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6" r:id="rId3"/>
  </p:sldMasterIdLst>
  <p:sldIdLst>
    <p:sldId id="256" r:id="rId4"/>
    <p:sldId id="469" r:id="rId5"/>
    <p:sldId id="467" r:id="rId6"/>
    <p:sldId id="468" r:id="rId7"/>
    <p:sldId id="358" r:id="rId8"/>
    <p:sldId id="260" r:id="rId9"/>
    <p:sldId id="276" r:id="rId10"/>
    <p:sldId id="275" r:id="rId11"/>
    <p:sldId id="277" r:id="rId12"/>
    <p:sldId id="278" r:id="rId13"/>
    <p:sldId id="280" r:id="rId14"/>
    <p:sldId id="281" r:id="rId15"/>
    <p:sldId id="282" r:id="rId16"/>
    <p:sldId id="283" r:id="rId17"/>
    <p:sldId id="284" r:id="rId18"/>
    <p:sldId id="285" r:id="rId19"/>
    <p:sldId id="286" r:id="rId20"/>
    <p:sldId id="287" r:id="rId21"/>
    <p:sldId id="288" r:id="rId22"/>
    <p:sldId id="261" r:id="rId23"/>
    <p:sldId id="289" r:id="rId24"/>
    <p:sldId id="290" r:id="rId25"/>
    <p:sldId id="291" r:id="rId26"/>
    <p:sldId id="292" r:id="rId27"/>
    <p:sldId id="262" r:id="rId28"/>
    <p:sldId id="293" r:id="rId29"/>
    <p:sldId id="294" r:id="rId30"/>
    <p:sldId id="295" r:id="rId31"/>
    <p:sldId id="296" r:id="rId32"/>
    <p:sldId id="297" r:id="rId33"/>
    <p:sldId id="298" r:id="rId34"/>
    <p:sldId id="299" r:id="rId35"/>
    <p:sldId id="263" r:id="rId36"/>
    <p:sldId id="300" r:id="rId37"/>
    <p:sldId id="301" r:id="rId38"/>
    <p:sldId id="265" r:id="rId39"/>
    <p:sldId id="266" r:id="rId40"/>
    <p:sldId id="302" r:id="rId41"/>
    <p:sldId id="303" r:id="rId42"/>
    <p:sldId id="304" r:id="rId43"/>
    <p:sldId id="305" r:id="rId44"/>
    <p:sldId id="267" r:id="rId45"/>
    <p:sldId id="306" r:id="rId46"/>
    <p:sldId id="307" r:id="rId47"/>
    <p:sldId id="308" r:id="rId48"/>
    <p:sldId id="309" r:id="rId49"/>
    <p:sldId id="310" r:id="rId50"/>
    <p:sldId id="311" r:id="rId51"/>
    <p:sldId id="312" r:id="rId52"/>
    <p:sldId id="313" r:id="rId53"/>
    <p:sldId id="314" r:id="rId54"/>
    <p:sldId id="315" r:id="rId55"/>
    <p:sldId id="316" r:id="rId56"/>
    <p:sldId id="317" r:id="rId57"/>
    <p:sldId id="318" r:id="rId58"/>
    <p:sldId id="319" r:id="rId59"/>
    <p:sldId id="320" r:id="rId60"/>
    <p:sldId id="321" r:id="rId61"/>
    <p:sldId id="322" r:id="rId62"/>
    <p:sldId id="323" r:id="rId63"/>
    <p:sldId id="324" r:id="rId64"/>
    <p:sldId id="325" r:id="rId65"/>
    <p:sldId id="326" r:id="rId66"/>
    <p:sldId id="268" r:id="rId67"/>
    <p:sldId id="327" r:id="rId68"/>
    <p:sldId id="328" r:id="rId69"/>
    <p:sldId id="329" r:id="rId70"/>
    <p:sldId id="330" r:id="rId71"/>
    <p:sldId id="331" r:id="rId72"/>
    <p:sldId id="332" r:id="rId73"/>
    <p:sldId id="333" r:id="rId74"/>
    <p:sldId id="269" r:id="rId75"/>
    <p:sldId id="334" r:id="rId76"/>
    <p:sldId id="335" r:id="rId77"/>
    <p:sldId id="337" r:id="rId78"/>
    <p:sldId id="338" r:id="rId79"/>
    <p:sldId id="270" r:id="rId80"/>
    <p:sldId id="336" r:id="rId81"/>
    <p:sldId id="339" r:id="rId82"/>
    <p:sldId id="340" r:id="rId83"/>
    <p:sldId id="353" r:id="rId84"/>
    <p:sldId id="341" r:id="rId85"/>
    <p:sldId id="349" r:id="rId86"/>
    <p:sldId id="350" r:id="rId87"/>
    <p:sldId id="351" r:id="rId88"/>
    <p:sldId id="352" r:id="rId89"/>
    <p:sldId id="347" r:id="rId90"/>
    <p:sldId id="348" r:id="rId91"/>
    <p:sldId id="342" r:id="rId92"/>
    <p:sldId id="446" r:id="rId93"/>
    <p:sldId id="257" r:id="rId94"/>
    <p:sldId id="258" r:id="rId95"/>
    <p:sldId id="447" r:id="rId96"/>
    <p:sldId id="448" r:id="rId97"/>
    <p:sldId id="449" r:id="rId98"/>
    <p:sldId id="450" r:id="rId99"/>
    <p:sldId id="451" r:id="rId100"/>
    <p:sldId id="264" r:id="rId101"/>
    <p:sldId id="452" r:id="rId102"/>
    <p:sldId id="453" r:id="rId103"/>
    <p:sldId id="454" r:id="rId104"/>
    <p:sldId id="455" r:id="rId105"/>
    <p:sldId id="456" r:id="rId106"/>
    <p:sldId id="271" r:id="rId107"/>
    <p:sldId id="457" r:id="rId108"/>
    <p:sldId id="458" r:id="rId109"/>
    <p:sldId id="459" r:id="rId110"/>
    <p:sldId id="460" r:id="rId111"/>
    <p:sldId id="461" r:id="rId112"/>
    <p:sldId id="272" r:id="rId113"/>
    <p:sldId id="355" r:id="rId114"/>
    <p:sldId id="356" r:id="rId115"/>
    <p:sldId id="357" r:id="rId116"/>
    <p:sldId id="462" r:id="rId117"/>
    <p:sldId id="273" r:id="rId118"/>
    <p:sldId id="463" r:id="rId119"/>
    <p:sldId id="464" r:id="rId120"/>
    <p:sldId id="465" r:id="rId121"/>
    <p:sldId id="279" r:id="rId122"/>
    <p:sldId id="274" r:id="rId123"/>
    <p:sldId id="343" r:id="rId124"/>
    <p:sldId id="344" r:id="rId125"/>
    <p:sldId id="345" r:id="rId126"/>
    <p:sldId id="346" r:id="rId127"/>
    <p:sldId id="259" r:id="rId128"/>
    <p:sldId id="359" r:id="rId129"/>
    <p:sldId id="372" r:id="rId130"/>
    <p:sldId id="373" r:id="rId131"/>
    <p:sldId id="374" r:id="rId132"/>
    <p:sldId id="375" r:id="rId133"/>
    <p:sldId id="360" r:id="rId134"/>
    <p:sldId id="376" r:id="rId135"/>
    <p:sldId id="361" r:id="rId136"/>
    <p:sldId id="377" r:id="rId137"/>
    <p:sldId id="378" r:id="rId138"/>
    <p:sldId id="383" r:id="rId139"/>
    <p:sldId id="379" r:id="rId140"/>
    <p:sldId id="380" r:id="rId141"/>
    <p:sldId id="382" r:id="rId142"/>
    <p:sldId id="381" r:id="rId143"/>
    <p:sldId id="384" r:id="rId144"/>
    <p:sldId id="385" r:id="rId145"/>
    <p:sldId id="386" r:id="rId146"/>
    <p:sldId id="387" r:id="rId147"/>
    <p:sldId id="388" r:id="rId148"/>
    <p:sldId id="362" r:id="rId149"/>
    <p:sldId id="389" r:id="rId150"/>
    <p:sldId id="390" r:id="rId151"/>
    <p:sldId id="391" r:id="rId152"/>
    <p:sldId id="392" r:id="rId153"/>
    <p:sldId id="393" r:id="rId154"/>
    <p:sldId id="394" r:id="rId155"/>
    <p:sldId id="395" r:id="rId156"/>
    <p:sldId id="396" r:id="rId157"/>
    <p:sldId id="397" r:id="rId158"/>
    <p:sldId id="398" r:id="rId159"/>
    <p:sldId id="400" r:id="rId160"/>
    <p:sldId id="399" r:id="rId161"/>
    <p:sldId id="401" r:id="rId162"/>
    <p:sldId id="402" r:id="rId163"/>
    <p:sldId id="403" r:id="rId164"/>
    <p:sldId id="404" r:id="rId165"/>
    <p:sldId id="405" r:id="rId166"/>
    <p:sldId id="406" r:id="rId167"/>
    <p:sldId id="407" r:id="rId168"/>
    <p:sldId id="363" r:id="rId169"/>
    <p:sldId id="408" r:id="rId170"/>
    <p:sldId id="409" r:id="rId171"/>
    <p:sldId id="410" r:id="rId172"/>
    <p:sldId id="365" r:id="rId173"/>
    <p:sldId id="444" r:id="rId174"/>
    <p:sldId id="421" r:id="rId175"/>
    <p:sldId id="366" r:id="rId176"/>
    <p:sldId id="413" r:id="rId177"/>
    <p:sldId id="445" r:id="rId178"/>
    <p:sldId id="422" r:id="rId179"/>
    <p:sldId id="423" r:id="rId180"/>
    <p:sldId id="424" r:id="rId181"/>
    <p:sldId id="425" r:id="rId182"/>
    <p:sldId id="426" r:id="rId183"/>
    <p:sldId id="427" r:id="rId184"/>
    <p:sldId id="428" r:id="rId185"/>
    <p:sldId id="430" r:id="rId186"/>
    <p:sldId id="429" r:id="rId187"/>
    <p:sldId id="431" r:id="rId188"/>
    <p:sldId id="367" r:id="rId189"/>
    <p:sldId id="414" r:id="rId190"/>
    <p:sldId id="415" r:id="rId191"/>
    <p:sldId id="416" r:id="rId192"/>
    <p:sldId id="417" r:id="rId193"/>
    <p:sldId id="418" r:id="rId194"/>
    <p:sldId id="369" r:id="rId195"/>
    <p:sldId id="368" r:id="rId196"/>
    <p:sldId id="432" r:id="rId197"/>
    <p:sldId id="433" r:id="rId198"/>
    <p:sldId id="441" r:id="rId199"/>
    <p:sldId id="434" r:id="rId200"/>
    <p:sldId id="370" r:id="rId201"/>
    <p:sldId id="435" r:id="rId202"/>
    <p:sldId id="436" r:id="rId203"/>
    <p:sldId id="371" r:id="rId204"/>
    <p:sldId id="437" r:id="rId205"/>
    <p:sldId id="438" r:id="rId206"/>
    <p:sldId id="439" r:id="rId207"/>
    <p:sldId id="440" r:id="rId208"/>
    <p:sldId id="442" r:id="rId209"/>
    <p:sldId id="443" r:id="rId2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vaprasad" initials="S" lastIdx="1" clrIdx="0">
    <p:extLst>
      <p:ext uri="{19B8F6BF-5375-455C-9EA6-DF929625EA0E}">
        <p15:presenceInfo xmlns:p15="http://schemas.microsoft.com/office/powerpoint/2012/main" userId="Shivaprasa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C9D7"/>
    <a:srgbClr val="DB89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45" autoAdjust="0"/>
    <p:restoredTop sz="94660"/>
  </p:normalViewPr>
  <p:slideViewPr>
    <p:cSldViewPr snapToGrid="0">
      <p:cViewPr varScale="1">
        <p:scale>
          <a:sx n="85" d="100"/>
          <a:sy n="85" d="100"/>
        </p:scale>
        <p:origin x="49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205" Type="http://schemas.openxmlformats.org/officeDocument/2006/relationships/slide" Target="slides/slide202.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206" Type="http://schemas.openxmlformats.org/officeDocument/2006/relationships/slide" Target="slides/slide203.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6" Type="http://schemas.openxmlformats.org/officeDocument/2006/relationships/slide" Target="slides/slide3.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slide" Target="slides/slide190.xml"/><Relationship Id="rId207" Type="http://schemas.openxmlformats.org/officeDocument/2006/relationships/slide" Target="slides/slide204.xml"/><Relationship Id="rId13" Type="http://schemas.openxmlformats.org/officeDocument/2006/relationships/slide" Target="slides/slide10.xml"/><Relationship Id="rId109" Type="http://schemas.openxmlformats.org/officeDocument/2006/relationships/slide" Target="slides/slide106.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189" Type="http://schemas.openxmlformats.org/officeDocument/2006/relationships/slide" Target="slides/slide186.xml"/><Relationship Id="rId3" Type="http://schemas.openxmlformats.org/officeDocument/2006/relationships/slideMaster" Target="slideMasters/slideMaster3.xml"/><Relationship Id="rId214" Type="http://schemas.openxmlformats.org/officeDocument/2006/relationships/theme" Target="theme/theme1.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95" Type="http://schemas.openxmlformats.org/officeDocument/2006/relationships/slide" Target="slides/slide192.xml"/><Relationship Id="rId209" Type="http://schemas.openxmlformats.org/officeDocument/2006/relationships/slide" Target="slides/slide206.xml"/><Relationship Id="rId190" Type="http://schemas.openxmlformats.org/officeDocument/2006/relationships/slide" Target="slides/slide187.xml"/><Relationship Id="rId204" Type="http://schemas.openxmlformats.org/officeDocument/2006/relationships/slide" Target="slides/slide201.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10" Type="http://schemas.openxmlformats.org/officeDocument/2006/relationships/slide" Target="slides/slide207.xml"/><Relationship Id="rId215" Type="http://schemas.openxmlformats.org/officeDocument/2006/relationships/tableStyles" Target="tableStyles.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commentAuthors" Target="commentAuthors.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12" Type="http://schemas.openxmlformats.org/officeDocument/2006/relationships/presProps" Target="presProps.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202" Type="http://schemas.openxmlformats.org/officeDocument/2006/relationships/slide" Target="slides/slide199.xml"/><Relationship Id="rId18" Type="http://schemas.openxmlformats.org/officeDocument/2006/relationships/slide" Target="slides/slide15.xml"/><Relationship Id="rId39" Type="http://schemas.openxmlformats.org/officeDocument/2006/relationships/slide" Target="slides/slide36.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6.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6:57.955"/>
    </inkml:context>
    <inkml:brush xml:id="br0">
      <inkml:brushProperty name="width" value="0.1" units="cm"/>
      <inkml:brushProperty name="height" value="0.1" units="cm"/>
      <inkml:brushProperty name="color" value="#FFFFFF"/>
    </inkml:brush>
  </inkml:definitions>
  <inkml:trace contextRef="#ctx0" brushRef="#br0">0 71 24575,'745'0'0,"-731"-1"0,1-1 0,-1 0 0,-1-2 0,1 1 0,0-2 0,-1 1 0,18-10 0,-19 8 0,1 0 0,0 1 0,0 1 0,0 0 0,1 1 0,-1 0 0,21-1 0,-31 4 0,-1 0 0,1 0 0,-1 0 0,1 0 0,-1 0 0,0 1 0,1-1 0,-1 1 0,0 0 0,1 0 0,-1 0 0,0 0 0,0 0 0,0 0 0,0 0 0,0 1 0,0-1 0,0 1 0,0 0 0,0-1 0,-1 1 0,1 0 0,-1 0 0,1 0 0,-1 0 0,2 5 0,0 1 0,-1 0 0,0 0 0,-1 0 0,1 1 0,-2-1 0,1 11 0,-1-17 0,0-1-4,0 0 1,0 0-1,0 0 0,0 0 0,0 0 0,0 0 1,0 0-1,0 0 0,0-1 0,1 1 0,-1 0 1,0 0-1,1 0 0,-1 0 0,1 0 0,-1 0 0,1 0 1,-1-1-1,1 1 0,0 1 0,0-2 12,0 0 0,-1 0 0,1 0 0,-1 0 0,1 0 0,-1 0 0,1 0 0,0 0 0,-1 0 0,1 0 0,-1 0 0,1-1 0,-1 1 0,1 0 0,-1 0 0,1 0 0,-1-1 0,1 1 0,-1 0 0,1-1 0,-1 1 0,1 0 0,-1-1-1,1 0 1,2-2-193,0 0-1,0 0 1,-1 0-1,1-1 1,-1 1-1,0-1 1,3-5-1,2-13-6640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6.265"/>
    </inkml:context>
    <inkml:brush xml:id="br0">
      <inkml:brushProperty name="width" value="0.1" units="cm"/>
      <inkml:brushProperty name="height" value="0.1" units="cm"/>
      <inkml:brushProperty name="color" value="#FFFFFF"/>
    </inkml:brush>
  </inkml:definitions>
  <inkml:trace contextRef="#ctx0" brushRef="#br0">0 100 24575,'770'0'0,"-732"-2"0,51-9 0,30-2 0,-60 12 0,74-12 0,-124 11 0,8 0 0,0-1 0,-1-1 0,1 0 0,25-11 0,-30 10-114,1 0 1,0 0-1,0 1 0,1 1 0,-1 0 1,1 1-1,0 0 0,-1 1 0,1 1 1,0 0-1,17 3 0,-9 2-6712</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1:50:11.803"/>
    </inkml:context>
    <inkml:brush xml:id="br0">
      <inkml:brushProperty name="width" value="0.2" units="cm"/>
      <inkml:brushProperty name="height" value="0.4" units="cm"/>
      <inkml:brushProperty name="color" value="#969696"/>
      <inkml:brushProperty name="tip" value="rectangle"/>
      <inkml:brushProperty name="rasterOp" value="maskPen"/>
      <inkml:brushProperty name="ignorePressure" value="1"/>
    </inkml:brush>
  </inkml:definitions>
  <inkml:trace contextRef="#ctx0" brushRef="#br0">1 1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1:50:12.551"/>
    </inkml:context>
    <inkml:brush xml:id="br0">
      <inkml:brushProperty name="width" value="0.2" units="cm"/>
      <inkml:brushProperty name="height" value="0.4" units="cm"/>
      <inkml:brushProperty name="color" value="#969696"/>
      <inkml:brushProperty name="tip" value="rectangle"/>
      <inkml:brushProperty name="rasterOp" value="maskPen"/>
      <inkml:brushProperty name="ignorePressure" value="1"/>
    </inkml:brush>
  </inkml:definitions>
  <inkml:trace contextRef="#ctx0" brushRef="#br0">1 1,'0'0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1:50:13.893"/>
    </inkml:context>
    <inkml:brush xml:id="br0">
      <inkml:brushProperty name="width" value="0.2" units="cm"/>
      <inkml:brushProperty name="height" value="0.4" units="cm"/>
      <inkml:brushProperty name="color" value="#969696"/>
      <inkml:brushProperty name="tip" value="rectangle"/>
      <inkml:brushProperty name="rasterOp" value="maskPen"/>
      <inkml:brushProperty name="ignorePressure" value="1"/>
    </inkml:brush>
  </inkml:definitions>
  <inkml:trace contextRef="#ctx0" brushRef="#br0">1 1,'0'0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1:50:15.877"/>
    </inkml:context>
    <inkml:brush xml:id="br0">
      <inkml:brushProperty name="width" value="0.2" units="cm"/>
      <inkml:brushProperty name="height" value="0.4" units="cm"/>
      <inkml:brushProperty name="color" value="#969696"/>
      <inkml:brushProperty name="tip" value="rectangle"/>
      <inkml:brushProperty name="rasterOp" value="maskPen"/>
      <inkml:brushProperty name="ignorePressure" value="1"/>
    </inkml:brush>
  </inkml:definitions>
  <inkml:trace contextRef="#ctx0" brushRef="#br0">1 1,'0'0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1:50:16.764"/>
    </inkml:context>
    <inkml:brush xml:id="br0">
      <inkml:brushProperty name="width" value="0.2" units="cm"/>
      <inkml:brushProperty name="height" value="0.4" units="cm"/>
      <inkml:brushProperty name="color" value="#969696"/>
      <inkml:brushProperty name="tip" value="rectangle"/>
      <inkml:brushProperty name="rasterOp" value="maskPen"/>
      <inkml:brushProperty name="ignorePressure" value="1"/>
    </inkml:brush>
  </inkml:definitions>
  <inkml:trace contextRef="#ctx0" brushRef="#br0">1 1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1:50:17.357"/>
    </inkml:context>
    <inkml:brush xml:id="br0">
      <inkml:brushProperty name="width" value="0.2" units="cm"/>
      <inkml:brushProperty name="height" value="0.4" units="cm"/>
      <inkml:brushProperty name="color" value="#969696"/>
      <inkml:brushProperty name="tip" value="rectangle"/>
      <inkml:brushProperty name="rasterOp" value="maskPen"/>
      <inkml:brushProperty name="ignorePressure" value="1"/>
    </inkml:brush>
  </inkml:definitions>
  <inkml:trace contextRef="#ctx0" brushRef="#br0">0 1,'0'0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1:50:18.504"/>
    </inkml:context>
    <inkml:brush xml:id="br0">
      <inkml:brushProperty name="width" value="0.2" units="cm"/>
      <inkml:brushProperty name="height" value="0.4" units="cm"/>
      <inkml:brushProperty name="color" value="#969696"/>
      <inkml:brushProperty name="tip" value="rectangle"/>
      <inkml:brushProperty name="rasterOp" value="maskPen"/>
      <inkml:brushProperty name="ignorePressure" value="1"/>
    </inkml:brush>
  </inkml:definitions>
  <inkml:trace contextRef="#ctx0" brushRef="#br0">0 1,'0'0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1:50:19.471"/>
    </inkml:context>
    <inkml:brush xml:id="br0">
      <inkml:brushProperty name="width" value="0.2" units="cm"/>
      <inkml:brushProperty name="height" value="0.4" units="cm"/>
      <inkml:brushProperty name="color" value="#969696"/>
      <inkml:brushProperty name="tip" value="rectangle"/>
      <inkml:brushProperty name="rasterOp" value="maskPen"/>
      <inkml:brushProperty name="ignorePressure" value="1"/>
    </inkml:brush>
  </inkml:definitions>
  <inkml:trace contextRef="#ctx0" brushRef="#br0">1 1,'0'0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1:50:21.263"/>
    </inkml:context>
    <inkml:brush xml:id="br0">
      <inkml:brushProperty name="width" value="0.2" units="cm"/>
      <inkml:brushProperty name="height" value="0.4" units="cm"/>
      <inkml:brushProperty name="color" value="#969696"/>
      <inkml:brushProperty name="tip" value="rectangle"/>
      <inkml:brushProperty name="rasterOp" value="maskPen"/>
      <inkml:brushProperty name="ignorePressure" value="1"/>
    </inkml:brush>
  </inkml:definitions>
  <inkml:trace contextRef="#ctx0" brushRef="#br0">0 1,'0'0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1:50:22.297"/>
    </inkml:context>
    <inkml:brush xml:id="br0">
      <inkml:brushProperty name="width" value="0.2" units="cm"/>
      <inkml:brushProperty name="height" value="0.4" units="cm"/>
      <inkml:brushProperty name="color" value="#969696"/>
      <inkml:brushProperty name="tip" value="rectangle"/>
      <inkml:brushProperty name="rasterOp" value="maskPen"/>
      <inkml:brushProperty name="ignorePressure" value="1"/>
    </inkml:brush>
  </inkml:definitions>
  <inkml:trace contextRef="#ctx0" brushRef="#br0">0 1,'0'0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8.909"/>
    </inkml:context>
    <inkml:brush xml:id="br0">
      <inkml:brushProperty name="width" value="0.1" units="cm"/>
      <inkml:brushProperty name="height" value="0.1" units="cm"/>
      <inkml:brushProperty name="color" value="#FFFFFF"/>
    </inkml:brush>
  </inkml:definitions>
  <inkml:trace contextRef="#ctx0" brushRef="#br0">1 1 24575</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1:50:23.064"/>
    </inkml:context>
    <inkml:brush xml:id="br0">
      <inkml:brushProperty name="width" value="0.2" units="cm"/>
      <inkml:brushProperty name="height" value="0.4" units="cm"/>
      <inkml:brushProperty name="color" value="#969696"/>
      <inkml:brushProperty name="tip" value="rectangle"/>
      <inkml:brushProperty name="rasterOp" value="maskPen"/>
      <inkml:brushProperty name="ignorePressure" value="1"/>
    </inkml:brush>
  </inkml:definitions>
  <inkml:trace contextRef="#ctx0" brushRef="#br0">0 1,'0'0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1:50:23.877"/>
    </inkml:context>
    <inkml:brush xml:id="br0">
      <inkml:brushProperty name="width" value="0.2" units="cm"/>
      <inkml:brushProperty name="height" value="0.4" units="cm"/>
      <inkml:brushProperty name="color" value="#969696"/>
      <inkml:brushProperty name="tip" value="rectangle"/>
      <inkml:brushProperty name="rasterOp" value="maskPen"/>
      <inkml:brushProperty name="ignorePressure" value="1"/>
    </inkml:brush>
  </inkml:definitions>
  <inkml:trace contextRef="#ctx0" brushRef="#br0">0 0,'0'0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1:50:24.822"/>
    </inkml:context>
    <inkml:brush xml:id="br0">
      <inkml:brushProperty name="width" value="0.2" units="cm"/>
      <inkml:brushProperty name="height" value="0.4" units="cm"/>
      <inkml:brushProperty name="color" value="#969696"/>
      <inkml:brushProperty name="tip" value="rectangle"/>
      <inkml:brushProperty name="rasterOp" value="maskPen"/>
      <inkml:brushProperty name="ignorePressure" value="1"/>
    </inkml:brush>
  </inkml:definitions>
  <inkml:trace contextRef="#ctx0" brushRef="#br0">0 0,'0'0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1:50:25.605"/>
    </inkml:context>
    <inkml:brush xml:id="br0">
      <inkml:brushProperty name="width" value="0.2" units="cm"/>
      <inkml:brushProperty name="height" value="0.4" units="cm"/>
      <inkml:brushProperty name="color" value="#969696"/>
      <inkml:brushProperty name="tip" value="rectangle"/>
      <inkml:brushProperty name="rasterOp" value="maskPen"/>
      <inkml:brushProperty name="ignorePressure" value="1"/>
    </inkml:brush>
  </inkml:definitions>
  <inkml:trace contextRef="#ctx0" brushRef="#br0">0 0,'0'0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1:50:27.092"/>
    </inkml:context>
    <inkml:brush xml:id="br0">
      <inkml:brushProperty name="width" value="0.2" units="cm"/>
      <inkml:brushProperty name="height" value="0.4" units="cm"/>
      <inkml:brushProperty name="color" value="#969696"/>
      <inkml:brushProperty name="tip" value="rectangle"/>
      <inkml:brushProperty name="rasterOp" value="maskPen"/>
      <inkml:brushProperty name="ignorePressure" value="1"/>
    </inkml:brush>
  </inkml:definitions>
  <inkml:trace contextRef="#ctx0" brushRef="#br0">0 1,'0'0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1:50:27.748"/>
    </inkml:context>
    <inkml:brush xml:id="br0">
      <inkml:brushProperty name="width" value="0.2" units="cm"/>
      <inkml:brushProperty name="height" value="0.4" units="cm"/>
      <inkml:brushProperty name="color" value="#969696"/>
      <inkml:brushProperty name="tip" value="rectangle"/>
      <inkml:brushProperty name="rasterOp" value="maskPen"/>
      <inkml:brushProperty name="ignorePressure" value="1"/>
    </inkml:brush>
  </inkml:definitions>
  <inkml:trace contextRef="#ctx0" brushRef="#br0">0 1,'0'0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1:50:28.815"/>
    </inkml:context>
    <inkml:brush xml:id="br0">
      <inkml:brushProperty name="width" value="0.2" units="cm"/>
      <inkml:brushProperty name="height" value="0.4" units="cm"/>
      <inkml:brushProperty name="color" value="#969696"/>
      <inkml:brushProperty name="tip" value="rectangle"/>
      <inkml:brushProperty name="rasterOp" value="maskPen"/>
      <inkml:brushProperty name="ignorePressure" value="1"/>
    </inkml:brush>
  </inkml:definitions>
  <inkml:trace contextRef="#ctx0" brushRef="#br0">0 1,'0'0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1:50:29.627"/>
    </inkml:context>
    <inkml:brush xml:id="br0">
      <inkml:brushProperty name="width" value="0.2" units="cm"/>
      <inkml:brushProperty name="height" value="0.4" units="cm"/>
      <inkml:brushProperty name="color" value="#969696"/>
      <inkml:brushProperty name="tip" value="rectangle"/>
      <inkml:brushProperty name="rasterOp" value="maskPen"/>
      <inkml:brushProperty name="ignorePressure" value="1"/>
    </inkml:brush>
  </inkml:definitions>
  <inkml:trace contextRef="#ctx0" brushRef="#br0">0 0,'0'0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1:50:30.567"/>
    </inkml:context>
    <inkml:brush xml:id="br0">
      <inkml:brushProperty name="width" value="0.2" units="cm"/>
      <inkml:brushProperty name="height" value="0.4" units="cm"/>
      <inkml:brushProperty name="color" value="#969696"/>
      <inkml:brushProperty name="tip" value="rectangle"/>
      <inkml:brushProperty name="rasterOp" value="maskPen"/>
      <inkml:brushProperty name="ignorePressure" value="1"/>
    </inkml:brush>
  </inkml:definitions>
  <inkml:trace contextRef="#ctx0" brushRef="#br0">1 0,'0'0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1:50:31.883"/>
    </inkml:context>
    <inkml:brush xml:id="br0">
      <inkml:brushProperty name="width" value="0.2" units="cm"/>
      <inkml:brushProperty name="height" value="0.4" units="cm"/>
      <inkml:brushProperty name="color" value="#969696"/>
      <inkml:brushProperty name="tip" value="rectangle"/>
      <inkml:brushProperty name="rasterOp" value="maskPen"/>
      <inkml:brushProperty name="ignorePressure" value="1"/>
    </inkml:brush>
  </inkml:definitions>
  <inkml:trace contextRef="#ctx0" brushRef="#br0">1 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18.476"/>
    </inkml:context>
    <inkml:brush xml:id="br0">
      <inkml:brushProperty name="width" value="0.1" units="cm"/>
      <inkml:brushProperty name="height" value="0.1" units="cm"/>
      <inkml:brushProperty name="color" value="#FFFFFF"/>
    </inkml:brush>
  </inkml:definitions>
  <inkml:trace contextRef="#ctx0" brushRef="#br0">1866 55 24575,'-7'0'0,"1"1"0,0 0 0,0 0 0,-1 1 0,-6 3 0,-21 4 0,-39-3 0,-113-5 0,93-3 0,80 1 0,0 0 0,0-1 0,1-1 0,-1 0 0,-24-10 0,21 7 0,-2 0 0,-25-4 0,-1 3 0,-20-3 0,-106-4 0,-808 15 0,1052-3 0,-25 1 0,69 5 0,-103-1 0,0 1 0,-1 0 0,21 8 0,-19-6 0,1 0 0,22 4 0,21-4 0,0-2 0,92-7 0,-38 1 0,-78 1-1365,-3 1-5461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1:50:33.101"/>
    </inkml:context>
    <inkml:brush xml:id="br0">
      <inkml:brushProperty name="width" value="0.2" units="cm"/>
      <inkml:brushProperty name="height" value="0.4" units="cm"/>
      <inkml:brushProperty name="color" value="#969696"/>
      <inkml:brushProperty name="tip" value="rectangle"/>
      <inkml:brushProperty name="rasterOp" value="maskPen"/>
      <inkml:brushProperty name="ignorePressure" value="1"/>
    </inkml:brush>
  </inkml:definitions>
  <inkml:trace contextRef="#ctx0" brushRef="#br0">1 0,'0'0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1:50:34.243"/>
    </inkml:context>
    <inkml:brush xml:id="br0">
      <inkml:brushProperty name="width" value="0.2" units="cm"/>
      <inkml:brushProperty name="height" value="0.4" units="cm"/>
      <inkml:brushProperty name="color" value="#969696"/>
      <inkml:brushProperty name="tip" value="rectangle"/>
      <inkml:brushProperty name="rasterOp" value="maskPen"/>
      <inkml:brushProperty name="ignorePressure" value="1"/>
    </inkml:brush>
  </inkml:definitions>
  <inkml:trace contextRef="#ctx0" brushRef="#br0">1 0,'0'0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1:50:35.902"/>
    </inkml:context>
    <inkml:brush xml:id="br0">
      <inkml:brushProperty name="width" value="0.2" units="cm"/>
      <inkml:brushProperty name="height" value="0.4" units="cm"/>
      <inkml:brushProperty name="color" value="#969696"/>
      <inkml:brushProperty name="tip" value="rectangle"/>
      <inkml:brushProperty name="rasterOp" value="maskPen"/>
      <inkml:brushProperty name="ignorePressure" value="1"/>
    </inkml:brush>
  </inkml:definitions>
  <inkml:trace contextRef="#ctx0" brushRef="#br0">1 0,'0'0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1:50:36.494"/>
    </inkml:context>
    <inkml:brush xml:id="br0">
      <inkml:brushProperty name="width" value="0.2" units="cm"/>
      <inkml:brushProperty name="height" value="0.4" units="cm"/>
      <inkml:brushProperty name="color" value="#969696"/>
      <inkml:brushProperty name="tip" value="rectangle"/>
      <inkml:brushProperty name="rasterOp" value="maskPen"/>
      <inkml:brushProperty name="ignorePressure" value="1"/>
    </inkml:brush>
  </inkml:definitions>
  <inkml:trace contextRef="#ctx0" brushRef="#br0">1 0,'0'0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1:50:37.193"/>
    </inkml:context>
    <inkml:brush xml:id="br0">
      <inkml:brushProperty name="width" value="0.2" units="cm"/>
      <inkml:brushProperty name="height" value="0.4" units="cm"/>
      <inkml:brushProperty name="color" value="#969696"/>
      <inkml:brushProperty name="tip" value="rectangle"/>
      <inkml:brushProperty name="rasterOp" value="maskPen"/>
      <inkml:brushProperty name="ignorePressure" value="1"/>
    </inkml:brush>
  </inkml:definitions>
  <inkml:trace contextRef="#ctx0" brushRef="#br0">1 0,'0'0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1:50:37.781"/>
    </inkml:context>
    <inkml:brush xml:id="br0">
      <inkml:brushProperty name="width" value="0.2" units="cm"/>
      <inkml:brushProperty name="height" value="0.4" units="cm"/>
      <inkml:brushProperty name="color" value="#969696"/>
      <inkml:brushProperty name="tip" value="rectangle"/>
      <inkml:brushProperty name="rasterOp" value="maskPen"/>
      <inkml:brushProperty name="ignorePressure" value="1"/>
    </inkml:brush>
  </inkml:definitions>
  <inkml:trace contextRef="#ctx0" brushRef="#br0">1 0,'0'0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1:50:38.391"/>
    </inkml:context>
    <inkml:brush xml:id="br0">
      <inkml:brushProperty name="width" value="0.2" units="cm"/>
      <inkml:brushProperty name="height" value="0.4" units="cm"/>
      <inkml:brushProperty name="color" value="#969696"/>
      <inkml:brushProperty name="tip" value="rectangle"/>
      <inkml:brushProperty name="rasterOp" value="maskPen"/>
      <inkml:brushProperty name="ignorePressure" value="1"/>
    </inkml:brush>
  </inkml:definitions>
  <inkml:trace contextRef="#ctx0" brushRef="#br0">1 0,'0'0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1:50:38.880"/>
    </inkml:context>
    <inkml:brush xml:id="br0">
      <inkml:brushProperty name="width" value="0.2" units="cm"/>
      <inkml:brushProperty name="height" value="0.4" units="cm"/>
      <inkml:brushProperty name="color" value="#969696"/>
      <inkml:brushProperty name="tip" value="rectangle"/>
      <inkml:brushProperty name="rasterOp" value="maskPen"/>
      <inkml:brushProperty name="ignorePressure" value="1"/>
    </inkml:brush>
  </inkml:definitions>
  <inkml:trace contextRef="#ctx0" brushRef="#br0">1 0,'0'0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1:50:39.549"/>
    </inkml:context>
    <inkml:brush xml:id="br0">
      <inkml:brushProperty name="width" value="0.2" units="cm"/>
      <inkml:brushProperty name="height" value="0.4" units="cm"/>
      <inkml:brushProperty name="color" value="#969696"/>
      <inkml:brushProperty name="tip" value="rectangle"/>
      <inkml:brushProperty name="rasterOp" value="maskPen"/>
      <inkml:brushProperty name="ignorePressure" value="1"/>
    </inkml:brush>
  </inkml:definitions>
  <inkml:trace contextRef="#ctx0" brushRef="#br0">1 0,'0'0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1:50:40.171"/>
    </inkml:context>
    <inkml:brush xml:id="br0">
      <inkml:brushProperty name="width" value="0.2" units="cm"/>
      <inkml:brushProperty name="height" value="0.4" units="cm"/>
      <inkml:brushProperty name="color" value="#969696"/>
      <inkml:brushProperty name="tip" value="rectangle"/>
      <inkml:brushProperty name="rasterOp" value="maskPen"/>
      <inkml:brushProperty name="ignorePressure" value="1"/>
    </inkml:brush>
  </inkml:definitions>
  <inkml:trace contextRef="#ctx0" brushRef="#br0">1 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6:57.955"/>
    </inkml:context>
    <inkml:brush xml:id="br0">
      <inkml:brushProperty name="width" value="0.1" units="cm"/>
      <inkml:brushProperty name="height" value="0.1" units="cm"/>
      <inkml:brushProperty name="color" value="#FFFFFF"/>
    </inkml:brush>
  </inkml:definitions>
  <inkml:trace contextRef="#ctx0" brushRef="#br0">0 71 24575,'745'0'0,"-731"-1"0,1-1 0,-1 0 0,-1-2 0,1 1 0,0-2 0,-1 1 0,18-10 0,-19 8 0,1 0 0,0 1 0,0 1 0,0 0 0,1 1 0,-1 0 0,21-1 0,-31 4 0,-1 0 0,1 0 0,-1 0 0,1 0 0,-1 0 0,0 1 0,1-1 0,-1 1 0,0 0 0,1 0 0,-1 0 0,0 0 0,0 0 0,0 0 0,0 0 0,0 1 0,0-1 0,0 1 0,0 0 0,0-1 0,-1 1 0,1 0 0,-1 0 0,1 0 0,-1 0 0,2 5 0,0 1 0,-1 0 0,0 0 0,-1 0 0,1 1 0,-2-1 0,1 11 0,-1-17 0,0-1-4,0 0 1,0 0-1,0 0 0,0 0 0,0 0 0,0 0 1,0 0-1,0 0 0,0-1 0,1 1 0,-1 0 1,0 0-1,1 0 0,-1 0 0,1 0 0,-1 0 0,1 0 1,-1-1-1,1 1 0,0 1 0,0-2 12,0 0 0,-1 0 0,1 0 0,-1 0 0,1 0 0,-1 0 0,1 0 0,0 0 0,-1 0 0,1 0 0,-1 0 0,1-1 0,-1 1 0,1 0 0,-1 0 0,1 0 0,-1-1 0,1 1 0,-1 0 0,1-1 0,-1 1 0,1 0 0,-1-1-1,1 0 1,2-2-193,0 0-1,0 0 1,-1 0-1,1-1 1,-1 1-1,0-1 1,3-5-1,2-13-6640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1:50:40.794"/>
    </inkml:context>
    <inkml:brush xml:id="br0">
      <inkml:brushProperty name="width" value="0.2" units="cm"/>
      <inkml:brushProperty name="height" value="0.4" units="cm"/>
      <inkml:brushProperty name="color" value="#969696"/>
      <inkml:brushProperty name="tip" value="rectangle"/>
      <inkml:brushProperty name="rasterOp" value="maskPen"/>
      <inkml:brushProperty name="ignorePressure" value="1"/>
    </inkml:brush>
  </inkml:definitions>
  <inkml:trace contextRef="#ctx0" brushRef="#br0">1 0,'0'0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1:50:42.607"/>
    </inkml:context>
    <inkml:brush xml:id="br0">
      <inkml:brushProperty name="width" value="0.2" units="cm"/>
      <inkml:brushProperty name="height" value="0.4" units="cm"/>
      <inkml:brushProperty name="color" value="#969696"/>
      <inkml:brushProperty name="tip" value="rectangle"/>
      <inkml:brushProperty name="rasterOp" value="maskPen"/>
      <inkml:brushProperty name="ignorePressure" value="1"/>
    </inkml:brush>
  </inkml:definitions>
  <inkml:trace contextRef="#ctx0" brushRef="#br0">1 0,'0'0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1:50:43.947"/>
    </inkml:context>
    <inkml:brush xml:id="br0">
      <inkml:brushProperty name="width" value="0.2" units="cm"/>
      <inkml:brushProperty name="height" value="0.4" units="cm"/>
      <inkml:brushProperty name="color" value="#969696"/>
      <inkml:brushProperty name="tip" value="rectangle"/>
      <inkml:brushProperty name="rasterOp" value="maskPen"/>
      <inkml:brushProperty name="ignorePressure" value="1"/>
    </inkml:brush>
  </inkml:definitions>
  <inkml:trace contextRef="#ctx0" brushRef="#br0">1 0,'0'0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1:50:45.666"/>
    </inkml:context>
    <inkml:brush xml:id="br0">
      <inkml:brushProperty name="width" value="0.2" units="cm"/>
      <inkml:brushProperty name="height" value="0.4" units="cm"/>
      <inkml:brushProperty name="color" value="#969696"/>
      <inkml:brushProperty name="tip" value="rectangle"/>
      <inkml:brushProperty name="rasterOp" value="maskPen"/>
      <inkml:brushProperty name="ignorePressure" value="1"/>
    </inkml:brush>
  </inkml:definitions>
  <inkml:trace contextRef="#ctx0" brushRef="#br0">1 0,'0'0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1:51:00.117"/>
    </inkml:context>
    <inkml:brush xml:id="br0">
      <inkml:brushProperty name="width" value="0.2" units="cm"/>
      <inkml:brushProperty name="height" value="0.4" units="cm"/>
      <inkml:brushProperty name="color" value="#969696"/>
      <inkml:brushProperty name="tip" value="rectangle"/>
      <inkml:brushProperty name="rasterOp" value="maskPen"/>
      <inkml:brushProperty name="ignorePressure" value="1"/>
    </inkml:brush>
  </inkml:definitions>
  <inkml:trace contextRef="#ctx0" brushRef="#br0">874 403,'-2'45,"-2"1,-1-1,-3 0,-2-1,-1 0,-26 63,-32 67,62-161,5-13,5-22,-1 11,24-172,12-64,-18 159,20-129,-40 175,0 42,0 0,0 0,0-1,0 1,0 0,0 0,0-1,0 1,0 0,0 0,0 0,0-1,0 1,0 0,-1 0,1-1,0 1,0 0,0 0,0 0,-1 0,1-1,0 1,0 0,0 0,-1 0,1 0,0 0,0 0,-1 0,1-1,0 1,0 0,-1 0,1 0,0 0,0 0,-1 0,1 0,0 0,0 0,-1 0,1 1,0-1,0 0,0 0,-1 0,1 0,0 0,0 0,-1 0,1 1,0-1,0 0,0 0,0 0,-1 0,1 1,0-1,0 0,-10 10,2 0,-1 1,1-1,1 1,0 1,-9 20,-2 2,-9 11,2 2,2 0,-32 99,11-7,26-88,2 1,-17 103,31-143,-1 9,2 0,0 29,4-43,2-14,4-18,12-58,-4-1,11-163,-28 241,0 0,0 0,-1 0,0 1,0-1,-1 0,1 0,-1 1,-4-9,5 13,0 0,1 0,-1 0,0 0,1 0,-1 0,0 1,0-1,0 0,0 0,0 1,0-1,0 0,0 1,0-1,-1 1,1-1,0 1,-2-1,1 1,0 1,0-1,0 0,0 0,1 1,-1 0,0-1,0 1,0 0,1 0,-1-1,0 2,1-1,-1 0,1 0,-3 2,-7 10,0 0,0 0,1 1,1 1,-11 23,12-24,-31 63,3 3,-27 85,48-123,8-32,4-13,0-21,3 22,3-380,1 200,-6 128,2 54,0 0,0-1,0 1,0 0,0-1,0 1,0-1,0 1,-1 0,1-1,0 1,0 0,0-1,0 1,-1 0,1-1,0 1,0 0,-1-1,1 1,0 0,0 0,-1-1,1 1,0 0,-1 0,1 0,0-1,-1 1,1 0,0 0,-1 0,1 0,-1 0,1 0,0 0,-1 0,1 0,0 0,-1 0,1 0,-1 0,1 0,0 0,-1 0,1 0,0 0,-1 0,1 1,0-1,-1 0,1 0,0 0,-1 1,1-1,0 0,-1 1,1-1,0 0,0 0,0 1,-1-1,1 0,0 1,0 0,-16 23,4 8,2 1,1 0,2 0,1 0,-1 38,-5 16,3-32,1-12,2 0,-1 54,7-88,1 0,0 0,1 0,-1 0,2-1,3 12,-5-17,1 0,-1 0,0 0,1 0,0 0,0 0,0-1,0 1,0-1,1 1,-1-1,1 0,-1 0,1 0,0 0,0 0,0-1,6 3,-8-3,1-1,-1 0,0 1,1-1,-1 0,1 0,-1 0,0 0,1 0,-1 0,1-1,-1 1,0 0,1-1,-1 1,0-1,1 1,-1-1,0 0,0 0,2 0,-1-2,0 1,0 0,0 0,0-1,0 1,-1-1,1 0,-1 1,2-5,1-6,0 0,-1 0,2-20,-4 25,5-15,-10 55,-29 95,-7 36,15 137,25-302,2-247,-3 238,0 1,0-1,-1 0,-1 0,0 1,-5-15,7 23,0 0,0 0,1 0,-1 0,-1 0,1 0,0 0,0 1,-1-1,1 0,-1 1,1-1,-1 1,0 0,0-1,1 1,-1 0,0 0,0 0,0 0,0 0,0 1,0-1,-1 1,1-1,0 1,0 0,0 0,0 0,-1 0,1 0,0 0,0 1,0-1,0 1,0-1,-3 2,3-1,0 0,-1 0,1 0,0 0,-1-1,1 1,0-1,-1 0,-4 0,6 0,0 0,0-1,0 1,0-1,0 0,0 1,1-1,-1 0,0 1,0-1,0 0,1 0,-1 0,0 0,1 0,-1 0,1 0,-1 0,1 0,0 0,-1 0,1 0,0 0,0 0,-1-2,-3-31,1 0,1 0,2 0,5-42,2 29,2 2,2-1,2 1,21-46,-29 79,1 0,1 0,-1 0,2 1,0 0,0 0,1 1,0 0,1 1,0 0,1 1,0 0,0 0,0 1,1 0,14-5,-17 8,0 1,0 0,0 0,0 1,0 0,0 0,1 1,-1 0,1 1,-1 0,1 1,-1-1,1 2,-1 0,0 0,0 0,0 1,0 1,0-1,0 1,-1 1,0 0,12 9,-12-6,0 0,0 1,-1 0,0 0,-1 1,0-1,0 2,-1-1,-1 0,1 1,-2 0,0 0,0 0,-1 1,1 12,2 23,-3 1,-6 64,2-67,1 40,0-27,-7 63,6-114,1 0,-1 0,-1 0,1 0,-1-1,0 1,-1-1,0 0,0 1,0-2,0 1,-1 0,0-1,-1 0,1 0,-1-1,0 1,0-1,0 0,0-1,-1 0,1 0,-1 0,0-1,0 1,0-2,0 1,0-1,-1 0,1-1,0 0,-1 0,1 0,0-1,0 0,0 0,0-1,0 0,0 0,0-1,-9-5,10 4,0 0,1 0,-1-1,1 0,0 0,0 0,1-1,0 1,0-1,0 0,1-1,-1 1,1 0,1-1,0 0,0 0,0 1,0-1,1 0,1 0,-1-1,1 1,1-10,-1 9,0-1,1 1,0 0,1-1,0 1,0 0,1 0,0 0,0 0,1 0,0 1,1 0,-1 0,1 0,0 0,1 1,0 0,0 0,9-7,-9 9,0 0,1 1,-1 0,1 0,-1 1,1 0,0 0,0 0,0 1,0 0,11 0,-13 1,-1 0,1 1,0 0,-1 0,1 0,-1 0,1 1,-1 0,0-1,0 2,0-1,0 0,0 1,0 0,-1 0,1 0,-1 0,6 7,1 5,-1 1,0 0,-1 1,0 0,-2 0,0 0,0 1,-2 0,-1 0,0 0,-1 0,-1 1,0-1,-2 1,-2 20,2-30,-1 0,0 0,0-1,-1 1,0-1,0 0,-1 0,0 0,0 0,-1 0,0-1,-1 0,-8 9,6-8,-1-1,0 0,0 0,-1-1,1-1,-1 1,-1-1,1-1,-20 6,15-6,-1-1,-1-1,1 0,0 0,0-2,-1 0,1-1,0-1,0 0,-1-1,2-1,-1-1,0 0,-24-11,11-3,21 13,-1 0,0 0,0 1,0 0,-18-6,25 11,0 0,0-1,0 1,1 0,-1 0,0 0,0 0,0 0,1 0,-1 1,0-1,0 1,1-1,-1 1,0 0,1-1,-1 1,0 0,1 0,-1 0,1 0,0 0,-1 1,1-1,0 0,0 1,0-1,0 1,0-1,0 1,0-1,0 1,0 0,1-1,-1 1,1 0,0 0,-1 0,1 1,-4 13,1 0,0 1,1-1,1 0,1 1,0-1,1 0,4 22,-4-30,1-1,0 1,1 0,-1-1,1 1,1-1,-1 0,1 0,0 0,1-1,0 1,0-1,0 0,1 0,0-1,0 0,0 0,14 8,-5-6,-1-1,1-1,1 0,-1-1,1-1,0 0,23 1,12-3,52-6,-63 2,-1 1,72 7,-36 7,-32-4,0-2,1-1,-1-3,48-3,-85 1,0-1,0 0,0-1,0 1,0-1,0-1,-1 1,1-1,-1 0,0 0,0 0,0-1,0 0,0 0,-1 0,0 0,0-1,0 1,0-1,-1 0,0-1,0 1,0 0,0-1,-1 0,0 0,-1 1,2-8,2-16,-1 1,-1-1,-1-1,-4-45,1 55,-2-50,-1 17,3 0,2-1,13-84,0 55,5-144,-20-86,-2 132,3-128,-2 283,2 26,0 0,0 0,0-1,0 1,0 0,-1 0,1 0,0 0,0-1,0 1,0 0,0 0,0 0,0 0,0 0,0 0,0-1,0 1,0 0,-1 0,1 0,0 0,0 0,0 0,0 0,0 0,-1-1,1 1,0 0,0 0,0 0,0 0,0 0,-1 0,1 0,0 0,0 0,0 0,0 0,0 0,-1 0,1 0,0 0,0 0,0 0,0 0,-1 1,1-1,0 0,0 0,0 0,0 0,0 0,0 0,-1 0,-17 33,14-24,-26 51,13-26,-24 64,15-4,16-56,-1 0,-16 37,12-43,2 0,0 1,3 0,1 1,1 0,-4 44,11-61,0 8,-1 0,-1 0,-2 0,0-1,-9 26,14-50,0 0,0-1,0 1,0 0,0 0,-1 0,1 0,0 0,0 0,0 0,0 0,0-1,0 1,0 0,0 0,-1 0,1 0,0 0,0 0,0 0,0 0,0 0,0 0,-1 0,1 0,0 0,0 0,0 0,0 0,0 0,0 0,-1 0,1 0,0 0,0 0,0 0,-1 0,4-15,-1 1,2-1,0 1,8-20,5-17,43-170,50-366,-102 532,-5 141,-9 677,3-736,0-1,-1 0,-2 0,-1 0,-1-1,-11 26,-1 4,9-33,11-22,-1 0,1 0,0 0,0 0,-1-1,1 1,0 0,-1 0,1 0,0 0,0 0,-1 0,1-1,0 1,0 0,0 0,-1 0,1-1,0 1,0 0,0 0,-1-1,1 1,0 0,0 0,0-1,0 1,0 0,0 0,0-1,0 1,-1 0,1-1,0 1,0 0,0-1,1 1,-6-50,4-342,2 330,0 35,0 50,-3 165,-26 191,20-317,-3-1,-3 0,-3 0,-41 99,52-149,0 1,0-1,-1 0,-1-1,-14 17,20-25,-1 0,1 0,-1 0,1 0,-1 0,0 0,0-1,0 1,0-1,0 0,0 0,-4 1,5-2,0 0,0 0,0 0,0 0,0 0,0-1,0 1,1-1,-1 1,0-1,0 0,0 0,1 0,-1 0,0 0,1 0,-1 0,1-1,-1 1,1 0,0-1,-2-1,-2-6,0 0,0 0,1-1,1 1,0-1,0 0,0 0,1 0,1 0,-1-14,1 14,-8-86,4 0,8-116,-1 308,0-26,-1 251,-1-523,-3 240,-1 1,-2-1,-16 52,1 3,-9 87,53-329,4-18,-11 99,6-28,13-109,-36 175,-1 21,-3 10,-1 10,1 0,0 0,0 0,1 1,-4 18,-9 68,4-18,8-55,-1 0,-1-1,-2 0,0 0,-25 45,23-60,5-16,4-30,38-423,-17 294,-17 141,-1 2,2 0,0 0,2 0,0 1,11-28,-16 48,1 0,0 0,0 0,0 0,0 0,0 1,0-1,1 0,-1 1,1-1,-1 1,1-1,-1 1,4-2,-4 2,-1 1,1 0,0 0,-1 0,1 0,0 0,-1 0,1 0,0 0,-1 0,1 1,0-1,-1 0,1 0,0 1,-1-1,1 0,-1 0,1 1,-1-1,1 1,0-1,-1 1,0-1,1 1,-1-1,1 1,0 0,2 5,1 1,-1-1,0 1,-1 0,0-1,3 14,5 44,-4 1,-1 112,-4-42,5-79,-5-53,0 0,-1 0,1 0,0 0,0-1,1 1,-1 0,1-1,-1 1,1-1,0 1,0-1,0 0,4 4,-5-5,1-1,-1 1,0 0,1-1,-1 1,0-1,1 0,-1 1,1-1,-1 0,0 0,1 0,-1 0,1 0,-1 0,1 0,-1 0,0-1,1 1,-1-1,1 1,-1-1,0 1,1-1,-1 0,0 0,0 1,0-1,0 0,0 0,0 0,0 0,0 0,0-1,0 1,0 0,-1 0,2-2,3-5,-1 0,0 0,0-1,5-13,-2-8,6-35,3-14,-5 55,-11 24,0 0,1-1,-1 1,0 0,0 0,1 0,-1 0,0 0,0 0,1 0,-1 0,0 0,0 0,1 0,-1 0,0 0,0 0,1 0,-1 0,0 1,0-1,1 0,-1 0,0 0,0 0,0 0,1 1,-1-1,0 0,0 0,0 0,0 0,0 1,1-1,-1 0,0 0,0 1,0-1,0 0,0 0,0 1,0-1,0 0,0 0,0 1,3 7,-1 0,0 0,-1 0,1 10,6 303,-8-317,0-1,0 0,0 1,0-1,0 1,1-1,0 1,1 6,-2-10,1 0,-1 0,0 0,0 0,1 0,-1 0,0 0,1 0,-1 0,0 0,0 0,1 0,-1 0,0 0,1 0,-1 0,0 0,0 0,1 0,-1 0,0 0,0 0,1 0,-1-1,0 1,0 0,1 0,-1 0,0-1,0 1,0 0,0 0,1 0,-1-1,0 1,0 0,0 0,0-1,0 1,0 0,1 0,-1-1,0 1,0 0,0 0,0-1,0 1,0-1,5-12,0 0,5-24,46-352,-38 229,1 1,-15 138,-1 37,-1 224,-3-147,1-57,-2-1,-1 1,-10 44,12-75,0 1,-1 0,0-1,-1 1,1-1,-6 9,7-13,1-1,0 1,0-1,-1 1,1-1,0 0,-1 1,1-1,0 1,-1-1,1 0,-1 1,1-1,-1 0,1 0,-1 1,1-1,-1 0,1 0,-1 0,1 1,-1-1,1 0,-1 0,0 0,1 0,-1 0,1 0,-1 0,1 0,-1 0,1-1,-1 1,1 0,-1 0,1 0,-1-1,1 1,-1 0,1 0,-1-1,1 1,-1-1,1 1,0 0,-1-1,-12-25,6 2,2 0,1 0,-3-43,6-81,1 97,4-27,16-92,4-43,-21 57,-6 924,4-437,-1-276</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1:51:07.343"/>
    </inkml:context>
    <inkml:brush xml:id="br0">
      <inkml:brushProperty name="width" value="0.2" units="cm"/>
      <inkml:brushProperty name="height" value="0.4" units="cm"/>
      <inkml:brushProperty name="tip" value="rectangle"/>
      <inkml:brushProperty name="rasterOp" value="maskPen"/>
      <inkml:brushProperty name="ignorePressure" value="1"/>
    </inkml:brush>
  </inkml:definitions>
  <inkml:trace contextRef="#ctx0" brushRef="#br0">0 0,'0'0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2:31:17.130"/>
    </inkml:context>
    <inkml:brush xml:id="br0">
      <inkml:brushProperty name="width" value="0.2" units="cm"/>
      <inkml:brushProperty name="height" value="0.4" units="cm"/>
      <inkml:brushProperty name="tip" value="rectangle"/>
      <inkml:brushProperty name="rasterOp" value="maskPen"/>
      <inkml:brushProperty name="ignorePressure" value="1"/>
    </inkml:brush>
  </inkml:definitions>
  <inkml:trace contextRef="#ctx0" brushRef="#br0">0 1,'0'0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11.958"/>
    </inkml:context>
    <inkml:brush xml:id="br0">
      <inkml:brushProperty name="width" value="0.1" units="cm"/>
      <inkml:brushProperty name="height" value="0.1" units="cm"/>
      <inkml:brushProperty name="color" value="#FFFFFF"/>
    </inkml:brush>
  </inkml:definitions>
  <inkml:trace contextRef="#ctx0" brushRef="#br0">1 1 24575,'10'0'0,"0"1"0,1 1 0,15 4 0,19 4 0,335-3 0,-222-9 0,338 2-1365,-468 0-5461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6.265"/>
    </inkml:context>
    <inkml:brush xml:id="br0">
      <inkml:brushProperty name="width" value="0.1" units="cm"/>
      <inkml:brushProperty name="height" value="0.1" units="cm"/>
      <inkml:brushProperty name="color" value="#FFFFFF"/>
    </inkml:brush>
  </inkml:definitions>
  <inkml:trace contextRef="#ctx0" brushRef="#br0">0 100 24575,'770'0'0,"-732"-2"0,51-9 0,30-2 0,-60 12 0,74-12 0,-124 11 0,8 0 0,0-1 0,-1-1 0,1 0 0,25-11 0,-30 10-114,1 0 1,0 0-1,0 1 0,1 1 0,-1 0 1,1 1-1,0 0 0,-1 1 0,1 1 1,0 0-1,17 3 0,-9 2-6712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8.909"/>
    </inkml:context>
    <inkml:brush xml:id="br0">
      <inkml:brushProperty name="width" value="0.1" units="cm"/>
      <inkml:brushProperty name="height" value="0.1" units="cm"/>
      <inkml:brushProperty name="color" value="#FFFFFF"/>
    </inkml:brush>
  </inkml:definitions>
  <inkml:trace contextRef="#ctx0" brushRef="#br0">1 1 24575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18.476"/>
    </inkml:context>
    <inkml:brush xml:id="br0">
      <inkml:brushProperty name="width" value="0.1" units="cm"/>
      <inkml:brushProperty name="height" value="0.1" units="cm"/>
      <inkml:brushProperty name="color" value="#FFFFFF"/>
    </inkml:brush>
  </inkml:definitions>
  <inkml:trace contextRef="#ctx0" brushRef="#br0">1866 55 24575,'-7'0'0,"1"1"0,0 0 0,0 0 0,-1 1 0,-6 3 0,-21 4 0,-39-3 0,-113-5 0,93-3 0,80 1 0,0 0 0,0-1 0,1-1 0,-1 0 0,-24-10 0,21 7 0,-2 0 0,-25-4 0,-1 3 0,-20-3 0,-106-4 0,-808 15 0,1052-3 0,-25 1 0,69 5 0,-103-1 0,0 1 0,-1 0 0,21 8 0,-19-6 0,1 0 0,22 4 0,21-4 0,0-2 0,92-7 0,-38 1 0,-78 1-1365,-3 1-5461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11.958"/>
    </inkml:context>
    <inkml:brush xml:id="br0">
      <inkml:brushProperty name="width" value="0.1" units="cm"/>
      <inkml:brushProperty name="height" value="0.1" units="cm"/>
      <inkml:brushProperty name="color" value="#FFFFFF"/>
    </inkml:brush>
  </inkml:definitions>
  <inkml:trace contextRef="#ctx0" brushRef="#br0">1 1 24575,'10'0'0,"0"1"0,1 1 0,15 4 0,19 4 0,335-3 0,-222-9 0,338 2-1365,-468 0-5461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6.265"/>
    </inkml:context>
    <inkml:brush xml:id="br0">
      <inkml:brushProperty name="width" value="0.1" units="cm"/>
      <inkml:brushProperty name="height" value="0.1" units="cm"/>
      <inkml:brushProperty name="color" value="#FFFFFF"/>
    </inkml:brush>
  </inkml:definitions>
  <inkml:trace contextRef="#ctx0" brushRef="#br0">0 100 24575,'770'0'0,"-732"-2"0,51-9 0,30-2 0,-60 12 0,74-12 0,-124 11 0,8 0 0,0-1 0,-1-1 0,1 0 0,25-11 0,-30 10-114,1 0 1,0 0-1,0 1 0,1 1 0,-1 0 1,1 1-1,0 0 0,-1 1 0,1 1 1,0 0-1,17 3 0,-9 2-6712</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8.909"/>
    </inkml:context>
    <inkml:brush xml:id="br0">
      <inkml:brushProperty name="width" value="0.1" units="cm"/>
      <inkml:brushProperty name="height" value="0.1" units="cm"/>
      <inkml:brushProperty name="color" value="#FFFFFF"/>
    </inkml:brush>
  </inkml:definitions>
  <inkml:trace contextRef="#ctx0" brushRef="#br0">1 1 24575</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18.476"/>
    </inkml:context>
    <inkml:brush xml:id="br0">
      <inkml:brushProperty name="width" value="0.1" units="cm"/>
      <inkml:brushProperty name="height" value="0.1" units="cm"/>
      <inkml:brushProperty name="color" value="#FFFFFF"/>
    </inkml:brush>
  </inkml:definitions>
  <inkml:trace contextRef="#ctx0" brushRef="#br0">1866 55 24575,'-7'0'0,"1"1"0,0 0 0,0 0 0,-1 1 0,-6 3 0,-21 4 0,-39-3 0,-113-5 0,93-3 0,80 1 0,0 0 0,0-1 0,1-1 0,-1 0 0,-24-10 0,21 7 0,-2 0 0,-25-4 0,-1 3 0,-20-3 0,-106-4 0,-808 15 0,1052-3 0,-25 1 0,69 5 0,-103-1 0,0 1 0,-1 0 0,21 8 0,-19-6 0,1 0 0,22 4 0,21-4 0,0-2 0,92-7 0,-38 1 0,-78 1-1365,-3 1-5461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6:57.955"/>
    </inkml:context>
    <inkml:brush xml:id="br0">
      <inkml:brushProperty name="width" value="0.1" units="cm"/>
      <inkml:brushProperty name="height" value="0.1" units="cm"/>
      <inkml:brushProperty name="color" value="#FFFFFF"/>
    </inkml:brush>
  </inkml:definitions>
  <inkml:trace contextRef="#ctx0" brushRef="#br0">0 71 24575,'745'0'0,"-731"-1"0,1-1 0,-1 0 0,-1-2 0,1 1 0,0-2 0,-1 1 0,18-10 0,-19 8 0,1 0 0,0 1 0,0 1 0,0 0 0,1 1 0,-1 0 0,21-1 0,-31 4 0,-1 0 0,1 0 0,-1 0 0,1 0 0,-1 0 0,0 1 0,1-1 0,-1 1 0,0 0 0,1 0 0,-1 0 0,0 0 0,0 0 0,0 0 0,0 0 0,0 1 0,0-1 0,0 1 0,0 0 0,0-1 0,-1 1 0,1 0 0,-1 0 0,1 0 0,-1 0 0,2 5 0,0 1 0,-1 0 0,0 0 0,-1 0 0,1 1 0,-2-1 0,1 11 0,-1-17 0,0-1-4,0 0 1,0 0-1,0 0 0,0 0 0,0 0 0,0 0 1,0 0-1,0 0 0,0-1 0,1 1 0,-1 0 1,0 0-1,1 0 0,-1 0 0,1 0 0,-1 0 0,1 0 1,-1-1-1,1 1 0,0 1 0,0-2 12,0 0 0,-1 0 0,1 0 0,-1 0 0,1 0 0,-1 0 0,1 0 0,0 0 0,-1 0 0,1 0 0,-1 0 0,1-1 0,-1 1 0,1 0 0,-1 0 0,1 0 0,-1-1 0,1 1 0,-1 0 0,1-1 0,-1 1 0,1 0 0,-1-1-1,1 0 1,2-2-193,0 0-1,0 0 1,-1 0-1,1-1 1,-1 1-1,0-1 1,3-5-1,2-13-6640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1:48:28.348"/>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282 382,'0'15,"-8"5,-17 23,-5 11,-5 12,-12 3,2-3,8 2,11-1,10 2,7-3,6-50,10-75,5-51,15-29,12-6,13-3,-1 17,-2 16,-10 18,5 42,-5 54,-10 49,-17 63,-10 21,-22 11,-7-4,1-2,-3-17,4-13,5-17,7-8,-9-19,-2-27,3-27,6-32,5-11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1:48:28.79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1,'0'23,"0"16,0 23,0 33,0 24,0 14,0 7,0 4,0-8,0-42,0-37</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01.555"/>
    </inkml:context>
    <inkml:brush xml:id="br0">
      <inkml:brushProperty name="width" value="0.1" units="cm"/>
      <inkml:brushProperty name="height" value="0.1" units="cm"/>
      <inkml:brushProperty name="color" value="#FFFFFF"/>
    </inkml:brush>
  </inkml:definitions>
  <inkml:trace contextRef="#ctx0" brushRef="#br0">0 103 24575,'7'-1'0,"-1"1"0,1-1 0,-1-1 0,0 0 0,8-2 0,20-5 0,-10 6 0,269-25 0,-270 26 0,0-1 0,0-1 0,41-12 0,-37 8 0,-1 2 0,37-4 0,-4 6 0,91 7 0,-148-3 0,1 0 0,-1 0 0,1 0 0,0 1 0,-1-1 0,1 1 0,-1 0 0,1 0 0,-1 0 0,0 0 0,1 0 0,-1 0 0,0 1 0,0-1 0,0 1 0,0 0 0,0-1 0,0 1 0,0 0 0,-1 0 0,3 2 0,-4-2 0,1 0 0,0 1 0,-1-1 0,0 0 0,1 0 0,-1 0 0,0 1 0,0-1 0,0 0 0,0 0 0,-1 0 0,1 1 0,0-1 0,-1 0 0,0 0 0,1 0 0,-1 0 0,0 0 0,0 0 0,0 0 0,-1 0 0,1 0 0,0 0 0,-1-1 0,-1 3 0,-3 1 0,1 0 0,-1-1 0,0 0 0,0 0 0,0 0 0,0-1 0,-1 0 0,1 0 0,-1-1 0,0 0 0,0 0 0,0 0 0,-9 0 0,15-2 0,-6 2-1365</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1:49:42.266"/>
    </inkml:context>
    <inkml:brush xml:id="br0">
      <inkml:brushProperty name="width" value="0.2" units="cm"/>
      <inkml:brushProperty name="height" value="0.4" units="cm"/>
      <inkml:brushProperty name="color" value="#E6E6E6"/>
      <inkml:brushProperty name="tip" value="rectangle"/>
      <inkml:brushProperty name="rasterOp" value="maskPen"/>
      <inkml:brushProperty name="ignorePressure" value="1"/>
    </inkml:brush>
  </inkml:definitions>
  <inkml:trace contextRef="#ctx0" brushRef="#br0">48 1,'-8'0,"-2"8,0 17,2 14,3 14,1 6,2 2,2 4,0 0,0 4,0-2,1-12</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1:49:43.259"/>
    </inkml:context>
    <inkml:brush xml:id="br0">
      <inkml:brushProperty name="width" value="0.2" units="cm"/>
      <inkml:brushProperty name="height" value="0.4" units="cm"/>
      <inkml:brushProperty name="color" value="#E6E6E6"/>
      <inkml:brushProperty name="tip" value="rectangle"/>
      <inkml:brushProperty name="rasterOp" value="maskPen"/>
      <inkml:brushProperty name="ignorePressure" value="1"/>
    </inkml:brush>
  </inkml:definitions>
  <inkml:trace contextRef="#ctx0" brushRef="#br0">1 1,'0'7,"0"11,0 17,0 26,0 11,0 8,0-2,0-6,0 0,0-5,0 2,0-10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1:49:48.634"/>
    </inkml:context>
    <inkml:brush xml:id="br0">
      <inkml:brushProperty name="width" value="0.2" units="cm"/>
      <inkml:brushProperty name="height" value="0.4" units="cm"/>
      <inkml:brushProperty name="color" value="#E6E6E6"/>
      <inkml:brushProperty name="tip" value="rectangle"/>
      <inkml:brushProperty name="rasterOp" value="maskPen"/>
      <inkml:brushProperty name="ignorePressure" value="1"/>
    </inkml:brush>
  </inkml:definitions>
  <inkml:trace contextRef="#ctx0" brushRef="#br0">1 1,'0'7,"0"11,0 25,0 13,0 13,0 1,0 6,0-4,0 2,0-4,0-6,0 1,0-2,0 3,0-2,0 4,0-2,0-12</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1:49:49.674"/>
    </inkml:context>
    <inkml:brush xml:id="br0">
      <inkml:brushProperty name="width" value="0.2" units="cm"/>
      <inkml:brushProperty name="height" value="0.4" units="cm"/>
      <inkml:brushProperty name="color" value="#E6E6E6"/>
      <inkml:brushProperty name="tip" value="rectangle"/>
      <inkml:brushProperty name="rasterOp" value="maskPen"/>
      <inkml:brushProperty name="ignorePressure" value="1"/>
    </inkml:brush>
  </inkml:definitions>
  <inkml:trace contextRef="#ctx0" brushRef="#br0">604 1,'-13'0,"0"1,1 1,-21 5,-3 1,-193 50,84-17,141-40,-11 3,-1 0,2 1,-18 8,30-12,-1 0,1 0,-1 0,1 0,0 0,0 1,0-1,0 1,0 0,0 0,0 0,0 0,1 0,-1 0,1 0,-1 0,1 1,0-1,0 0,0 1,0-1,1 1,-1-1,0 1,1-1,0 1,0 3,0-3,1-1,0 1,0 0,1-1,-1 1,0-1,1 0,0 1,-1-1,1 0,0 0,0 0,0 0,1 0,-1-1,0 1,0-1,1 1,-1-1,1 0,0 0,3 1,8 3,1-1,26 5,-41-9,52 6,-1-3,58-2,-51-2,72 9,-122-7,0 1,0-1,0 1,0 1,0 0,-1 0,1 0,-1 1,10 7,-13-9,-1 1,1 0,-1 1,0-1,0 1,0-1,0 1,-1 0,1 0,-1 0,0 0,-1 0,1 1,0-1,-1 1,0-1,0 1,0 6,-1-2,-1 1,0-1,0 0,-1 1,0-1,-1 0,0 0,0 0,-1 0,0-1,-1 1,-8 11,-1 0,0-1,-1-1,-33 30,-10-3,6-12</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1:49:50.562"/>
    </inkml:context>
    <inkml:brush xml:id="br0">
      <inkml:brushProperty name="width" value="0.2" units="cm"/>
      <inkml:brushProperty name="height" value="0.4" units="cm"/>
      <inkml:brushProperty name="color" value="#E6E6E6"/>
      <inkml:brushProperty name="tip" value="rectangle"/>
      <inkml:brushProperty name="rasterOp" value="maskPen"/>
      <inkml:brushProperty name="ignorePressure" value="1"/>
    </inkml:brush>
  </inkml:definitions>
  <inkml:trace contextRef="#ctx0" brushRef="#br0">316 0,'0'16,"-8"4,-10-1,-10-3,-16-5,-7-4,-11-3,-3-3,25-1,43-8,29-3,23 0,12 3,-7 2</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1:49:58.239"/>
    </inkml:context>
    <inkml:brush xml:id="br0">
      <inkml:brushProperty name="width" value="0.2" units="cm"/>
      <inkml:brushProperty name="height" value="0.4" units="cm"/>
      <inkml:brushProperty name="color" value="#969696"/>
      <inkml:brushProperty name="tip" value="rectangle"/>
      <inkml:brushProperty name="rasterOp" value="maskPen"/>
      <inkml:brushProperty name="ignorePressure" value="1"/>
    </inkml:brush>
  </inkml:definitions>
  <inkml:trace contextRef="#ctx0" brushRef="#br0">1 1,'0'0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1:49:59.746"/>
    </inkml:context>
    <inkml:brush xml:id="br0">
      <inkml:brushProperty name="width" value="0.2" units="cm"/>
      <inkml:brushProperty name="height" value="0.4" units="cm"/>
      <inkml:brushProperty name="color" value="#969696"/>
      <inkml:brushProperty name="tip" value="rectangle"/>
      <inkml:brushProperty name="rasterOp" value="maskPen"/>
      <inkml:brushProperty name="ignorePressure" value="1"/>
    </inkml:brush>
  </inkml:definitions>
  <inkml:trace contextRef="#ctx0" brushRef="#br0">1 1,'0'0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1:50:00.220"/>
    </inkml:context>
    <inkml:brush xml:id="br0">
      <inkml:brushProperty name="width" value="0.2" units="cm"/>
      <inkml:brushProperty name="height" value="0.4" units="cm"/>
      <inkml:brushProperty name="color" value="#969696"/>
      <inkml:brushProperty name="tip" value="rectangle"/>
      <inkml:brushProperty name="rasterOp" value="maskPen"/>
      <inkml:brushProperty name="ignorePressure" value="1"/>
    </inkml:brush>
  </inkml:definitions>
  <inkml:trace contextRef="#ctx0" brushRef="#br0">1 1,'0'0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1:50:00.780"/>
    </inkml:context>
    <inkml:brush xml:id="br0">
      <inkml:brushProperty name="width" value="0.2" units="cm"/>
      <inkml:brushProperty name="height" value="0.4" units="cm"/>
      <inkml:brushProperty name="color" value="#969696"/>
      <inkml:brushProperty name="tip" value="rectangle"/>
      <inkml:brushProperty name="rasterOp" value="maskPen"/>
      <inkml:brushProperty name="ignorePressure" value="1"/>
    </inkml:brush>
  </inkml:definitions>
  <inkml:trace contextRef="#ctx0" brushRef="#br0">1 1,'0'0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1:50:01.216"/>
    </inkml:context>
    <inkml:brush xml:id="br0">
      <inkml:brushProperty name="width" value="0.2" units="cm"/>
      <inkml:brushProperty name="height" value="0.4" units="cm"/>
      <inkml:brushProperty name="color" value="#969696"/>
      <inkml:brushProperty name="tip" value="rectangle"/>
      <inkml:brushProperty name="rasterOp" value="maskPen"/>
      <inkml:brushProperty name="ignorePressure" value="1"/>
    </inkml:brush>
  </inkml:definitions>
  <inkml:trace contextRef="#ctx0" brushRef="#br0">1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17:11.958"/>
    </inkml:context>
    <inkml:brush xml:id="br0">
      <inkml:brushProperty name="width" value="0.1" units="cm"/>
      <inkml:brushProperty name="height" value="0.1" units="cm"/>
      <inkml:brushProperty name="color" value="#FFFFFF"/>
    </inkml:brush>
  </inkml:definitions>
  <inkml:trace contextRef="#ctx0" brushRef="#br0">1 1 24575,'10'0'0,"0"1"0,1 1 0,15 4 0,19 4 0,335-3 0,-222-9 0,338 2-1365,-468 0-5461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1:50:01.590"/>
    </inkml:context>
    <inkml:brush xml:id="br0">
      <inkml:brushProperty name="width" value="0.2" units="cm"/>
      <inkml:brushProperty name="height" value="0.4" units="cm"/>
      <inkml:brushProperty name="color" value="#969696"/>
      <inkml:brushProperty name="tip" value="rectangle"/>
      <inkml:brushProperty name="rasterOp" value="maskPen"/>
      <inkml:brushProperty name="ignorePressure" value="1"/>
    </inkml:brush>
  </inkml:definitions>
  <inkml:trace contextRef="#ctx0" brushRef="#br0">1 1,'0'0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1:50:02.479"/>
    </inkml:context>
    <inkml:brush xml:id="br0">
      <inkml:brushProperty name="width" value="0.2" units="cm"/>
      <inkml:brushProperty name="height" value="0.4" units="cm"/>
      <inkml:brushProperty name="color" value="#969696"/>
      <inkml:brushProperty name="tip" value="rectangle"/>
      <inkml:brushProperty name="rasterOp" value="maskPen"/>
      <inkml:brushProperty name="ignorePressure" value="1"/>
    </inkml:brush>
  </inkml:definitions>
  <inkml:trace contextRef="#ctx0" brushRef="#br0">1 1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1:50:03.552"/>
    </inkml:context>
    <inkml:brush xml:id="br0">
      <inkml:brushProperty name="width" value="0.2" units="cm"/>
      <inkml:brushProperty name="height" value="0.4" units="cm"/>
      <inkml:brushProperty name="color" value="#969696"/>
      <inkml:brushProperty name="tip" value="rectangle"/>
      <inkml:brushProperty name="rasterOp" value="maskPen"/>
      <inkml:brushProperty name="ignorePressure" value="1"/>
    </inkml:brush>
  </inkml:definitions>
  <inkml:trace contextRef="#ctx0" brushRef="#br0">0 1,'0'0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1:50:04.725"/>
    </inkml:context>
    <inkml:brush xml:id="br0">
      <inkml:brushProperty name="width" value="0.2" units="cm"/>
      <inkml:brushProperty name="height" value="0.4" units="cm"/>
      <inkml:brushProperty name="color" value="#969696"/>
      <inkml:brushProperty name="tip" value="rectangle"/>
      <inkml:brushProperty name="rasterOp" value="maskPen"/>
      <inkml:brushProperty name="ignorePressure" value="1"/>
    </inkml:brush>
  </inkml:definitions>
  <inkml:trace contextRef="#ctx0" brushRef="#br0">1 1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1:50:05.595"/>
    </inkml:context>
    <inkml:brush xml:id="br0">
      <inkml:brushProperty name="width" value="0.2" units="cm"/>
      <inkml:brushProperty name="height" value="0.4" units="cm"/>
      <inkml:brushProperty name="color" value="#969696"/>
      <inkml:brushProperty name="tip" value="rectangle"/>
      <inkml:brushProperty name="rasterOp" value="maskPen"/>
      <inkml:brushProperty name="ignorePressure" value="1"/>
    </inkml:brush>
  </inkml:definitions>
  <inkml:trace contextRef="#ctx0" brushRef="#br0">1 1,'0'0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1:50:06.611"/>
    </inkml:context>
    <inkml:brush xml:id="br0">
      <inkml:brushProperty name="width" value="0.2" units="cm"/>
      <inkml:brushProperty name="height" value="0.4" units="cm"/>
      <inkml:brushProperty name="color" value="#969696"/>
      <inkml:brushProperty name="tip" value="rectangle"/>
      <inkml:brushProperty name="rasterOp" value="maskPen"/>
      <inkml:brushProperty name="ignorePressure" value="1"/>
    </inkml:brush>
  </inkml:definitions>
  <inkml:trace contextRef="#ctx0" brushRef="#br0">1 1,'0'0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1:50:07.515"/>
    </inkml:context>
    <inkml:brush xml:id="br0">
      <inkml:brushProperty name="width" value="0.2" units="cm"/>
      <inkml:brushProperty name="height" value="0.4" units="cm"/>
      <inkml:brushProperty name="color" value="#969696"/>
      <inkml:brushProperty name="tip" value="rectangle"/>
      <inkml:brushProperty name="rasterOp" value="maskPen"/>
      <inkml:brushProperty name="ignorePressure" value="1"/>
    </inkml:brush>
  </inkml:definitions>
  <inkml:trace contextRef="#ctx0" brushRef="#br0">1 1,'0'0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1:50:08.593"/>
    </inkml:context>
    <inkml:brush xml:id="br0">
      <inkml:brushProperty name="width" value="0.2" units="cm"/>
      <inkml:brushProperty name="height" value="0.4" units="cm"/>
      <inkml:brushProperty name="color" value="#969696"/>
      <inkml:brushProperty name="tip" value="rectangle"/>
      <inkml:brushProperty name="rasterOp" value="maskPen"/>
      <inkml:brushProperty name="ignorePressure" value="1"/>
    </inkml:brush>
  </inkml:definitions>
  <inkml:trace contextRef="#ctx0" brushRef="#br0">1 1,'0'0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1:50:09.378"/>
    </inkml:context>
    <inkml:brush xml:id="br0">
      <inkml:brushProperty name="width" value="0.2" units="cm"/>
      <inkml:brushProperty name="height" value="0.4" units="cm"/>
      <inkml:brushProperty name="color" value="#969696"/>
      <inkml:brushProperty name="tip" value="rectangle"/>
      <inkml:brushProperty name="rasterOp" value="maskPen"/>
      <inkml:brushProperty name="ignorePressure" value="1"/>
    </inkml:brush>
  </inkml:definitions>
  <inkml:trace contextRef="#ctx0" brushRef="#br0">1 1,'0'0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1:50:11.100"/>
    </inkml:context>
    <inkml:brush xml:id="br0">
      <inkml:brushProperty name="width" value="0.2" units="cm"/>
      <inkml:brushProperty name="height" value="0.4" units="cm"/>
      <inkml:brushProperty name="color" value="#969696"/>
      <inkml:brushProperty name="tip" value="rectangle"/>
      <inkml:brushProperty name="rasterOp" value="maskPen"/>
      <inkml:brushProperty name="ignorePressure" value="1"/>
    </inkml:brush>
  </inkml:definitions>
  <inkml:trace contextRef="#ctx0" brushRef="#br0">1 1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56080-EA25-ADEB-9AF0-44D92BBDB4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53AB079-9238-037E-43E1-B31A575633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DC08B4C-011E-F662-DC01-5E68188C4C74}"/>
              </a:ext>
            </a:extLst>
          </p:cNvPr>
          <p:cNvSpPr>
            <a:spLocks noGrp="1"/>
          </p:cNvSpPr>
          <p:nvPr>
            <p:ph type="dt" sz="half" idx="10"/>
          </p:nvPr>
        </p:nvSpPr>
        <p:spPr/>
        <p:txBody>
          <a:bodyPr/>
          <a:lstStyle/>
          <a:p>
            <a:fld id="{0CA3D0F6-5B54-4134-839A-B3E0E9EA40B1}" type="datetimeFigureOut">
              <a:rPr lang="en-IN" smtClean="0"/>
              <a:t>26-03-2023</a:t>
            </a:fld>
            <a:endParaRPr lang="en-IN"/>
          </a:p>
        </p:txBody>
      </p:sp>
      <p:sp>
        <p:nvSpPr>
          <p:cNvPr id="5" name="Footer Placeholder 4">
            <a:extLst>
              <a:ext uri="{FF2B5EF4-FFF2-40B4-BE49-F238E27FC236}">
                <a16:creationId xmlns:a16="http://schemas.microsoft.com/office/drawing/2014/main" id="{078CBC8D-E196-DEA2-D7C2-506D6FD4B8E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7011BAD-040C-0650-C4D8-2D8E8CD4D5BC}"/>
              </a:ext>
            </a:extLst>
          </p:cNvPr>
          <p:cNvSpPr>
            <a:spLocks noGrp="1"/>
          </p:cNvSpPr>
          <p:nvPr>
            <p:ph type="sldNum" sz="quarter" idx="12"/>
          </p:nvPr>
        </p:nvSpPr>
        <p:spPr/>
        <p:txBody>
          <a:bodyPr/>
          <a:lstStyle/>
          <a:p>
            <a:fld id="{84220FB8-DFB3-48F0-B381-7B51E2FDADBB}" type="slidenum">
              <a:rPr lang="en-IN" smtClean="0"/>
              <a:t>‹#›</a:t>
            </a:fld>
            <a:endParaRPr lang="en-IN"/>
          </a:p>
        </p:txBody>
      </p:sp>
    </p:spTree>
    <p:extLst>
      <p:ext uri="{BB962C8B-B14F-4D97-AF65-F5344CB8AC3E}">
        <p14:creationId xmlns:p14="http://schemas.microsoft.com/office/powerpoint/2010/main" val="3362183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9D0AD-A029-B9A5-2CCD-5F9D5958563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F0726F3-A771-82EC-A734-C91EB2D482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E3853F5-D363-CC6D-FDBA-7C6CDD0E2A13}"/>
              </a:ext>
            </a:extLst>
          </p:cNvPr>
          <p:cNvSpPr>
            <a:spLocks noGrp="1"/>
          </p:cNvSpPr>
          <p:nvPr>
            <p:ph type="dt" sz="half" idx="10"/>
          </p:nvPr>
        </p:nvSpPr>
        <p:spPr/>
        <p:txBody>
          <a:bodyPr/>
          <a:lstStyle/>
          <a:p>
            <a:fld id="{0CA3D0F6-5B54-4134-839A-B3E0E9EA40B1}" type="datetimeFigureOut">
              <a:rPr lang="en-IN" smtClean="0"/>
              <a:t>26-03-2023</a:t>
            </a:fld>
            <a:endParaRPr lang="en-IN"/>
          </a:p>
        </p:txBody>
      </p:sp>
      <p:sp>
        <p:nvSpPr>
          <p:cNvPr id="5" name="Footer Placeholder 4">
            <a:extLst>
              <a:ext uri="{FF2B5EF4-FFF2-40B4-BE49-F238E27FC236}">
                <a16:creationId xmlns:a16="http://schemas.microsoft.com/office/drawing/2014/main" id="{BA5B7551-38FB-6DF0-2335-AF29B62F262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5C14B6F-ADCE-C4ED-E107-672BA84BD243}"/>
              </a:ext>
            </a:extLst>
          </p:cNvPr>
          <p:cNvSpPr>
            <a:spLocks noGrp="1"/>
          </p:cNvSpPr>
          <p:nvPr>
            <p:ph type="sldNum" sz="quarter" idx="12"/>
          </p:nvPr>
        </p:nvSpPr>
        <p:spPr/>
        <p:txBody>
          <a:bodyPr/>
          <a:lstStyle/>
          <a:p>
            <a:fld id="{84220FB8-DFB3-48F0-B381-7B51E2FDADBB}" type="slidenum">
              <a:rPr lang="en-IN" smtClean="0"/>
              <a:t>‹#›</a:t>
            </a:fld>
            <a:endParaRPr lang="en-IN"/>
          </a:p>
        </p:txBody>
      </p:sp>
    </p:spTree>
    <p:extLst>
      <p:ext uri="{BB962C8B-B14F-4D97-AF65-F5344CB8AC3E}">
        <p14:creationId xmlns:p14="http://schemas.microsoft.com/office/powerpoint/2010/main" val="3765608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8415EA-A5F5-8DEB-D797-AF7383F26E1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B734ACA-C557-FEAC-B482-3ED6993E62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43BB30A-E5EE-A06B-BC26-039326E11B25}"/>
              </a:ext>
            </a:extLst>
          </p:cNvPr>
          <p:cNvSpPr>
            <a:spLocks noGrp="1"/>
          </p:cNvSpPr>
          <p:nvPr>
            <p:ph type="dt" sz="half" idx="10"/>
          </p:nvPr>
        </p:nvSpPr>
        <p:spPr/>
        <p:txBody>
          <a:bodyPr/>
          <a:lstStyle/>
          <a:p>
            <a:fld id="{0CA3D0F6-5B54-4134-839A-B3E0E9EA40B1}" type="datetimeFigureOut">
              <a:rPr lang="en-IN" smtClean="0"/>
              <a:t>26-03-2023</a:t>
            </a:fld>
            <a:endParaRPr lang="en-IN"/>
          </a:p>
        </p:txBody>
      </p:sp>
      <p:sp>
        <p:nvSpPr>
          <p:cNvPr id="5" name="Footer Placeholder 4">
            <a:extLst>
              <a:ext uri="{FF2B5EF4-FFF2-40B4-BE49-F238E27FC236}">
                <a16:creationId xmlns:a16="http://schemas.microsoft.com/office/drawing/2014/main" id="{092E9D14-405A-0B16-B9D5-A3F423DD77B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5B783BD-E0A0-722F-6165-DC729B50CC1E}"/>
              </a:ext>
            </a:extLst>
          </p:cNvPr>
          <p:cNvSpPr>
            <a:spLocks noGrp="1"/>
          </p:cNvSpPr>
          <p:nvPr>
            <p:ph type="sldNum" sz="quarter" idx="12"/>
          </p:nvPr>
        </p:nvSpPr>
        <p:spPr/>
        <p:txBody>
          <a:bodyPr/>
          <a:lstStyle/>
          <a:p>
            <a:fld id="{84220FB8-DFB3-48F0-B381-7B51E2FDADBB}" type="slidenum">
              <a:rPr lang="en-IN" smtClean="0"/>
              <a:t>‹#›</a:t>
            </a:fld>
            <a:endParaRPr lang="en-IN"/>
          </a:p>
        </p:txBody>
      </p:sp>
    </p:spTree>
    <p:extLst>
      <p:ext uri="{BB962C8B-B14F-4D97-AF65-F5344CB8AC3E}">
        <p14:creationId xmlns:p14="http://schemas.microsoft.com/office/powerpoint/2010/main" val="22014994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79"/>
            <a:ext cx="10363200"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8217835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3793824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609601"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1"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3/26/2023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10265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3/26/2023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0553814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3/26/2023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8012567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5167" y="2125980"/>
            <a:ext cx="10371908"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30337" y="3840480"/>
            <a:ext cx="8541572"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833521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893700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610112" y="1577340"/>
            <a:ext cx="5307976"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84156" y="1577340"/>
            <a:ext cx="5307976"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3/26/2023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518102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6D409-31DA-EC62-FA19-B0FFEB8D05D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F015522-889C-7B72-01B9-6D0746068F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4E6AADE-2DA5-FB45-7F0E-A45B272209A1}"/>
              </a:ext>
            </a:extLst>
          </p:cNvPr>
          <p:cNvSpPr>
            <a:spLocks noGrp="1"/>
          </p:cNvSpPr>
          <p:nvPr>
            <p:ph type="dt" sz="half" idx="10"/>
          </p:nvPr>
        </p:nvSpPr>
        <p:spPr/>
        <p:txBody>
          <a:bodyPr/>
          <a:lstStyle/>
          <a:p>
            <a:fld id="{0CA3D0F6-5B54-4134-839A-B3E0E9EA40B1}" type="datetimeFigureOut">
              <a:rPr lang="en-IN" smtClean="0"/>
              <a:t>26-03-2023</a:t>
            </a:fld>
            <a:endParaRPr lang="en-IN"/>
          </a:p>
        </p:txBody>
      </p:sp>
      <p:sp>
        <p:nvSpPr>
          <p:cNvPr id="5" name="Footer Placeholder 4">
            <a:extLst>
              <a:ext uri="{FF2B5EF4-FFF2-40B4-BE49-F238E27FC236}">
                <a16:creationId xmlns:a16="http://schemas.microsoft.com/office/drawing/2014/main" id="{A3A89A70-CBF3-B561-5E89-4D66D6DC0D8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DA30C5E-3831-4A8B-F36F-7456B93FAFC8}"/>
              </a:ext>
            </a:extLst>
          </p:cNvPr>
          <p:cNvSpPr>
            <a:spLocks noGrp="1"/>
          </p:cNvSpPr>
          <p:nvPr>
            <p:ph type="sldNum" sz="quarter" idx="12"/>
          </p:nvPr>
        </p:nvSpPr>
        <p:spPr/>
        <p:txBody>
          <a:bodyPr/>
          <a:lstStyle/>
          <a:p>
            <a:fld id="{84220FB8-DFB3-48F0-B381-7B51E2FDADBB}" type="slidenum">
              <a:rPr lang="en-IN" smtClean="0"/>
              <a:t>‹#›</a:t>
            </a:fld>
            <a:endParaRPr lang="en-IN"/>
          </a:p>
        </p:txBody>
      </p:sp>
    </p:spTree>
    <p:extLst>
      <p:ext uri="{BB962C8B-B14F-4D97-AF65-F5344CB8AC3E}">
        <p14:creationId xmlns:p14="http://schemas.microsoft.com/office/powerpoint/2010/main" val="1577444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3/26/2023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87465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3/26/2023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301820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D99B5-5058-C07D-1F9C-1961DBB0EB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195E528-8F0E-421E-AEA6-FC4B80ADAD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FB2C56-D0B7-911D-EFAC-C3666C602EFF}"/>
              </a:ext>
            </a:extLst>
          </p:cNvPr>
          <p:cNvSpPr>
            <a:spLocks noGrp="1"/>
          </p:cNvSpPr>
          <p:nvPr>
            <p:ph type="dt" sz="half" idx="10"/>
          </p:nvPr>
        </p:nvSpPr>
        <p:spPr/>
        <p:txBody>
          <a:bodyPr/>
          <a:lstStyle/>
          <a:p>
            <a:fld id="{0CA3D0F6-5B54-4134-839A-B3E0E9EA40B1}" type="datetimeFigureOut">
              <a:rPr lang="en-IN" smtClean="0"/>
              <a:t>26-03-2023</a:t>
            </a:fld>
            <a:endParaRPr lang="en-IN"/>
          </a:p>
        </p:txBody>
      </p:sp>
      <p:sp>
        <p:nvSpPr>
          <p:cNvPr id="5" name="Footer Placeholder 4">
            <a:extLst>
              <a:ext uri="{FF2B5EF4-FFF2-40B4-BE49-F238E27FC236}">
                <a16:creationId xmlns:a16="http://schemas.microsoft.com/office/drawing/2014/main" id="{2F1D5FC5-CCCD-B579-6CC9-2B6D92E7421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BA749A-4C71-536C-9E79-12C0E3C471D8}"/>
              </a:ext>
            </a:extLst>
          </p:cNvPr>
          <p:cNvSpPr>
            <a:spLocks noGrp="1"/>
          </p:cNvSpPr>
          <p:nvPr>
            <p:ph type="sldNum" sz="quarter" idx="12"/>
          </p:nvPr>
        </p:nvSpPr>
        <p:spPr/>
        <p:txBody>
          <a:bodyPr/>
          <a:lstStyle/>
          <a:p>
            <a:fld id="{84220FB8-DFB3-48F0-B381-7B51E2FDADBB}" type="slidenum">
              <a:rPr lang="en-IN" smtClean="0"/>
              <a:t>‹#›</a:t>
            </a:fld>
            <a:endParaRPr lang="en-IN"/>
          </a:p>
        </p:txBody>
      </p:sp>
    </p:spTree>
    <p:extLst>
      <p:ext uri="{BB962C8B-B14F-4D97-AF65-F5344CB8AC3E}">
        <p14:creationId xmlns:p14="http://schemas.microsoft.com/office/powerpoint/2010/main" val="1455582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CD114-62FF-2921-FB5A-86865B7E52A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18824ED-C936-3CF3-FC2B-929BEEE98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EAFC161-0A38-671D-AE39-B253ADCF96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9733C95-8596-C998-7B99-7D3A0A0310AD}"/>
              </a:ext>
            </a:extLst>
          </p:cNvPr>
          <p:cNvSpPr>
            <a:spLocks noGrp="1"/>
          </p:cNvSpPr>
          <p:nvPr>
            <p:ph type="dt" sz="half" idx="10"/>
          </p:nvPr>
        </p:nvSpPr>
        <p:spPr/>
        <p:txBody>
          <a:bodyPr/>
          <a:lstStyle/>
          <a:p>
            <a:fld id="{0CA3D0F6-5B54-4134-839A-B3E0E9EA40B1}" type="datetimeFigureOut">
              <a:rPr lang="en-IN" smtClean="0"/>
              <a:t>26-03-2023</a:t>
            </a:fld>
            <a:endParaRPr lang="en-IN"/>
          </a:p>
        </p:txBody>
      </p:sp>
      <p:sp>
        <p:nvSpPr>
          <p:cNvPr id="6" name="Footer Placeholder 5">
            <a:extLst>
              <a:ext uri="{FF2B5EF4-FFF2-40B4-BE49-F238E27FC236}">
                <a16:creationId xmlns:a16="http://schemas.microsoft.com/office/drawing/2014/main" id="{5D80C19C-4445-5288-224A-5ED93E3C170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87D8F03-8388-3B8A-9A72-96B8A58B6711}"/>
              </a:ext>
            </a:extLst>
          </p:cNvPr>
          <p:cNvSpPr>
            <a:spLocks noGrp="1"/>
          </p:cNvSpPr>
          <p:nvPr>
            <p:ph type="sldNum" sz="quarter" idx="12"/>
          </p:nvPr>
        </p:nvSpPr>
        <p:spPr/>
        <p:txBody>
          <a:bodyPr/>
          <a:lstStyle/>
          <a:p>
            <a:fld id="{84220FB8-DFB3-48F0-B381-7B51E2FDADBB}" type="slidenum">
              <a:rPr lang="en-IN" smtClean="0"/>
              <a:t>‹#›</a:t>
            </a:fld>
            <a:endParaRPr lang="en-IN"/>
          </a:p>
        </p:txBody>
      </p:sp>
    </p:spTree>
    <p:extLst>
      <p:ext uri="{BB962C8B-B14F-4D97-AF65-F5344CB8AC3E}">
        <p14:creationId xmlns:p14="http://schemas.microsoft.com/office/powerpoint/2010/main" val="1667586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DBC10-D860-3609-5749-FEE8C931F60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3EAD53B-FC91-AFF1-15D9-7C7BA3FBDF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0C099E-614E-CEE8-BC28-2949C1738D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1A8BBF6-54A0-1D1F-52BD-9FF9343CBD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C7849A-BDCD-0DED-3241-C8A23D5423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B1EE926-2E3C-9C85-6530-73F905CC0E5F}"/>
              </a:ext>
            </a:extLst>
          </p:cNvPr>
          <p:cNvSpPr>
            <a:spLocks noGrp="1"/>
          </p:cNvSpPr>
          <p:nvPr>
            <p:ph type="dt" sz="half" idx="10"/>
          </p:nvPr>
        </p:nvSpPr>
        <p:spPr/>
        <p:txBody>
          <a:bodyPr/>
          <a:lstStyle/>
          <a:p>
            <a:fld id="{0CA3D0F6-5B54-4134-839A-B3E0E9EA40B1}" type="datetimeFigureOut">
              <a:rPr lang="en-IN" smtClean="0"/>
              <a:t>26-03-2023</a:t>
            </a:fld>
            <a:endParaRPr lang="en-IN"/>
          </a:p>
        </p:txBody>
      </p:sp>
      <p:sp>
        <p:nvSpPr>
          <p:cNvPr id="8" name="Footer Placeholder 7">
            <a:extLst>
              <a:ext uri="{FF2B5EF4-FFF2-40B4-BE49-F238E27FC236}">
                <a16:creationId xmlns:a16="http://schemas.microsoft.com/office/drawing/2014/main" id="{2B559E75-5609-C517-BE9E-012BD7AC80D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A6FF3A3-8C76-B1F6-7043-A1AA9EE5A7BD}"/>
              </a:ext>
            </a:extLst>
          </p:cNvPr>
          <p:cNvSpPr>
            <a:spLocks noGrp="1"/>
          </p:cNvSpPr>
          <p:nvPr>
            <p:ph type="sldNum" sz="quarter" idx="12"/>
          </p:nvPr>
        </p:nvSpPr>
        <p:spPr/>
        <p:txBody>
          <a:bodyPr/>
          <a:lstStyle/>
          <a:p>
            <a:fld id="{84220FB8-DFB3-48F0-B381-7B51E2FDADBB}" type="slidenum">
              <a:rPr lang="en-IN" smtClean="0"/>
              <a:t>‹#›</a:t>
            </a:fld>
            <a:endParaRPr lang="en-IN"/>
          </a:p>
        </p:txBody>
      </p:sp>
    </p:spTree>
    <p:extLst>
      <p:ext uri="{BB962C8B-B14F-4D97-AF65-F5344CB8AC3E}">
        <p14:creationId xmlns:p14="http://schemas.microsoft.com/office/powerpoint/2010/main" val="4263149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E68F-7059-46E0-A09E-3166BF77BDD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1087423-7598-1A2A-CBFF-03DC86797D8B}"/>
              </a:ext>
            </a:extLst>
          </p:cNvPr>
          <p:cNvSpPr>
            <a:spLocks noGrp="1"/>
          </p:cNvSpPr>
          <p:nvPr>
            <p:ph type="dt" sz="half" idx="10"/>
          </p:nvPr>
        </p:nvSpPr>
        <p:spPr/>
        <p:txBody>
          <a:bodyPr/>
          <a:lstStyle/>
          <a:p>
            <a:fld id="{0CA3D0F6-5B54-4134-839A-B3E0E9EA40B1}" type="datetimeFigureOut">
              <a:rPr lang="en-IN" smtClean="0"/>
              <a:t>26-03-2023</a:t>
            </a:fld>
            <a:endParaRPr lang="en-IN"/>
          </a:p>
        </p:txBody>
      </p:sp>
      <p:sp>
        <p:nvSpPr>
          <p:cNvPr id="4" name="Footer Placeholder 3">
            <a:extLst>
              <a:ext uri="{FF2B5EF4-FFF2-40B4-BE49-F238E27FC236}">
                <a16:creationId xmlns:a16="http://schemas.microsoft.com/office/drawing/2014/main" id="{8E05030F-D9CB-1330-8D7A-268B86D6C10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CF14D26-946A-FD67-5EBC-07DB6929A8D1}"/>
              </a:ext>
            </a:extLst>
          </p:cNvPr>
          <p:cNvSpPr>
            <a:spLocks noGrp="1"/>
          </p:cNvSpPr>
          <p:nvPr>
            <p:ph type="sldNum" sz="quarter" idx="12"/>
          </p:nvPr>
        </p:nvSpPr>
        <p:spPr/>
        <p:txBody>
          <a:bodyPr/>
          <a:lstStyle/>
          <a:p>
            <a:fld id="{84220FB8-DFB3-48F0-B381-7B51E2FDADBB}" type="slidenum">
              <a:rPr lang="en-IN" smtClean="0"/>
              <a:t>‹#›</a:t>
            </a:fld>
            <a:endParaRPr lang="en-IN"/>
          </a:p>
        </p:txBody>
      </p:sp>
    </p:spTree>
    <p:extLst>
      <p:ext uri="{BB962C8B-B14F-4D97-AF65-F5344CB8AC3E}">
        <p14:creationId xmlns:p14="http://schemas.microsoft.com/office/powerpoint/2010/main" val="1222316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9F3728-F4CB-1091-42E5-841C90BB0EC7}"/>
              </a:ext>
            </a:extLst>
          </p:cNvPr>
          <p:cNvSpPr>
            <a:spLocks noGrp="1"/>
          </p:cNvSpPr>
          <p:nvPr>
            <p:ph type="dt" sz="half" idx="10"/>
          </p:nvPr>
        </p:nvSpPr>
        <p:spPr/>
        <p:txBody>
          <a:bodyPr/>
          <a:lstStyle/>
          <a:p>
            <a:fld id="{0CA3D0F6-5B54-4134-839A-B3E0E9EA40B1}" type="datetimeFigureOut">
              <a:rPr lang="en-IN" smtClean="0"/>
              <a:t>26-03-2023</a:t>
            </a:fld>
            <a:endParaRPr lang="en-IN"/>
          </a:p>
        </p:txBody>
      </p:sp>
      <p:sp>
        <p:nvSpPr>
          <p:cNvPr id="3" name="Footer Placeholder 2">
            <a:extLst>
              <a:ext uri="{FF2B5EF4-FFF2-40B4-BE49-F238E27FC236}">
                <a16:creationId xmlns:a16="http://schemas.microsoft.com/office/drawing/2014/main" id="{E8A80BBC-FC6D-694B-78BF-AE7B125E4D8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A8C40FD-3C66-F9CE-121A-1ACBD901F91E}"/>
              </a:ext>
            </a:extLst>
          </p:cNvPr>
          <p:cNvSpPr>
            <a:spLocks noGrp="1"/>
          </p:cNvSpPr>
          <p:nvPr>
            <p:ph type="sldNum" sz="quarter" idx="12"/>
          </p:nvPr>
        </p:nvSpPr>
        <p:spPr/>
        <p:txBody>
          <a:bodyPr/>
          <a:lstStyle/>
          <a:p>
            <a:fld id="{84220FB8-DFB3-48F0-B381-7B51E2FDADBB}" type="slidenum">
              <a:rPr lang="en-IN" smtClean="0"/>
              <a:t>‹#›</a:t>
            </a:fld>
            <a:endParaRPr lang="en-IN"/>
          </a:p>
        </p:txBody>
      </p:sp>
    </p:spTree>
    <p:extLst>
      <p:ext uri="{BB962C8B-B14F-4D97-AF65-F5344CB8AC3E}">
        <p14:creationId xmlns:p14="http://schemas.microsoft.com/office/powerpoint/2010/main" val="4288771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A160B-3934-C9B1-2A37-82B876C475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01B96CD-FCFB-1A1D-9E07-8E9BB54FEA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A598FE9-F9AE-A980-F900-C40AFC1E95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ABF6B9-D5A0-3852-4E62-C8BC83068785}"/>
              </a:ext>
            </a:extLst>
          </p:cNvPr>
          <p:cNvSpPr>
            <a:spLocks noGrp="1"/>
          </p:cNvSpPr>
          <p:nvPr>
            <p:ph type="dt" sz="half" idx="10"/>
          </p:nvPr>
        </p:nvSpPr>
        <p:spPr/>
        <p:txBody>
          <a:bodyPr/>
          <a:lstStyle/>
          <a:p>
            <a:fld id="{0CA3D0F6-5B54-4134-839A-B3E0E9EA40B1}" type="datetimeFigureOut">
              <a:rPr lang="en-IN" smtClean="0"/>
              <a:t>26-03-2023</a:t>
            </a:fld>
            <a:endParaRPr lang="en-IN"/>
          </a:p>
        </p:txBody>
      </p:sp>
      <p:sp>
        <p:nvSpPr>
          <p:cNvPr id="6" name="Footer Placeholder 5">
            <a:extLst>
              <a:ext uri="{FF2B5EF4-FFF2-40B4-BE49-F238E27FC236}">
                <a16:creationId xmlns:a16="http://schemas.microsoft.com/office/drawing/2014/main" id="{ADCD68A2-C1EE-6E26-2736-DF5B0747E7F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2D382D4-58C1-CFFF-5373-FF9B64C45BD4}"/>
              </a:ext>
            </a:extLst>
          </p:cNvPr>
          <p:cNvSpPr>
            <a:spLocks noGrp="1"/>
          </p:cNvSpPr>
          <p:nvPr>
            <p:ph type="sldNum" sz="quarter" idx="12"/>
          </p:nvPr>
        </p:nvSpPr>
        <p:spPr/>
        <p:txBody>
          <a:bodyPr/>
          <a:lstStyle/>
          <a:p>
            <a:fld id="{84220FB8-DFB3-48F0-B381-7B51E2FDADBB}" type="slidenum">
              <a:rPr lang="en-IN" smtClean="0"/>
              <a:t>‹#›</a:t>
            </a:fld>
            <a:endParaRPr lang="en-IN"/>
          </a:p>
        </p:txBody>
      </p:sp>
    </p:spTree>
    <p:extLst>
      <p:ext uri="{BB962C8B-B14F-4D97-AF65-F5344CB8AC3E}">
        <p14:creationId xmlns:p14="http://schemas.microsoft.com/office/powerpoint/2010/main" val="2874205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4D05E-8752-39A7-2BCD-11C1EB2934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F5A2979-0055-4CC4-8C75-3593F4E1F8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9B52BEF-D0F0-22E1-5BF5-BCAB487525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1F4FEA-2A0B-A4DC-8F71-83F3599B28B0}"/>
              </a:ext>
            </a:extLst>
          </p:cNvPr>
          <p:cNvSpPr>
            <a:spLocks noGrp="1"/>
          </p:cNvSpPr>
          <p:nvPr>
            <p:ph type="dt" sz="half" idx="10"/>
          </p:nvPr>
        </p:nvSpPr>
        <p:spPr/>
        <p:txBody>
          <a:bodyPr/>
          <a:lstStyle/>
          <a:p>
            <a:fld id="{0CA3D0F6-5B54-4134-839A-B3E0E9EA40B1}" type="datetimeFigureOut">
              <a:rPr lang="en-IN" smtClean="0"/>
              <a:t>26-03-2023</a:t>
            </a:fld>
            <a:endParaRPr lang="en-IN"/>
          </a:p>
        </p:txBody>
      </p:sp>
      <p:sp>
        <p:nvSpPr>
          <p:cNvPr id="6" name="Footer Placeholder 5">
            <a:extLst>
              <a:ext uri="{FF2B5EF4-FFF2-40B4-BE49-F238E27FC236}">
                <a16:creationId xmlns:a16="http://schemas.microsoft.com/office/drawing/2014/main" id="{9938DB08-D26F-492C-DAC2-B10EE5A2AB2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6D8F822-CDDB-8DB9-1804-0615A9530881}"/>
              </a:ext>
            </a:extLst>
          </p:cNvPr>
          <p:cNvSpPr>
            <a:spLocks noGrp="1"/>
          </p:cNvSpPr>
          <p:nvPr>
            <p:ph type="sldNum" sz="quarter" idx="12"/>
          </p:nvPr>
        </p:nvSpPr>
        <p:spPr/>
        <p:txBody>
          <a:bodyPr/>
          <a:lstStyle/>
          <a:p>
            <a:fld id="{84220FB8-DFB3-48F0-B381-7B51E2FDADBB}" type="slidenum">
              <a:rPr lang="en-IN" smtClean="0"/>
              <a:t>‹#›</a:t>
            </a:fld>
            <a:endParaRPr lang="en-IN"/>
          </a:p>
        </p:txBody>
      </p:sp>
    </p:spTree>
    <p:extLst>
      <p:ext uri="{BB962C8B-B14F-4D97-AF65-F5344CB8AC3E}">
        <p14:creationId xmlns:p14="http://schemas.microsoft.com/office/powerpoint/2010/main" val="1661273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3.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484E42-DA6D-A644-8733-52ECF87A9A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B8BA2A1-7392-B1AE-A5DC-530605A8EF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4EF5D1D-B863-F185-7E93-7069F38310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A3D0F6-5B54-4134-839A-B3E0E9EA40B1}" type="datetimeFigureOut">
              <a:rPr lang="en-IN" smtClean="0"/>
              <a:t>26-03-2023</a:t>
            </a:fld>
            <a:endParaRPr lang="en-IN"/>
          </a:p>
        </p:txBody>
      </p:sp>
      <p:sp>
        <p:nvSpPr>
          <p:cNvPr id="5" name="Footer Placeholder 4">
            <a:extLst>
              <a:ext uri="{FF2B5EF4-FFF2-40B4-BE49-F238E27FC236}">
                <a16:creationId xmlns:a16="http://schemas.microsoft.com/office/drawing/2014/main" id="{44FD6041-A2FC-91F6-0291-5E208891DB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58FBF57-5250-CB9B-29B8-A954CC1FBA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220FB8-DFB3-48F0-B381-7B51E2FDADBB}" type="slidenum">
              <a:rPr lang="en-IN" smtClean="0"/>
              <a:t>‹#›</a:t>
            </a:fld>
            <a:endParaRPr lang="en-IN"/>
          </a:p>
        </p:txBody>
      </p:sp>
    </p:spTree>
    <p:extLst>
      <p:ext uri="{BB962C8B-B14F-4D97-AF65-F5344CB8AC3E}">
        <p14:creationId xmlns:p14="http://schemas.microsoft.com/office/powerpoint/2010/main" val="2111362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09600" y="274320"/>
            <a:ext cx="10972800"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609600" y="1577340"/>
            <a:ext cx="10972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39"/>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39"/>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3/26/2023</a:t>
            </a:fld>
            <a:endParaRPr lang="en-US"/>
          </a:p>
        </p:txBody>
      </p:sp>
      <p:sp>
        <p:nvSpPr>
          <p:cNvPr id="6" name="Holder 6"/>
          <p:cNvSpPr>
            <a:spLocks noGrp="1"/>
          </p:cNvSpPr>
          <p:nvPr>
            <p:ph type="sldNum" sz="quarter" idx="7"/>
          </p:nvPr>
        </p:nvSpPr>
        <p:spPr>
          <a:xfrm>
            <a:off x="8778240" y="6377939"/>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8284628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14589">
        <a:defRPr>
          <a:latin typeface="+mn-lt"/>
          <a:ea typeface="+mn-ea"/>
          <a:cs typeface="+mn-cs"/>
        </a:defRPr>
      </a:lvl2pPr>
      <a:lvl3pPr marL="829178">
        <a:defRPr>
          <a:latin typeface="+mn-lt"/>
          <a:ea typeface="+mn-ea"/>
          <a:cs typeface="+mn-cs"/>
        </a:defRPr>
      </a:lvl3pPr>
      <a:lvl4pPr marL="1243767">
        <a:defRPr>
          <a:latin typeface="+mn-lt"/>
          <a:ea typeface="+mn-ea"/>
          <a:cs typeface="+mn-cs"/>
        </a:defRPr>
      </a:lvl4pPr>
      <a:lvl5pPr marL="1658356">
        <a:defRPr>
          <a:latin typeface="+mn-lt"/>
          <a:ea typeface="+mn-ea"/>
          <a:cs typeface="+mn-cs"/>
        </a:defRPr>
      </a:lvl5pPr>
      <a:lvl6pPr marL="2072945">
        <a:defRPr>
          <a:latin typeface="+mn-lt"/>
          <a:ea typeface="+mn-ea"/>
          <a:cs typeface="+mn-cs"/>
        </a:defRPr>
      </a:lvl6pPr>
      <a:lvl7pPr marL="2487534">
        <a:defRPr>
          <a:latin typeface="+mn-lt"/>
          <a:ea typeface="+mn-ea"/>
          <a:cs typeface="+mn-cs"/>
        </a:defRPr>
      </a:lvl7pPr>
      <a:lvl8pPr marL="2902123">
        <a:defRPr>
          <a:latin typeface="+mn-lt"/>
          <a:ea typeface="+mn-ea"/>
          <a:cs typeface="+mn-cs"/>
        </a:defRPr>
      </a:lvl8pPr>
      <a:lvl9pPr marL="3316712">
        <a:defRPr>
          <a:latin typeface="+mn-lt"/>
          <a:ea typeface="+mn-ea"/>
          <a:cs typeface="+mn-cs"/>
        </a:defRPr>
      </a:lvl9pPr>
    </p:bodyStyle>
    <p:otherStyle>
      <a:lvl1pPr marL="0">
        <a:defRPr>
          <a:latin typeface="+mn-lt"/>
          <a:ea typeface="+mn-ea"/>
          <a:cs typeface="+mn-cs"/>
        </a:defRPr>
      </a:lvl1pPr>
      <a:lvl2pPr marL="414589">
        <a:defRPr>
          <a:latin typeface="+mn-lt"/>
          <a:ea typeface="+mn-ea"/>
          <a:cs typeface="+mn-cs"/>
        </a:defRPr>
      </a:lvl2pPr>
      <a:lvl3pPr marL="829178">
        <a:defRPr>
          <a:latin typeface="+mn-lt"/>
          <a:ea typeface="+mn-ea"/>
          <a:cs typeface="+mn-cs"/>
        </a:defRPr>
      </a:lvl3pPr>
      <a:lvl4pPr marL="1243767">
        <a:defRPr>
          <a:latin typeface="+mn-lt"/>
          <a:ea typeface="+mn-ea"/>
          <a:cs typeface="+mn-cs"/>
        </a:defRPr>
      </a:lvl4pPr>
      <a:lvl5pPr marL="1658356">
        <a:defRPr>
          <a:latin typeface="+mn-lt"/>
          <a:ea typeface="+mn-ea"/>
          <a:cs typeface="+mn-cs"/>
        </a:defRPr>
      </a:lvl5pPr>
      <a:lvl6pPr marL="2072945">
        <a:defRPr>
          <a:latin typeface="+mn-lt"/>
          <a:ea typeface="+mn-ea"/>
          <a:cs typeface="+mn-cs"/>
        </a:defRPr>
      </a:lvl6pPr>
      <a:lvl7pPr marL="2487534">
        <a:defRPr>
          <a:latin typeface="+mn-lt"/>
          <a:ea typeface="+mn-ea"/>
          <a:cs typeface="+mn-cs"/>
        </a:defRPr>
      </a:lvl7pPr>
      <a:lvl8pPr marL="2902123">
        <a:defRPr>
          <a:latin typeface="+mn-lt"/>
          <a:ea typeface="+mn-ea"/>
          <a:cs typeface="+mn-cs"/>
        </a:defRPr>
      </a:lvl8pPr>
      <a:lvl9pPr marL="3316712">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10112" y="274320"/>
            <a:ext cx="10982021"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610112" y="1577340"/>
            <a:ext cx="10982021"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8763" y="6377940"/>
            <a:ext cx="3904719"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10112" y="6377940"/>
            <a:ext cx="2806516"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3/26/2023</a:t>
            </a:fld>
            <a:endParaRPr lang="en-US"/>
          </a:p>
        </p:txBody>
      </p:sp>
      <p:sp>
        <p:nvSpPr>
          <p:cNvPr id="6" name="Holder 6"/>
          <p:cNvSpPr>
            <a:spLocks noGrp="1"/>
          </p:cNvSpPr>
          <p:nvPr>
            <p:ph type="sldNum" sz="quarter" idx="7"/>
          </p:nvPr>
        </p:nvSpPr>
        <p:spPr>
          <a:xfrm>
            <a:off x="8785617" y="6377940"/>
            <a:ext cx="2806516"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93107568"/>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Lst>
  <p:txStyles>
    <p:titleStyle>
      <a:lvl1pPr>
        <a:defRPr>
          <a:latin typeface="+mj-lt"/>
          <a:ea typeface="+mj-ea"/>
          <a:cs typeface="+mj-cs"/>
        </a:defRPr>
      </a:lvl1pPr>
    </p:titleStyle>
    <p:bodyStyle>
      <a:lvl1pPr marL="0">
        <a:defRPr>
          <a:latin typeface="+mn-lt"/>
          <a:ea typeface="+mn-ea"/>
          <a:cs typeface="+mn-cs"/>
        </a:defRPr>
      </a:lvl1pPr>
      <a:lvl2pPr marL="293202">
        <a:defRPr>
          <a:latin typeface="+mn-lt"/>
          <a:ea typeface="+mn-ea"/>
          <a:cs typeface="+mn-cs"/>
        </a:defRPr>
      </a:lvl2pPr>
      <a:lvl3pPr marL="586405">
        <a:defRPr>
          <a:latin typeface="+mn-lt"/>
          <a:ea typeface="+mn-ea"/>
          <a:cs typeface="+mn-cs"/>
        </a:defRPr>
      </a:lvl3pPr>
      <a:lvl4pPr marL="879607">
        <a:defRPr>
          <a:latin typeface="+mn-lt"/>
          <a:ea typeface="+mn-ea"/>
          <a:cs typeface="+mn-cs"/>
        </a:defRPr>
      </a:lvl4pPr>
      <a:lvl5pPr marL="1172809">
        <a:defRPr>
          <a:latin typeface="+mn-lt"/>
          <a:ea typeface="+mn-ea"/>
          <a:cs typeface="+mn-cs"/>
        </a:defRPr>
      </a:lvl5pPr>
      <a:lvl6pPr marL="1466012">
        <a:defRPr>
          <a:latin typeface="+mn-lt"/>
          <a:ea typeface="+mn-ea"/>
          <a:cs typeface="+mn-cs"/>
        </a:defRPr>
      </a:lvl6pPr>
      <a:lvl7pPr marL="1759214">
        <a:defRPr>
          <a:latin typeface="+mn-lt"/>
          <a:ea typeface="+mn-ea"/>
          <a:cs typeface="+mn-cs"/>
        </a:defRPr>
      </a:lvl7pPr>
      <a:lvl8pPr marL="2052417">
        <a:defRPr>
          <a:latin typeface="+mn-lt"/>
          <a:ea typeface="+mn-ea"/>
          <a:cs typeface="+mn-cs"/>
        </a:defRPr>
      </a:lvl8pPr>
      <a:lvl9pPr marL="2345619">
        <a:defRPr>
          <a:latin typeface="+mn-lt"/>
          <a:ea typeface="+mn-ea"/>
          <a:cs typeface="+mn-cs"/>
        </a:defRPr>
      </a:lvl9pPr>
    </p:bodyStyle>
    <p:otherStyle>
      <a:lvl1pPr marL="0">
        <a:defRPr>
          <a:latin typeface="+mn-lt"/>
          <a:ea typeface="+mn-ea"/>
          <a:cs typeface="+mn-cs"/>
        </a:defRPr>
      </a:lvl1pPr>
      <a:lvl2pPr marL="293202">
        <a:defRPr>
          <a:latin typeface="+mn-lt"/>
          <a:ea typeface="+mn-ea"/>
          <a:cs typeface="+mn-cs"/>
        </a:defRPr>
      </a:lvl2pPr>
      <a:lvl3pPr marL="586405">
        <a:defRPr>
          <a:latin typeface="+mn-lt"/>
          <a:ea typeface="+mn-ea"/>
          <a:cs typeface="+mn-cs"/>
        </a:defRPr>
      </a:lvl3pPr>
      <a:lvl4pPr marL="879607">
        <a:defRPr>
          <a:latin typeface="+mn-lt"/>
          <a:ea typeface="+mn-ea"/>
          <a:cs typeface="+mn-cs"/>
        </a:defRPr>
      </a:lvl4pPr>
      <a:lvl5pPr marL="1172809">
        <a:defRPr>
          <a:latin typeface="+mn-lt"/>
          <a:ea typeface="+mn-ea"/>
          <a:cs typeface="+mn-cs"/>
        </a:defRPr>
      </a:lvl5pPr>
      <a:lvl6pPr marL="1466012">
        <a:defRPr>
          <a:latin typeface="+mn-lt"/>
          <a:ea typeface="+mn-ea"/>
          <a:cs typeface="+mn-cs"/>
        </a:defRPr>
      </a:lvl6pPr>
      <a:lvl7pPr marL="1759214">
        <a:defRPr>
          <a:latin typeface="+mn-lt"/>
          <a:ea typeface="+mn-ea"/>
          <a:cs typeface="+mn-cs"/>
        </a:defRPr>
      </a:lvl7pPr>
      <a:lvl8pPr marL="2052417">
        <a:defRPr>
          <a:latin typeface="+mn-lt"/>
          <a:ea typeface="+mn-ea"/>
          <a:cs typeface="+mn-cs"/>
        </a:defRPr>
      </a:lvl8pPr>
      <a:lvl9pPr marL="2345619">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17" Type="http://schemas.openxmlformats.org/officeDocument/2006/relationships/image" Target="../media/image1171.png"/><Relationship Id="rId21" Type="http://schemas.openxmlformats.org/officeDocument/2006/relationships/image" Target="../media/image1077.png"/><Relationship Id="rId42" Type="http://schemas.openxmlformats.org/officeDocument/2006/relationships/image" Target="../media/image1097.png"/><Relationship Id="rId63" Type="http://schemas.openxmlformats.org/officeDocument/2006/relationships/image" Target="../media/image1118.png"/><Relationship Id="rId84" Type="http://schemas.openxmlformats.org/officeDocument/2006/relationships/image" Target="../media/image1138.png"/><Relationship Id="rId138" Type="http://schemas.openxmlformats.org/officeDocument/2006/relationships/image" Target="../media/image1192.png"/><Relationship Id="rId159" Type="http://schemas.openxmlformats.org/officeDocument/2006/relationships/image" Target="../media/image1213.png"/><Relationship Id="rId170" Type="http://schemas.openxmlformats.org/officeDocument/2006/relationships/image" Target="../media/image1224.png"/><Relationship Id="rId107" Type="http://schemas.openxmlformats.org/officeDocument/2006/relationships/image" Target="../media/image1161.png"/><Relationship Id="rId11" Type="http://schemas.openxmlformats.org/officeDocument/2006/relationships/image" Target="../media/image1068.png"/><Relationship Id="rId32" Type="http://schemas.openxmlformats.org/officeDocument/2006/relationships/image" Target="../media/image1088.png"/><Relationship Id="rId53" Type="http://schemas.openxmlformats.org/officeDocument/2006/relationships/image" Target="../media/image1108.png"/><Relationship Id="rId74" Type="http://schemas.openxmlformats.org/officeDocument/2006/relationships/image" Target="../media/image1129.png"/><Relationship Id="rId128" Type="http://schemas.openxmlformats.org/officeDocument/2006/relationships/image" Target="../media/image1182.png"/><Relationship Id="rId149" Type="http://schemas.openxmlformats.org/officeDocument/2006/relationships/image" Target="../media/image1203.png"/><Relationship Id="rId5" Type="http://schemas.openxmlformats.org/officeDocument/2006/relationships/image" Target="../media/image1062.png"/><Relationship Id="rId95" Type="http://schemas.openxmlformats.org/officeDocument/2006/relationships/image" Target="../media/image1149.png"/><Relationship Id="rId160" Type="http://schemas.openxmlformats.org/officeDocument/2006/relationships/image" Target="../media/image1214.png"/><Relationship Id="rId181" Type="http://schemas.openxmlformats.org/officeDocument/2006/relationships/image" Target="../media/image1235.png"/><Relationship Id="rId22" Type="http://schemas.openxmlformats.org/officeDocument/2006/relationships/image" Target="../media/image1078.png"/><Relationship Id="rId43" Type="http://schemas.openxmlformats.org/officeDocument/2006/relationships/image" Target="../media/image1098.png"/><Relationship Id="rId64" Type="http://schemas.openxmlformats.org/officeDocument/2006/relationships/image" Target="../media/image1119.png"/><Relationship Id="rId118" Type="http://schemas.openxmlformats.org/officeDocument/2006/relationships/image" Target="../media/image1172.png"/><Relationship Id="rId139" Type="http://schemas.openxmlformats.org/officeDocument/2006/relationships/image" Target="../media/image1193.png"/><Relationship Id="rId85" Type="http://schemas.openxmlformats.org/officeDocument/2006/relationships/image" Target="../media/image1139.png"/><Relationship Id="rId150" Type="http://schemas.openxmlformats.org/officeDocument/2006/relationships/image" Target="../media/image1204.png"/><Relationship Id="rId171" Type="http://schemas.openxmlformats.org/officeDocument/2006/relationships/image" Target="../media/image1225.png"/><Relationship Id="rId12" Type="http://schemas.openxmlformats.org/officeDocument/2006/relationships/image" Target="../media/image1069.png"/><Relationship Id="rId33" Type="http://schemas.openxmlformats.org/officeDocument/2006/relationships/image" Target="../media/image599.png"/><Relationship Id="rId108" Type="http://schemas.openxmlformats.org/officeDocument/2006/relationships/image" Target="../media/image1162.png"/><Relationship Id="rId129" Type="http://schemas.openxmlformats.org/officeDocument/2006/relationships/image" Target="../media/image1183.png"/><Relationship Id="rId54" Type="http://schemas.openxmlformats.org/officeDocument/2006/relationships/image" Target="../media/image1109.png"/><Relationship Id="rId75" Type="http://schemas.openxmlformats.org/officeDocument/2006/relationships/image" Target="../media/image1130.png"/><Relationship Id="rId96" Type="http://schemas.openxmlformats.org/officeDocument/2006/relationships/image" Target="../media/image1150.png"/><Relationship Id="rId140" Type="http://schemas.openxmlformats.org/officeDocument/2006/relationships/image" Target="../media/image1194.png"/><Relationship Id="rId161" Type="http://schemas.openxmlformats.org/officeDocument/2006/relationships/image" Target="../media/image1215.png"/><Relationship Id="rId182" Type="http://schemas.openxmlformats.org/officeDocument/2006/relationships/image" Target="../media/image1236.png"/><Relationship Id="rId6" Type="http://schemas.openxmlformats.org/officeDocument/2006/relationships/image" Target="../media/image1063.png"/><Relationship Id="rId23" Type="http://schemas.openxmlformats.org/officeDocument/2006/relationships/image" Target="../media/image1079.png"/><Relationship Id="rId119" Type="http://schemas.openxmlformats.org/officeDocument/2006/relationships/image" Target="../media/image1173.png"/><Relationship Id="rId44" Type="http://schemas.openxmlformats.org/officeDocument/2006/relationships/image" Target="../media/image1099.png"/><Relationship Id="rId60" Type="http://schemas.openxmlformats.org/officeDocument/2006/relationships/image" Target="../media/image1115.png"/><Relationship Id="rId65" Type="http://schemas.openxmlformats.org/officeDocument/2006/relationships/image" Target="../media/image1120.png"/><Relationship Id="rId81" Type="http://schemas.openxmlformats.org/officeDocument/2006/relationships/image" Target="../media/image1135.png"/><Relationship Id="rId86" Type="http://schemas.openxmlformats.org/officeDocument/2006/relationships/image" Target="../media/image1140.png"/><Relationship Id="rId130" Type="http://schemas.openxmlformats.org/officeDocument/2006/relationships/image" Target="../media/image1184.png"/><Relationship Id="rId135" Type="http://schemas.openxmlformats.org/officeDocument/2006/relationships/image" Target="../media/image1189.png"/><Relationship Id="rId151" Type="http://schemas.openxmlformats.org/officeDocument/2006/relationships/image" Target="../media/image1205.png"/><Relationship Id="rId156" Type="http://schemas.openxmlformats.org/officeDocument/2006/relationships/image" Target="../media/image1210.png"/><Relationship Id="rId177" Type="http://schemas.openxmlformats.org/officeDocument/2006/relationships/image" Target="../media/image1231.png"/><Relationship Id="rId172" Type="http://schemas.openxmlformats.org/officeDocument/2006/relationships/image" Target="../media/image1226.png"/><Relationship Id="rId13" Type="http://schemas.openxmlformats.org/officeDocument/2006/relationships/image" Target="../media/image1070.png"/><Relationship Id="rId18" Type="http://schemas.openxmlformats.org/officeDocument/2006/relationships/image" Target="../media/image1075.png"/><Relationship Id="rId39" Type="http://schemas.openxmlformats.org/officeDocument/2006/relationships/image" Target="../media/image1094.png"/><Relationship Id="rId109" Type="http://schemas.openxmlformats.org/officeDocument/2006/relationships/image" Target="../media/image1163.png"/><Relationship Id="rId34" Type="http://schemas.openxmlformats.org/officeDocument/2006/relationships/image" Target="../media/image1089.png"/><Relationship Id="rId50" Type="http://schemas.openxmlformats.org/officeDocument/2006/relationships/image" Target="../media/image1105.png"/><Relationship Id="rId55" Type="http://schemas.openxmlformats.org/officeDocument/2006/relationships/image" Target="../media/image1110.png"/><Relationship Id="rId76" Type="http://schemas.openxmlformats.org/officeDocument/2006/relationships/image" Target="../media/image1131.png"/><Relationship Id="rId97" Type="http://schemas.openxmlformats.org/officeDocument/2006/relationships/image" Target="../media/image1151.png"/><Relationship Id="rId104" Type="http://schemas.openxmlformats.org/officeDocument/2006/relationships/image" Target="../media/image1158.png"/><Relationship Id="rId120" Type="http://schemas.openxmlformats.org/officeDocument/2006/relationships/image" Target="../media/image1174.png"/><Relationship Id="rId125" Type="http://schemas.openxmlformats.org/officeDocument/2006/relationships/image" Target="../media/image1179.png"/><Relationship Id="rId141" Type="http://schemas.openxmlformats.org/officeDocument/2006/relationships/image" Target="../media/image1195.png"/><Relationship Id="rId146" Type="http://schemas.openxmlformats.org/officeDocument/2006/relationships/image" Target="../media/image1200.png"/><Relationship Id="rId167" Type="http://schemas.openxmlformats.org/officeDocument/2006/relationships/image" Target="../media/image1221.png"/><Relationship Id="rId7" Type="http://schemas.openxmlformats.org/officeDocument/2006/relationships/image" Target="../media/image1064.png"/><Relationship Id="rId71" Type="http://schemas.openxmlformats.org/officeDocument/2006/relationships/image" Target="../media/image1126.png"/><Relationship Id="rId92" Type="http://schemas.openxmlformats.org/officeDocument/2006/relationships/image" Target="../media/image1146.png"/><Relationship Id="rId162" Type="http://schemas.openxmlformats.org/officeDocument/2006/relationships/image" Target="../media/image1216.png"/><Relationship Id="rId183" Type="http://schemas.openxmlformats.org/officeDocument/2006/relationships/image" Target="../media/image1237.png"/><Relationship Id="rId2" Type="http://schemas.openxmlformats.org/officeDocument/2006/relationships/image" Target="../media/image164.png"/><Relationship Id="rId29" Type="http://schemas.openxmlformats.org/officeDocument/2006/relationships/image" Target="../media/image1085.png"/><Relationship Id="rId24" Type="http://schemas.openxmlformats.org/officeDocument/2006/relationships/image" Target="../media/image1080.png"/><Relationship Id="rId40" Type="http://schemas.openxmlformats.org/officeDocument/2006/relationships/image" Target="../media/image1095.png"/><Relationship Id="rId45" Type="http://schemas.openxmlformats.org/officeDocument/2006/relationships/image" Target="../media/image1100.png"/><Relationship Id="rId66" Type="http://schemas.openxmlformats.org/officeDocument/2006/relationships/image" Target="../media/image1121.png"/><Relationship Id="rId87" Type="http://schemas.openxmlformats.org/officeDocument/2006/relationships/image" Target="../media/image1141.png"/><Relationship Id="rId110" Type="http://schemas.openxmlformats.org/officeDocument/2006/relationships/image" Target="../media/image1164.png"/><Relationship Id="rId115" Type="http://schemas.openxmlformats.org/officeDocument/2006/relationships/image" Target="../media/image1169.png"/><Relationship Id="rId131" Type="http://schemas.openxmlformats.org/officeDocument/2006/relationships/image" Target="../media/image1185.png"/><Relationship Id="rId136" Type="http://schemas.openxmlformats.org/officeDocument/2006/relationships/image" Target="../media/image1190.png"/><Relationship Id="rId157" Type="http://schemas.openxmlformats.org/officeDocument/2006/relationships/image" Target="../media/image1211.png"/><Relationship Id="rId178" Type="http://schemas.openxmlformats.org/officeDocument/2006/relationships/image" Target="../media/image1232.png"/><Relationship Id="rId61" Type="http://schemas.openxmlformats.org/officeDocument/2006/relationships/image" Target="../media/image1116.png"/><Relationship Id="rId82" Type="http://schemas.openxmlformats.org/officeDocument/2006/relationships/image" Target="../media/image1136.png"/><Relationship Id="rId152" Type="http://schemas.openxmlformats.org/officeDocument/2006/relationships/image" Target="../media/image1206.png"/><Relationship Id="rId173" Type="http://schemas.openxmlformats.org/officeDocument/2006/relationships/image" Target="../media/image1227.png"/><Relationship Id="rId19" Type="http://schemas.openxmlformats.org/officeDocument/2006/relationships/image" Target="../media/image583.png"/><Relationship Id="rId14" Type="http://schemas.openxmlformats.org/officeDocument/2006/relationships/image" Target="../media/image1071.png"/><Relationship Id="rId30" Type="http://schemas.openxmlformats.org/officeDocument/2006/relationships/image" Target="../media/image1086.png"/><Relationship Id="rId35" Type="http://schemas.openxmlformats.org/officeDocument/2006/relationships/image" Target="../media/image1090.png"/><Relationship Id="rId56" Type="http://schemas.openxmlformats.org/officeDocument/2006/relationships/image" Target="../media/image1111.png"/><Relationship Id="rId77" Type="http://schemas.openxmlformats.org/officeDocument/2006/relationships/image" Target="../media/image1132.png"/><Relationship Id="rId100" Type="http://schemas.openxmlformats.org/officeDocument/2006/relationships/image" Target="../media/image1154.png"/><Relationship Id="rId105" Type="http://schemas.openxmlformats.org/officeDocument/2006/relationships/image" Target="../media/image1159.png"/><Relationship Id="rId126" Type="http://schemas.openxmlformats.org/officeDocument/2006/relationships/image" Target="../media/image1180.png"/><Relationship Id="rId147" Type="http://schemas.openxmlformats.org/officeDocument/2006/relationships/image" Target="../media/image1201.png"/><Relationship Id="rId168" Type="http://schemas.openxmlformats.org/officeDocument/2006/relationships/image" Target="../media/image1222.png"/><Relationship Id="rId8" Type="http://schemas.openxmlformats.org/officeDocument/2006/relationships/image" Target="../media/image1065.png"/><Relationship Id="rId51" Type="http://schemas.openxmlformats.org/officeDocument/2006/relationships/image" Target="../media/image1106.png"/><Relationship Id="rId72" Type="http://schemas.openxmlformats.org/officeDocument/2006/relationships/image" Target="../media/image1127.png"/><Relationship Id="rId93" Type="http://schemas.openxmlformats.org/officeDocument/2006/relationships/image" Target="../media/image1147.png"/><Relationship Id="rId98" Type="http://schemas.openxmlformats.org/officeDocument/2006/relationships/image" Target="../media/image1152.png"/><Relationship Id="rId121" Type="http://schemas.openxmlformats.org/officeDocument/2006/relationships/image" Target="../media/image1175.png"/><Relationship Id="rId142" Type="http://schemas.openxmlformats.org/officeDocument/2006/relationships/image" Target="../media/image1196.png"/><Relationship Id="rId163" Type="http://schemas.openxmlformats.org/officeDocument/2006/relationships/image" Target="../media/image1217.png"/><Relationship Id="rId184" Type="http://schemas.openxmlformats.org/officeDocument/2006/relationships/image" Target="../media/image1238.jpg"/><Relationship Id="rId3" Type="http://schemas.openxmlformats.org/officeDocument/2006/relationships/image" Target="../media/image1060.png"/><Relationship Id="rId25" Type="http://schemas.openxmlformats.org/officeDocument/2006/relationships/image" Target="../media/image1081.png"/><Relationship Id="rId46" Type="http://schemas.openxmlformats.org/officeDocument/2006/relationships/image" Target="../media/image1101.png"/><Relationship Id="rId67" Type="http://schemas.openxmlformats.org/officeDocument/2006/relationships/image" Target="../media/image1122.png"/><Relationship Id="rId116" Type="http://schemas.openxmlformats.org/officeDocument/2006/relationships/image" Target="../media/image1170.png"/><Relationship Id="rId137" Type="http://schemas.openxmlformats.org/officeDocument/2006/relationships/image" Target="../media/image1191.png"/><Relationship Id="rId158" Type="http://schemas.openxmlformats.org/officeDocument/2006/relationships/image" Target="../media/image1212.png"/><Relationship Id="rId20" Type="http://schemas.openxmlformats.org/officeDocument/2006/relationships/image" Target="../media/image1076.png"/><Relationship Id="rId41" Type="http://schemas.openxmlformats.org/officeDocument/2006/relationships/image" Target="../media/image1096.png"/><Relationship Id="rId62" Type="http://schemas.openxmlformats.org/officeDocument/2006/relationships/image" Target="../media/image1117.png"/><Relationship Id="rId83" Type="http://schemas.openxmlformats.org/officeDocument/2006/relationships/image" Target="../media/image1137.png"/><Relationship Id="rId88" Type="http://schemas.openxmlformats.org/officeDocument/2006/relationships/image" Target="../media/image1142.png"/><Relationship Id="rId111" Type="http://schemas.openxmlformats.org/officeDocument/2006/relationships/image" Target="../media/image1165.png"/><Relationship Id="rId132" Type="http://schemas.openxmlformats.org/officeDocument/2006/relationships/image" Target="../media/image1186.png"/><Relationship Id="rId153" Type="http://schemas.openxmlformats.org/officeDocument/2006/relationships/image" Target="../media/image1207.png"/><Relationship Id="rId174" Type="http://schemas.openxmlformats.org/officeDocument/2006/relationships/image" Target="../media/image1228.png"/><Relationship Id="rId179" Type="http://schemas.openxmlformats.org/officeDocument/2006/relationships/image" Target="../media/image1233.png"/><Relationship Id="rId15" Type="http://schemas.openxmlformats.org/officeDocument/2006/relationships/image" Target="../media/image1072.png"/><Relationship Id="rId36" Type="http://schemas.openxmlformats.org/officeDocument/2006/relationships/image" Target="../media/image1091.png"/><Relationship Id="rId57" Type="http://schemas.openxmlformats.org/officeDocument/2006/relationships/image" Target="../media/image1112.png"/><Relationship Id="rId106" Type="http://schemas.openxmlformats.org/officeDocument/2006/relationships/image" Target="../media/image1160.png"/><Relationship Id="rId127" Type="http://schemas.openxmlformats.org/officeDocument/2006/relationships/image" Target="../media/image1181.png"/><Relationship Id="rId10" Type="http://schemas.openxmlformats.org/officeDocument/2006/relationships/image" Target="../media/image1067.png"/><Relationship Id="rId31" Type="http://schemas.openxmlformats.org/officeDocument/2006/relationships/image" Target="../media/image1087.png"/><Relationship Id="rId52" Type="http://schemas.openxmlformats.org/officeDocument/2006/relationships/image" Target="../media/image1107.png"/><Relationship Id="rId73" Type="http://schemas.openxmlformats.org/officeDocument/2006/relationships/image" Target="../media/image1128.png"/><Relationship Id="rId78" Type="http://schemas.openxmlformats.org/officeDocument/2006/relationships/image" Target="../media/image604.png"/><Relationship Id="rId94" Type="http://schemas.openxmlformats.org/officeDocument/2006/relationships/image" Target="../media/image1148.png"/><Relationship Id="rId99" Type="http://schemas.openxmlformats.org/officeDocument/2006/relationships/image" Target="../media/image1153.png"/><Relationship Id="rId101" Type="http://schemas.openxmlformats.org/officeDocument/2006/relationships/image" Target="../media/image1155.png"/><Relationship Id="rId122" Type="http://schemas.openxmlformats.org/officeDocument/2006/relationships/image" Target="../media/image1176.png"/><Relationship Id="rId143" Type="http://schemas.openxmlformats.org/officeDocument/2006/relationships/image" Target="../media/image1197.png"/><Relationship Id="rId148" Type="http://schemas.openxmlformats.org/officeDocument/2006/relationships/image" Target="../media/image1202.png"/><Relationship Id="rId164" Type="http://schemas.openxmlformats.org/officeDocument/2006/relationships/image" Target="../media/image1218.png"/><Relationship Id="rId169" Type="http://schemas.openxmlformats.org/officeDocument/2006/relationships/image" Target="../media/image1223.png"/><Relationship Id="rId4" Type="http://schemas.openxmlformats.org/officeDocument/2006/relationships/image" Target="../media/image1061.png"/><Relationship Id="rId9" Type="http://schemas.openxmlformats.org/officeDocument/2006/relationships/image" Target="../media/image1066.png"/><Relationship Id="rId180" Type="http://schemas.openxmlformats.org/officeDocument/2006/relationships/image" Target="../media/image1234.png"/><Relationship Id="rId26" Type="http://schemas.openxmlformats.org/officeDocument/2006/relationships/image" Target="../media/image1082.png"/><Relationship Id="rId47" Type="http://schemas.openxmlformats.org/officeDocument/2006/relationships/image" Target="../media/image1102.png"/><Relationship Id="rId68" Type="http://schemas.openxmlformats.org/officeDocument/2006/relationships/image" Target="../media/image1123.png"/><Relationship Id="rId89" Type="http://schemas.openxmlformats.org/officeDocument/2006/relationships/image" Target="../media/image1143.png"/><Relationship Id="rId112" Type="http://schemas.openxmlformats.org/officeDocument/2006/relationships/image" Target="../media/image1166.png"/><Relationship Id="rId133" Type="http://schemas.openxmlformats.org/officeDocument/2006/relationships/image" Target="../media/image1187.png"/><Relationship Id="rId154" Type="http://schemas.openxmlformats.org/officeDocument/2006/relationships/image" Target="../media/image1208.png"/><Relationship Id="rId175" Type="http://schemas.openxmlformats.org/officeDocument/2006/relationships/image" Target="../media/image1229.png"/><Relationship Id="rId16" Type="http://schemas.openxmlformats.org/officeDocument/2006/relationships/image" Target="../media/image1073.png"/><Relationship Id="rId37" Type="http://schemas.openxmlformats.org/officeDocument/2006/relationships/image" Target="../media/image1092.png"/><Relationship Id="rId58" Type="http://schemas.openxmlformats.org/officeDocument/2006/relationships/image" Target="../media/image1113.png"/><Relationship Id="rId79" Type="http://schemas.openxmlformats.org/officeDocument/2006/relationships/image" Target="../media/image1133.png"/><Relationship Id="rId102" Type="http://schemas.openxmlformats.org/officeDocument/2006/relationships/image" Target="../media/image1156.png"/><Relationship Id="rId123" Type="http://schemas.openxmlformats.org/officeDocument/2006/relationships/image" Target="../media/image1177.png"/><Relationship Id="rId144" Type="http://schemas.openxmlformats.org/officeDocument/2006/relationships/image" Target="../media/image1198.png"/><Relationship Id="rId90" Type="http://schemas.openxmlformats.org/officeDocument/2006/relationships/image" Target="../media/image1144.png"/><Relationship Id="rId165" Type="http://schemas.openxmlformats.org/officeDocument/2006/relationships/image" Target="../media/image1219.png"/><Relationship Id="rId27" Type="http://schemas.openxmlformats.org/officeDocument/2006/relationships/image" Target="../media/image1083.png"/><Relationship Id="rId48" Type="http://schemas.openxmlformats.org/officeDocument/2006/relationships/image" Target="../media/image1103.png"/><Relationship Id="rId69" Type="http://schemas.openxmlformats.org/officeDocument/2006/relationships/image" Target="../media/image1124.png"/><Relationship Id="rId113" Type="http://schemas.openxmlformats.org/officeDocument/2006/relationships/image" Target="../media/image1167.png"/><Relationship Id="rId134" Type="http://schemas.openxmlformats.org/officeDocument/2006/relationships/image" Target="../media/image1188.png"/><Relationship Id="rId80" Type="http://schemas.openxmlformats.org/officeDocument/2006/relationships/image" Target="../media/image1134.png"/><Relationship Id="rId155" Type="http://schemas.openxmlformats.org/officeDocument/2006/relationships/image" Target="../media/image1209.png"/><Relationship Id="rId176" Type="http://schemas.openxmlformats.org/officeDocument/2006/relationships/image" Target="../media/image1230.png"/><Relationship Id="rId17" Type="http://schemas.openxmlformats.org/officeDocument/2006/relationships/image" Target="../media/image1074.png"/><Relationship Id="rId38" Type="http://schemas.openxmlformats.org/officeDocument/2006/relationships/image" Target="../media/image1093.png"/><Relationship Id="rId59" Type="http://schemas.openxmlformats.org/officeDocument/2006/relationships/image" Target="../media/image1114.png"/><Relationship Id="rId103" Type="http://schemas.openxmlformats.org/officeDocument/2006/relationships/image" Target="../media/image1157.png"/><Relationship Id="rId124" Type="http://schemas.openxmlformats.org/officeDocument/2006/relationships/image" Target="../media/image1178.png"/><Relationship Id="rId70" Type="http://schemas.openxmlformats.org/officeDocument/2006/relationships/image" Target="../media/image1125.png"/><Relationship Id="rId91" Type="http://schemas.openxmlformats.org/officeDocument/2006/relationships/image" Target="../media/image1145.png"/><Relationship Id="rId145" Type="http://schemas.openxmlformats.org/officeDocument/2006/relationships/image" Target="../media/image1199.png"/><Relationship Id="rId166" Type="http://schemas.openxmlformats.org/officeDocument/2006/relationships/image" Target="../media/image1220.png"/><Relationship Id="rId1" Type="http://schemas.openxmlformats.org/officeDocument/2006/relationships/slideLayout" Target="../slideLayouts/slideLayout16.xml"/><Relationship Id="rId28" Type="http://schemas.openxmlformats.org/officeDocument/2006/relationships/image" Target="../media/image1084.png"/><Relationship Id="rId49" Type="http://schemas.openxmlformats.org/officeDocument/2006/relationships/image" Target="../media/image1104.png"/><Relationship Id="rId114" Type="http://schemas.openxmlformats.org/officeDocument/2006/relationships/image" Target="../media/image1168.png"/></Relationships>
</file>

<file path=ppt/slides/_rels/slide101.xml.rels><?xml version="1.0" encoding="UTF-8" standalone="yes"?>
<Relationships xmlns="http://schemas.openxmlformats.org/package/2006/relationships"><Relationship Id="rId117" Type="http://schemas.openxmlformats.org/officeDocument/2006/relationships/image" Target="../media/image1354.png"/><Relationship Id="rId21" Type="http://schemas.openxmlformats.org/officeDocument/2006/relationships/image" Target="../media/image1258.png"/><Relationship Id="rId42" Type="http://schemas.openxmlformats.org/officeDocument/2006/relationships/image" Target="../media/image1279.png"/><Relationship Id="rId63" Type="http://schemas.openxmlformats.org/officeDocument/2006/relationships/image" Target="../media/image1300.png"/><Relationship Id="rId84" Type="http://schemas.openxmlformats.org/officeDocument/2006/relationships/image" Target="../media/image1321.png"/><Relationship Id="rId138" Type="http://schemas.openxmlformats.org/officeDocument/2006/relationships/image" Target="../media/image1375.png"/><Relationship Id="rId159" Type="http://schemas.openxmlformats.org/officeDocument/2006/relationships/image" Target="../media/image1396.png"/><Relationship Id="rId170" Type="http://schemas.openxmlformats.org/officeDocument/2006/relationships/image" Target="../media/image1407.png"/><Relationship Id="rId191" Type="http://schemas.openxmlformats.org/officeDocument/2006/relationships/image" Target="../media/image1428.png"/><Relationship Id="rId107" Type="http://schemas.openxmlformats.org/officeDocument/2006/relationships/image" Target="../media/image1344.png"/><Relationship Id="rId11" Type="http://schemas.openxmlformats.org/officeDocument/2006/relationships/image" Target="../media/image1248.png"/><Relationship Id="rId32" Type="http://schemas.openxmlformats.org/officeDocument/2006/relationships/image" Target="../media/image1269.png"/><Relationship Id="rId53" Type="http://schemas.openxmlformats.org/officeDocument/2006/relationships/image" Target="../media/image1290.png"/><Relationship Id="rId74" Type="http://schemas.openxmlformats.org/officeDocument/2006/relationships/image" Target="../media/image1311.png"/><Relationship Id="rId128" Type="http://schemas.openxmlformats.org/officeDocument/2006/relationships/image" Target="../media/image1365.png"/><Relationship Id="rId149" Type="http://schemas.openxmlformats.org/officeDocument/2006/relationships/image" Target="../media/image1386.png"/><Relationship Id="rId5" Type="http://schemas.openxmlformats.org/officeDocument/2006/relationships/image" Target="../media/image1242.png"/><Relationship Id="rId95" Type="http://schemas.openxmlformats.org/officeDocument/2006/relationships/image" Target="../media/image1332.png"/><Relationship Id="rId160" Type="http://schemas.openxmlformats.org/officeDocument/2006/relationships/image" Target="../media/image1397.png"/><Relationship Id="rId181" Type="http://schemas.openxmlformats.org/officeDocument/2006/relationships/image" Target="../media/image1418.png"/><Relationship Id="rId22" Type="http://schemas.openxmlformats.org/officeDocument/2006/relationships/image" Target="../media/image1259.png"/><Relationship Id="rId43" Type="http://schemas.openxmlformats.org/officeDocument/2006/relationships/image" Target="../media/image1280.png"/><Relationship Id="rId64" Type="http://schemas.openxmlformats.org/officeDocument/2006/relationships/image" Target="../media/image1301.png"/><Relationship Id="rId118" Type="http://schemas.openxmlformats.org/officeDocument/2006/relationships/image" Target="../media/image1355.png"/><Relationship Id="rId139" Type="http://schemas.openxmlformats.org/officeDocument/2006/relationships/image" Target="../media/image1376.png"/><Relationship Id="rId85" Type="http://schemas.openxmlformats.org/officeDocument/2006/relationships/image" Target="../media/image1322.png"/><Relationship Id="rId150" Type="http://schemas.openxmlformats.org/officeDocument/2006/relationships/image" Target="../media/image1387.png"/><Relationship Id="rId171" Type="http://schemas.openxmlformats.org/officeDocument/2006/relationships/image" Target="../media/image1408.png"/><Relationship Id="rId192" Type="http://schemas.openxmlformats.org/officeDocument/2006/relationships/image" Target="../media/image1429.png"/><Relationship Id="rId12" Type="http://schemas.openxmlformats.org/officeDocument/2006/relationships/image" Target="../media/image1249.png"/><Relationship Id="rId33" Type="http://schemas.openxmlformats.org/officeDocument/2006/relationships/image" Target="../media/image1270.png"/><Relationship Id="rId108" Type="http://schemas.openxmlformats.org/officeDocument/2006/relationships/image" Target="../media/image1345.png"/><Relationship Id="rId129" Type="http://schemas.openxmlformats.org/officeDocument/2006/relationships/image" Target="../media/image1366.png"/><Relationship Id="rId54" Type="http://schemas.openxmlformats.org/officeDocument/2006/relationships/image" Target="../media/image1291.png"/><Relationship Id="rId75" Type="http://schemas.openxmlformats.org/officeDocument/2006/relationships/image" Target="../media/image1312.png"/><Relationship Id="rId96" Type="http://schemas.openxmlformats.org/officeDocument/2006/relationships/image" Target="../media/image1333.png"/><Relationship Id="rId140" Type="http://schemas.openxmlformats.org/officeDocument/2006/relationships/image" Target="../media/image1377.png"/><Relationship Id="rId161" Type="http://schemas.openxmlformats.org/officeDocument/2006/relationships/image" Target="../media/image1398.png"/><Relationship Id="rId182" Type="http://schemas.openxmlformats.org/officeDocument/2006/relationships/image" Target="../media/image1419.png"/><Relationship Id="rId6" Type="http://schemas.openxmlformats.org/officeDocument/2006/relationships/image" Target="../media/image1243.png"/><Relationship Id="rId23" Type="http://schemas.openxmlformats.org/officeDocument/2006/relationships/image" Target="../media/image1260.png"/><Relationship Id="rId119" Type="http://schemas.openxmlformats.org/officeDocument/2006/relationships/image" Target="../media/image1356.png"/><Relationship Id="rId44" Type="http://schemas.openxmlformats.org/officeDocument/2006/relationships/image" Target="../media/image1281.png"/><Relationship Id="rId65" Type="http://schemas.openxmlformats.org/officeDocument/2006/relationships/image" Target="../media/image1302.png"/><Relationship Id="rId86" Type="http://schemas.openxmlformats.org/officeDocument/2006/relationships/image" Target="../media/image1323.png"/><Relationship Id="rId130" Type="http://schemas.openxmlformats.org/officeDocument/2006/relationships/image" Target="../media/image1367.png"/><Relationship Id="rId151" Type="http://schemas.openxmlformats.org/officeDocument/2006/relationships/image" Target="../media/image1388.png"/><Relationship Id="rId172" Type="http://schemas.openxmlformats.org/officeDocument/2006/relationships/image" Target="../media/image1409.png"/><Relationship Id="rId193" Type="http://schemas.openxmlformats.org/officeDocument/2006/relationships/image" Target="../media/image1430.png"/><Relationship Id="rId13" Type="http://schemas.openxmlformats.org/officeDocument/2006/relationships/image" Target="../media/image1250.png"/><Relationship Id="rId109" Type="http://schemas.openxmlformats.org/officeDocument/2006/relationships/image" Target="../media/image1346.png"/><Relationship Id="rId34" Type="http://schemas.openxmlformats.org/officeDocument/2006/relationships/image" Target="../media/image1271.png"/><Relationship Id="rId50" Type="http://schemas.openxmlformats.org/officeDocument/2006/relationships/image" Target="../media/image1287.png"/><Relationship Id="rId55" Type="http://schemas.openxmlformats.org/officeDocument/2006/relationships/image" Target="../media/image1292.png"/><Relationship Id="rId76" Type="http://schemas.openxmlformats.org/officeDocument/2006/relationships/image" Target="../media/image1313.png"/><Relationship Id="rId97" Type="http://schemas.openxmlformats.org/officeDocument/2006/relationships/image" Target="../media/image1334.png"/><Relationship Id="rId104" Type="http://schemas.openxmlformats.org/officeDocument/2006/relationships/image" Target="../media/image1341.png"/><Relationship Id="rId120" Type="http://schemas.openxmlformats.org/officeDocument/2006/relationships/image" Target="../media/image1357.png"/><Relationship Id="rId125" Type="http://schemas.openxmlformats.org/officeDocument/2006/relationships/image" Target="../media/image1362.png"/><Relationship Id="rId141" Type="http://schemas.openxmlformats.org/officeDocument/2006/relationships/image" Target="../media/image1378.png"/><Relationship Id="rId146" Type="http://schemas.openxmlformats.org/officeDocument/2006/relationships/image" Target="../media/image1383.png"/><Relationship Id="rId167" Type="http://schemas.openxmlformats.org/officeDocument/2006/relationships/image" Target="../media/image1404.png"/><Relationship Id="rId188" Type="http://schemas.openxmlformats.org/officeDocument/2006/relationships/image" Target="../media/image1425.png"/><Relationship Id="rId7" Type="http://schemas.openxmlformats.org/officeDocument/2006/relationships/image" Target="../media/image1244.png"/><Relationship Id="rId71" Type="http://schemas.openxmlformats.org/officeDocument/2006/relationships/image" Target="../media/image1308.png"/><Relationship Id="rId92" Type="http://schemas.openxmlformats.org/officeDocument/2006/relationships/image" Target="../media/image1329.png"/><Relationship Id="rId162" Type="http://schemas.openxmlformats.org/officeDocument/2006/relationships/image" Target="../media/image1399.png"/><Relationship Id="rId183" Type="http://schemas.openxmlformats.org/officeDocument/2006/relationships/image" Target="../media/image1420.png"/><Relationship Id="rId2" Type="http://schemas.openxmlformats.org/officeDocument/2006/relationships/image" Target="../media/image1239.png"/><Relationship Id="rId29" Type="http://schemas.openxmlformats.org/officeDocument/2006/relationships/image" Target="../media/image1266.png"/><Relationship Id="rId24" Type="http://schemas.openxmlformats.org/officeDocument/2006/relationships/image" Target="../media/image1261.png"/><Relationship Id="rId40" Type="http://schemas.openxmlformats.org/officeDocument/2006/relationships/image" Target="../media/image1277.png"/><Relationship Id="rId45" Type="http://schemas.openxmlformats.org/officeDocument/2006/relationships/image" Target="../media/image1282.png"/><Relationship Id="rId66" Type="http://schemas.openxmlformats.org/officeDocument/2006/relationships/image" Target="../media/image1303.png"/><Relationship Id="rId87" Type="http://schemas.openxmlformats.org/officeDocument/2006/relationships/image" Target="../media/image1324.png"/><Relationship Id="rId110" Type="http://schemas.openxmlformats.org/officeDocument/2006/relationships/image" Target="../media/image1347.png"/><Relationship Id="rId115" Type="http://schemas.openxmlformats.org/officeDocument/2006/relationships/image" Target="../media/image1352.png"/><Relationship Id="rId131" Type="http://schemas.openxmlformats.org/officeDocument/2006/relationships/image" Target="../media/image1368.png"/><Relationship Id="rId136" Type="http://schemas.openxmlformats.org/officeDocument/2006/relationships/image" Target="../media/image1373.png"/><Relationship Id="rId157" Type="http://schemas.openxmlformats.org/officeDocument/2006/relationships/image" Target="../media/image1394.png"/><Relationship Id="rId178" Type="http://schemas.openxmlformats.org/officeDocument/2006/relationships/image" Target="../media/image1415.png"/><Relationship Id="rId61" Type="http://schemas.openxmlformats.org/officeDocument/2006/relationships/image" Target="../media/image1298.png"/><Relationship Id="rId82" Type="http://schemas.openxmlformats.org/officeDocument/2006/relationships/image" Target="../media/image1319.png"/><Relationship Id="rId152" Type="http://schemas.openxmlformats.org/officeDocument/2006/relationships/image" Target="../media/image1389.png"/><Relationship Id="rId173" Type="http://schemas.openxmlformats.org/officeDocument/2006/relationships/image" Target="../media/image1410.png"/><Relationship Id="rId194" Type="http://schemas.openxmlformats.org/officeDocument/2006/relationships/image" Target="../media/image1431.png"/><Relationship Id="rId19" Type="http://schemas.openxmlformats.org/officeDocument/2006/relationships/image" Target="../media/image1256.png"/><Relationship Id="rId14" Type="http://schemas.openxmlformats.org/officeDocument/2006/relationships/image" Target="../media/image1251.png"/><Relationship Id="rId30" Type="http://schemas.openxmlformats.org/officeDocument/2006/relationships/image" Target="../media/image1267.png"/><Relationship Id="rId35" Type="http://schemas.openxmlformats.org/officeDocument/2006/relationships/image" Target="../media/image1272.png"/><Relationship Id="rId56" Type="http://schemas.openxmlformats.org/officeDocument/2006/relationships/image" Target="../media/image1293.png"/><Relationship Id="rId77" Type="http://schemas.openxmlformats.org/officeDocument/2006/relationships/image" Target="../media/image1314.png"/><Relationship Id="rId100" Type="http://schemas.openxmlformats.org/officeDocument/2006/relationships/image" Target="../media/image1337.png"/><Relationship Id="rId105" Type="http://schemas.openxmlformats.org/officeDocument/2006/relationships/image" Target="../media/image1342.png"/><Relationship Id="rId126" Type="http://schemas.openxmlformats.org/officeDocument/2006/relationships/image" Target="../media/image1363.png"/><Relationship Id="rId147" Type="http://schemas.openxmlformats.org/officeDocument/2006/relationships/image" Target="../media/image1384.png"/><Relationship Id="rId168" Type="http://schemas.openxmlformats.org/officeDocument/2006/relationships/image" Target="../media/image1405.png"/><Relationship Id="rId8" Type="http://schemas.openxmlformats.org/officeDocument/2006/relationships/image" Target="../media/image1245.png"/><Relationship Id="rId51" Type="http://schemas.openxmlformats.org/officeDocument/2006/relationships/image" Target="../media/image1288.png"/><Relationship Id="rId72" Type="http://schemas.openxmlformats.org/officeDocument/2006/relationships/image" Target="../media/image1309.png"/><Relationship Id="rId93" Type="http://schemas.openxmlformats.org/officeDocument/2006/relationships/image" Target="../media/image1330.png"/><Relationship Id="rId98" Type="http://schemas.openxmlformats.org/officeDocument/2006/relationships/image" Target="../media/image1335.png"/><Relationship Id="rId121" Type="http://schemas.openxmlformats.org/officeDocument/2006/relationships/image" Target="../media/image1358.png"/><Relationship Id="rId142" Type="http://schemas.openxmlformats.org/officeDocument/2006/relationships/image" Target="../media/image1379.png"/><Relationship Id="rId163" Type="http://schemas.openxmlformats.org/officeDocument/2006/relationships/image" Target="../media/image1400.png"/><Relationship Id="rId184" Type="http://schemas.openxmlformats.org/officeDocument/2006/relationships/image" Target="../media/image1421.png"/><Relationship Id="rId189" Type="http://schemas.openxmlformats.org/officeDocument/2006/relationships/image" Target="../media/image1426.png"/><Relationship Id="rId3" Type="http://schemas.openxmlformats.org/officeDocument/2006/relationships/image" Target="../media/image1240.png"/><Relationship Id="rId25" Type="http://schemas.openxmlformats.org/officeDocument/2006/relationships/image" Target="../media/image1262.png"/><Relationship Id="rId46" Type="http://schemas.openxmlformats.org/officeDocument/2006/relationships/image" Target="../media/image1283.png"/><Relationship Id="rId67" Type="http://schemas.openxmlformats.org/officeDocument/2006/relationships/image" Target="../media/image1304.png"/><Relationship Id="rId116" Type="http://schemas.openxmlformats.org/officeDocument/2006/relationships/image" Target="../media/image1353.png"/><Relationship Id="rId137" Type="http://schemas.openxmlformats.org/officeDocument/2006/relationships/image" Target="../media/image1374.png"/><Relationship Id="rId158" Type="http://schemas.openxmlformats.org/officeDocument/2006/relationships/image" Target="../media/image1395.png"/><Relationship Id="rId20" Type="http://schemas.openxmlformats.org/officeDocument/2006/relationships/image" Target="../media/image1257.png"/><Relationship Id="rId41" Type="http://schemas.openxmlformats.org/officeDocument/2006/relationships/image" Target="../media/image1278.png"/><Relationship Id="rId62" Type="http://schemas.openxmlformats.org/officeDocument/2006/relationships/image" Target="../media/image1299.png"/><Relationship Id="rId83" Type="http://schemas.openxmlformats.org/officeDocument/2006/relationships/image" Target="../media/image1320.png"/><Relationship Id="rId88" Type="http://schemas.openxmlformats.org/officeDocument/2006/relationships/image" Target="../media/image1325.png"/><Relationship Id="rId111" Type="http://schemas.openxmlformats.org/officeDocument/2006/relationships/image" Target="../media/image1348.png"/><Relationship Id="rId132" Type="http://schemas.openxmlformats.org/officeDocument/2006/relationships/image" Target="../media/image1369.png"/><Relationship Id="rId153" Type="http://schemas.openxmlformats.org/officeDocument/2006/relationships/image" Target="../media/image1390.png"/><Relationship Id="rId174" Type="http://schemas.openxmlformats.org/officeDocument/2006/relationships/image" Target="../media/image1411.png"/><Relationship Id="rId179" Type="http://schemas.openxmlformats.org/officeDocument/2006/relationships/image" Target="../media/image1416.png"/><Relationship Id="rId195" Type="http://schemas.openxmlformats.org/officeDocument/2006/relationships/image" Target="../media/image1432.png"/><Relationship Id="rId190" Type="http://schemas.openxmlformats.org/officeDocument/2006/relationships/image" Target="../media/image1427.png"/><Relationship Id="rId15" Type="http://schemas.openxmlformats.org/officeDocument/2006/relationships/image" Target="../media/image1252.png"/><Relationship Id="rId36" Type="http://schemas.openxmlformats.org/officeDocument/2006/relationships/image" Target="../media/image1273.png"/><Relationship Id="rId57" Type="http://schemas.openxmlformats.org/officeDocument/2006/relationships/image" Target="../media/image1294.png"/><Relationship Id="rId106" Type="http://schemas.openxmlformats.org/officeDocument/2006/relationships/image" Target="../media/image1343.png"/><Relationship Id="rId127" Type="http://schemas.openxmlformats.org/officeDocument/2006/relationships/image" Target="../media/image1364.png"/><Relationship Id="rId10" Type="http://schemas.openxmlformats.org/officeDocument/2006/relationships/image" Target="../media/image1247.png"/><Relationship Id="rId31" Type="http://schemas.openxmlformats.org/officeDocument/2006/relationships/image" Target="../media/image1268.png"/><Relationship Id="rId52" Type="http://schemas.openxmlformats.org/officeDocument/2006/relationships/image" Target="../media/image1289.png"/><Relationship Id="rId73" Type="http://schemas.openxmlformats.org/officeDocument/2006/relationships/image" Target="../media/image1310.png"/><Relationship Id="rId78" Type="http://schemas.openxmlformats.org/officeDocument/2006/relationships/image" Target="../media/image1315.png"/><Relationship Id="rId94" Type="http://schemas.openxmlformats.org/officeDocument/2006/relationships/image" Target="../media/image1331.png"/><Relationship Id="rId99" Type="http://schemas.openxmlformats.org/officeDocument/2006/relationships/image" Target="../media/image1336.png"/><Relationship Id="rId101" Type="http://schemas.openxmlformats.org/officeDocument/2006/relationships/image" Target="../media/image1338.png"/><Relationship Id="rId122" Type="http://schemas.openxmlformats.org/officeDocument/2006/relationships/image" Target="../media/image1359.png"/><Relationship Id="rId143" Type="http://schemas.openxmlformats.org/officeDocument/2006/relationships/image" Target="../media/image1380.png"/><Relationship Id="rId148" Type="http://schemas.openxmlformats.org/officeDocument/2006/relationships/image" Target="../media/image1385.png"/><Relationship Id="rId164" Type="http://schemas.openxmlformats.org/officeDocument/2006/relationships/image" Target="../media/image1401.png"/><Relationship Id="rId169" Type="http://schemas.openxmlformats.org/officeDocument/2006/relationships/image" Target="../media/image1406.png"/><Relationship Id="rId185" Type="http://schemas.openxmlformats.org/officeDocument/2006/relationships/image" Target="../media/image1422.png"/><Relationship Id="rId4" Type="http://schemas.openxmlformats.org/officeDocument/2006/relationships/image" Target="../media/image1241.png"/><Relationship Id="rId9" Type="http://schemas.openxmlformats.org/officeDocument/2006/relationships/image" Target="../media/image1246.png"/><Relationship Id="rId180" Type="http://schemas.openxmlformats.org/officeDocument/2006/relationships/image" Target="../media/image1417.png"/><Relationship Id="rId26" Type="http://schemas.openxmlformats.org/officeDocument/2006/relationships/image" Target="../media/image1263.png"/><Relationship Id="rId47" Type="http://schemas.openxmlformats.org/officeDocument/2006/relationships/image" Target="../media/image1284.png"/><Relationship Id="rId68" Type="http://schemas.openxmlformats.org/officeDocument/2006/relationships/image" Target="../media/image1305.png"/><Relationship Id="rId89" Type="http://schemas.openxmlformats.org/officeDocument/2006/relationships/image" Target="../media/image1326.png"/><Relationship Id="rId112" Type="http://schemas.openxmlformats.org/officeDocument/2006/relationships/image" Target="../media/image1349.png"/><Relationship Id="rId133" Type="http://schemas.openxmlformats.org/officeDocument/2006/relationships/image" Target="../media/image1370.png"/><Relationship Id="rId154" Type="http://schemas.openxmlformats.org/officeDocument/2006/relationships/image" Target="../media/image1391.png"/><Relationship Id="rId175" Type="http://schemas.openxmlformats.org/officeDocument/2006/relationships/image" Target="../media/image1412.png"/><Relationship Id="rId16" Type="http://schemas.openxmlformats.org/officeDocument/2006/relationships/image" Target="../media/image1253.png"/><Relationship Id="rId37" Type="http://schemas.openxmlformats.org/officeDocument/2006/relationships/image" Target="../media/image1274.png"/><Relationship Id="rId58" Type="http://schemas.openxmlformats.org/officeDocument/2006/relationships/image" Target="../media/image1295.png"/><Relationship Id="rId79" Type="http://schemas.openxmlformats.org/officeDocument/2006/relationships/image" Target="../media/image1316.png"/><Relationship Id="rId102" Type="http://schemas.openxmlformats.org/officeDocument/2006/relationships/image" Target="../media/image1339.png"/><Relationship Id="rId123" Type="http://schemas.openxmlformats.org/officeDocument/2006/relationships/image" Target="../media/image1360.png"/><Relationship Id="rId144" Type="http://schemas.openxmlformats.org/officeDocument/2006/relationships/image" Target="../media/image1381.png"/><Relationship Id="rId90" Type="http://schemas.openxmlformats.org/officeDocument/2006/relationships/image" Target="../media/image1327.png"/><Relationship Id="rId165" Type="http://schemas.openxmlformats.org/officeDocument/2006/relationships/image" Target="../media/image1402.png"/><Relationship Id="rId186" Type="http://schemas.openxmlformats.org/officeDocument/2006/relationships/image" Target="../media/image1423.png"/><Relationship Id="rId27" Type="http://schemas.openxmlformats.org/officeDocument/2006/relationships/image" Target="../media/image1264.png"/><Relationship Id="rId48" Type="http://schemas.openxmlformats.org/officeDocument/2006/relationships/image" Target="../media/image1285.png"/><Relationship Id="rId69" Type="http://schemas.openxmlformats.org/officeDocument/2006/relationships/image" Target="../media/image1306.png"/><Relationship Id="rId113" Type="http://schemas.openxmlformats.org/officeDocument/2006/relationships/image" Target="../media/image1350.png"/><Relationship Id="rId134" Type="http://schemas.openxmlformats.org/officeDocument/2006/relationships/image" Target="../media/image1371.png"/><Relationship Id="rId80" Type="http://schemas.openxmlformats.org/officeDocument/2006/relationships/image" Target="../media/image1317.png"/><Relationship Id="rId155" Type="http://schemas.openxmlformats.org/officeDocument/2006/relationships/image" Target="../media/image1392.png"/><Relationship Id="rId176" Type="http://schemas.openxmlformats.org/officeDocument/2006/relationships/image" Target="../media/image1413.png"/><Relationship Id="rId17" Type="http://schemas.openxmlformats.org/officeDocument/2006/relationships/image" Target="../media/image1254.png"/><Relationship Id="rId38" Type="http://schemas.openxmlformats.org/officeDocument/2006/relationships/image" Target="../media/image1275.png"/><Relationship Id="rId59" Type="http://schemas.openxmlformats.org/officeDocument/2006/relationships/image" Target="../media/image1296.png"/><Relationship Id="rId103" Type="http://schemas.openxmlformats.org/officeDocument/2006/relationships/image" Target="../media/image1340.png"/><Relationship Id="rId124" Type="http://schemas.openxmlformats.org/officeDocument/2006/relationships/image" Target="../media/image1361.png"/><Relationship Id="rId70" Type="http://schemas.openxmlformats.org/officeDocument/2006/relationships/image" Target="../media/image1307.png"/><Relationship Id="rId91" Type="http://schemas.openxmlformats.org/officeDocument/2006/relationships/image" Target="../media/image1328.png"/><Relationship Id="rId145" Type="http://schemas.openxmlformats.org/officeDocument/2006/relationships/image" Target="../media/image1382.png"/><Relationship Id="rId166" Type="http://schemas.openxmlformats.org/officeDocument/2006/relationships/image" Target="../media/image1403.png"/><Relationship Id="rId187" Type="http://schemas.openxmlformats.org/officeDocument/2006/relationships/image" Target="../media/image1424.png"/><Relationship Id="rId1" Type="http://schemas.openxmlformats.org/officeDocument/2006/relationships/slideLayout" Target="../slideLayouts/slideLayout16.xml"/><Relationship Id="rId28" Type="http://schemas.openxmlformats.org/officeDocument/2006/relationships/image" Target="../media/image1265.png"/><Relationship Id="rId49" Type="http://schemas.openxmlformats.org/officeDocument/2006/relationships/image" Target="../media/image1286.png"/><Relationship Id="rId114" Type="http://schemas.openxmlformats.org/officeDocument/2006/relationships/image" Target="../media/image1351.png"/><Relationship Id="rId60" Type="http://schemas.openxmlformats.org/officeDocument/2006/relationships/image" Target="../media/image1297.png"/><Relationship Id="rId81" Type="http://schemas.openxmlformats.org/officeDocument/2006/relationships/image" Target="../media/image1318.png"/><Relationship Id="rId135" Type="http://schemas.openxmlformats.org/officeDocument/2006/relationships/image" Target="../media/image1372.png"/><Relationship Id="rId156" Type="http://schemas.openxmlformats.org/officeDocument/2006/relationships/image" Target="../media/image1393.png"/><Relationship Id="rId177" Type="http://schemas.openxmlformats.org/officeDocument/2006/relationships/image" Target="../media/image1414.png"/><Relationship Id="rId18" Type="http://schemas.openxmlformats.org/officeDocument/2006/relationships/image" Target="../media/image1255.png"/><Relationship Id="rId39" Type="http://schemas.openxmlformats.org/officeDocument/2006/relationships/image" Target="../media/image1276.png"/></Relationships>
</file>

<file path=ppt/slides/_rels/slide102.xml.rels><?xml version="1.0" encoding="UTF-8" standalone="yes"?>
<Relationships xmlns="http://schemas.openxmlformats.org/package/2006/relationships"><Relationship Id="rId117" Type="http://schemas.openxmlformats.org/officeDocument/2006/relationships/image" Target="../media/image1543.png"/><Relationship Id="rId21" Type="http://schemas.openxmlformats.org/officeDocument/2006/relationships/image" Target="../media/image1450.png"/><Relationship Id="rId42" Type="http://schemas.openxmlformats.org/officeDocument/2006/relationships/image" Target="../media/image1470.png"/><Relationship Id="rId63" Type="http://schemas.openxmlformats.org/officeDocument/2006/relationships/image" Target="../media/image1490.png"/><Relationship Id="rId84" Type="http://schemas.openxmlformats.org/officeDocument/2006/relationships/image" Target="../media/image1511.png"/><Relationship Id="rId138" Type="http://schemas.openxmlformats.org/officeDocument/2006/relationships/image" Target="../media/image1563.png"/><Relationship Id="rId159" Type="http://schemas.openxmlformats.org/officeDocument/2006/relationships/image" Target="../media/image1584.png"/><Relationship Id="rId170" Type="http://schemas.openxmlformats.org/officeDocument/2006/relationships/image" Target="../media/image1595.png"/><Relationship Id="rId191" Type="http://schemas.openxmlformats.org/officeDocument/2006/relationships/image" Target="../media/image1616.png"/><Relationship Id="rId205" Type="http://schemas.openxmlformats.org/officeDocument/2006/relationships/image" Target="../media/image1630.png"/><Relationship Id="rId226" Type="http://schemas.openxmlformats.org/officeDocument/2006/relationships/image" Target="../media/image1649.png"/><Relationship Id="rId107" Type="http://schemas.openxmlformats.org/officeDocument/2006/relationships/image" Target="../media/image1533.png"/><Relationship Id="rId11" Type="http://schemas.openxmlformats.org/officeDocument/2006/relationships/image" Target="../media/image1440.png"/><Relationship Id="rId32" Type="http://schemas.openxmlformats.org/officeDocument/2006/relationships/image" Target="../media/image1460.png"/><Relationship Id="rId53" Type="http://schemas.openxmlformats.org/officeDocument/2006/relationships/image" Target="../media/image1481.png"/><Relationship Id="rId74" Type="http://schemas.openxmlformats.org/officeDocument/2006/relationships/image" Target="../media/image1501.png"/><Relationship Id="rId128" Type="http://schemas.openxmlformats.org/officeDocument/2006/relationships/image" Target="../media/image1553.png"/><Relationship Id="rId149" Type="http://schemas.openxmlformats.org/officeDocument/2006/relationships/image" Target="../media/image1574.png"/><Relationship Id="rId5" Type="http://schemas.openxmlformats.org/officeDocument/2006/relationships/image" Target="../media/image1435.png"/><Relationship Id="rId95" Type="http://schemas.openxmlformats.org/officeDocument/2006/relationships/image" Target="../media/image1521.png"/><Relationship Id="rId160" Type="http://schemas.openxmlformats.org/officeDocument/2006/relationships/image" Target="../media/image1585.png"/><Relationship Id="rId181" Type="http://schemas.openxmlformats.org/officeDocument/2006/relationships/image" Target="../media/image1606.png"/><Relationship Id="rId216" Type="http://schemas.openxmlformats.org/officeDocument/2006/relationships/image" Target="../media/image1641.png"/><Relationship Id="rId237" Type="http://schemas.openxmlformats.org/officeDocument/2006/relationships/image" Target="../media/image1660.png"/><Relationship Id="rId22" Type="http://schemas.openxmlformats.org/officeDocument/2006/relationships/image" Target="../media/image552.png"/><Relationship Id="rId43" Type="http://schemas.openxmlformats.org/officeDocument/2006/relationships/image" Target="../media/image1471.png"/><Relationship Id="rId64" Type="http://schemas.openxmlformats.org/officeDocument/2006/relationships/image" Target="../media/image1491.png"/><Relationship Id="rId118" Type="http://schemas.openxmlformats.org/officeDocument/2006/relationships/image" Target="../media/image1544.png"/><Relationship Id="rId139" Type="http://schemas.openxmlformats.org/officeDocument/2006/relationships/image" Target="../media/image1564.png"/><Relationship Id="rId85" Type="http://schemas.openxmlformats.org/officeDocument/2006/relationships/image" Target="../media/image1512.png"/><Relationship Id="rId150" Type="http://schemas.openxmlformats.org/officeDocument/2006/relationships/image" Target="../media/image1575.png"/><Relationship Id="rId171" Type="http://schemas.openxmlformats.org/officeDocument/2006/relationships/image" Target="../media/image1596.png"/><Relationship Id="rId192" Type="http://schemas.openxmlformats.org/officeDocument/2006/relationships/image" Target="../media/image1617.png"/><Relationship Id="rId206" Type="http://schemas.openxmlformats.org/officeDocument/2006/relationships/image" Target="../media/image1631.png"/><Relationship Id="rId227" Type="http://schemas.openxmlformats.org/officeDocument/2006/relationships/image" Target="../media/image1650.png"/><Relationship Id="rId12" Type="http://schemas.openxmlformats.org/officeDocument/2006/relationships/image" Target="../media/image1441.png"/><Relationship Id="rId33" Type="http://schemas.openxmlformats.org/officeDocument/2006/relationships/image" Target="../media/image1461.png"/><Relationship Id="rId108" Type="http://schemas.openxmlformats.org/officeDocument/2006/relationships/image" Target="../media/image1534.png"/><Relationship Id="rId129" Type="http://schemas.openxmlformats.org/officeDocument/2006/relationships/image" Target="../media/image1554.png"/><Relationship Id="rId54" Type="http://schemas.openxmlformats.org/officeDocument/2006/relationships/image" Target="../media/image1482.png"/><Relationship Id="rId75" Type="http://schemas.openxmlformats.org/officeDocument/2006/relationships/image" Target="../media/image1502.png"/><Relationship Id="rId96" Type="http://schemas.openxmlformats.org/officeDocument/2006/relationships/image" Target="../media/image1522.png"/><Relationship Id="rId140" Type="http://schemas.openxmlformats.org/officeDocument/2006/relationships/image" Target="../media/image1565.png"/><Relationship Id="rId161" Type="http://schemas.openxmlformats.org/officeDocument/2006/relationships/image" Target="../media/image1586.png"/><Relationship Id="rId182" Type="http://schemas.openxmlformats.org/officeDocument/2006/relationships/image" Target="../media/image1607.png"/><Relationship Id="rId217" Type="http://schemas.openxmlformats.org/officeDocument/2006/relationships/image" Target="../media/image1642.png"/><Relationship Id="rId6" Type="http://schemas.openxmlformats.org/officeDocument/2006/relationships/image" Target="../media/image1436.png"/><Relationship Id="rId238" Type="http://schemas.openxmlformats.org/officeDocument/2006/relationships/image" Target="../media/image1661.png"/><Relationship Id="rId23" Type="http://schemas.openxmlformats.org/officeDocument/2006/relationships/image" Target="../media/image1451.png"/><Relationship Id="rId119" Type="http://schemas.openxmlformats.org/officeDocument/2006/relationships/image" Target="../media/image1545.png"/><Relationship Id="rId44" Type="http://schemas.openxmlformats.org/officeDocument/2006/relationships/image" Target="../media/image1472.png"/><Relationship Id="rId65" Type="http://schemas.openxmlformats.org/officeDocument/2006/relationships/image" Target="../media/image1492.png"/><Relationship Id="rId86" Type="http://schemas.openxmlformats.org/officeDocument/2006/relationships/image" Target="../media/image1513.png"/><Relationship Id="rId130" Type="http://schemas.openxmlformats.org/officeDocument/2006/relationships/image" Target="../media/image1555.png"/><Relationship Id="rId151" Type="http://schemas.openxmlformats.org/officeDocument/2006/relationships/image" Target="../media/image1576.png"/><Relationship Id="rId172" Type="http://schemas.openxmlformats.org/officeDocument/2006/relationships/image" Target="../media/image1597.png"/><Relationship Id="rId193" Type="http://schemas.openxmlformats.org/officeDocument/2006/relationships/image" Target="../media/image1618.png"/><Relationship Id="rId207" Type="http://schemas.openxmlformats.org/officeDocument/2006/relationships/image" Target="../media/image1632.png"/><Relationship Id="rId228" Type="http://schemas.openxmlformats.org/officeDocument/2006/relationships/image" Target="../media/image1651.png"/><Relationship Id="rId13" Type="http://schemas.openxmlformats.org/officeDocument/2006/relationships/image" Target="../media/image1442.png"/><Relationship Id="rId109" Type="http://schemas.openxmlformats.org/officeDocument/2006/relationships/image" Target="../media/image1535.png"/><Relationship Id="rId34" Type="http://schemas.openxmlformats.org/officeDocument/2006/relationships/image" Target="../media/image1462.png"/><Relationship Id="rId55" Type="http://schemas.openxmlformats.org/officeDocument/2006/relationships/image" Target="../media/image1483.png"/><Relationship Id="rId76" Type="http://schemas.openxmlformats.org/officeDocument/2006/relationships/image" Target="../media/image1503.png"/><Relationship Id="rId97" Type="http://schemas.openxmlformats.org/officeDocument/2006/relationships/image" Target="../media/image1523.png"/><Relationship Id="rId120" Type="http://schemas.openxmlformats.org/officeDocument/2006/relationships/image" Target="../media/image1546.png"/><Relationship Id="rId141" Type="http://schemas.openxmlformats.org/officeDocument/2006/relationships/image" Target="../media/image1566.png"/><Relationship Id="rId7" Type="http://schemas.openxmlformats.org/officeDocument/2006/relationships/image" Target="../media/image566.png"/><Relationship Id="rId162" Type="http://schemas.openxmlformats.org/officeDocument/2006/relationships/image" Target="../media/image1587.png"/><Relationship Id="rId183" Type="http://schemas.openxmlformats.org/officeDocument/2006/relationships/image" Target="../media/image1608.png"/><Relationship Id="rId218" Type="http://schemas.openxmlformats.org/officeDocument/2006/relationships/image" Target="../media/image1643.png"/><Relationship Id="rId239" Type="http://schemas.openxmlformats.org/officeDocument/2006/relationships/image" Target="../media/image1662.png"/><Relationship Id="rId24" Type="http://schemas.openxmlformats.org/officeDocument/2006/relationships/image" Target="../media/image1452.png"/><Relationship Id="rId45" Type="http://schemas.openxmlformats.org/officeDocument/2006/relationships/image" Target="../media/image1473.png"/><Relationship Id="rId66" Type="http://schemas.openxmlformats.org/officeDocument/2006/relationships/image" Target="../media/image1493.png"/><Relationship Id="rId87" Type="http://schemas.openxmlformats.org/officeDocument/2006/relationships/image" Target="../media/image1514.png"/><Relationship Id="rId110" Type="http://schemas.openxmlformats.org/officeDocument/2006/relationships/image" Target="../media/image1536.png"/><Relationship Id="rId131" Type="http://schemas.openxmlformats.org/officeDocument/2006/relationships/image" Target="../media/image1556.png"/><Relationship Id="rId152" Type="http://schemas.openxmlformats.org/officeDocument/2006/relationships/image" Target="../media/image1577.png"/><Relationship Id="rId173" Type="http://schemas.openxmlformats.org/officeDocument/2006/relationships/image" Target="../media/image1598.png"/><Relationship Id="rId194" Type="http://schemas.openxmlformats.org/officeDocument/2006/relationships/image" Target="../media/image1619.png"/><Relationship Id="rId208" Type="http://schemas.openxmlformats.org/officeDocument/2006/relationships/image" Target="../media/image1633.png"/><Relationship Id="rId229" Type="http://schemas.openxmlformats.org/officeDocument/2006/relationships/image" Target="../media/image1652.png"/><Relationship Id="rId240" Type="http://schemas.openxmlformats.org/officeDocument/2006/relationships/image" Target="../media/image1663.png"/><Relationship Id="rId14" Type="http://schemas.openxmlformats.org/officeDocument/2006/relationships/image" Target="../media/image1443.png"/><Relationship Id="rId35" Type="http://schemas.openxmlformats.org/officeDocument/2006/relationships/image" Target="../media/image1463.png"/><Relationship Id="rId56" Type="http://schemas.openxmlformats.org/officeDocument/2006/relationships/image" Target="../media/image1484.png"/><Relationship Id="rId77" Type="http://schemas.openxmlformats.org/officeDocument/2006/relationships/image" Target="../media/image1504.png"/><Relationship Id="rId100" Type="http://schemas.openxmlformats.org/officeDocument/2006/relationships/image" Target="../media/image1526.png"/><Relationship Id="rId8" Type="http://schemas.openxmlformats.org/officeDocument/2006/relationships/image" Target="../media/image1437.png"/><Relationship Id="rId98" Type="http://schemas.openxmlformats.org/officeDocument/2006/relationships/image" Target="../media/image1524.png"/><Relationship Id="rId121" Type="http://schemas.openxmlformats.org/officeDocument/2006/relationships/image" Target="../media/image1547.png"/><Relationship Id="rId142" Type="http://schemas.openxmlformats.org/officeDocument/2006/relationships/image" Target="../media/image1567.png"/><Relationship Id="rId163" Type="http://schemas.openxmlformats.org/officeDocument/2006/relationships/image" Target="../media/image1588.png"/><Relationship Id="rId184" Type="http://schemas.openxmlformats.org/officeDocument/2006/relationships/image" Target="../media/image1609.png"/><Relationship Id="rId219" Type="http://schemas.openxmlformats.org/officeDocument/2006/relationships/image" Target="../media/image1644.png"/><Relationship Id="rId230" Type="http://schemas.openxmlformats.org/officeDocument/2006/relationships/image" Target="../media/image1653.png"/><Relationship Id="rId25" Type="http://schemas.openxmlformats.org/officeDocument/2006/relationships/image" Target="../media/image1453.png"/><Relationship Id="rId46" Type="http://schemas.openxmlformats.org/officeDocument/2006/relationships/image" Target="../media/image1474.png"/><Relationship Id="rId67" Type="http://schemas.openxmlformats.org/officeDocument/2006/relationships/image" Target="../media/image1494.png"/><Relationship Id="rId88" Type="http://schemas.openxmlformats.org/officeDocument/2006/relationships/image" Target="../media/image1515.png"/><Relationship Id="rId111" Type="http://schemas.openxmlformats.org/officeDocument/2006/relationships/image" Target="../media/image1537.png"/><Relationship Id="rId132" Type="http://schemas.openxmlformats.org/officeDocument/2006/relationships/image" Target="../media/image1557.png"/><Relationship Id="rId153" Type="http://schemas.openxmlformats.org/officeDocument/2006/relationships/image" Target="../media/image1578.png"/><Relationship Id="rId174" Type="http://schemas.openxmlformats.org/officeDocument/2006/relationships/image" Target="../media/image1599.png"/><Relationship Id="rId195" Type="http://schemas.openxmlformats.org/officeDocument/2006/relationships/image" Target="../media/image1620.png"/><Relationship Id="rId209" Type="http://schemas.openxmlformats.org/officeDocument/2006/relationships/image" Target="../media/image1634.png"/><Relationship Id="rId220" Type="http://schemas.openxmlformats.org/officeDocument/2006/relationships/image" Target="../media/image1645.png"/><Relationship Id="rId241" Type="http://schemas.openxmlformats.org/officeDocument/2006/relationships/image" Target="../media/image1664.png"/><Relationship Id="rId15" Type="http://schemas.openxmlformats.org/officeDocument/2006/relationships/image" Target="../media/image1444.png"/><Relationship Id="rId36" Type="http://schemas.openxmlformats.org/officeDocument/2006/relationships/image" Target="../media/image1464.png"/><Relationship Id="rId57" Type="http://schemas.openxmlformats.org/officeDocument/2006/relationships/image" Target="../media/image601.png"/><Relationship Id="rId106" Type="http://schemas.openxmlformats.org/officeDocument/2006/relationships/image" Target="../media/image1532.png"/><Relationship Id="rId127" Type="http://schemas.openxmlformats.org/officeDocument/2006/relationships/image" Target="../media/image1552.png"/><Relationship Id="rId10" Type="http://schemas.openxmlformats.org/officeDocument/2006/relationships/image" Target="../media/image1439.png"/><Relationship Id="rId31" Type="http://schemas.openxmlformats.org/officeDocument/2006/relationships/image" Target="../media/image1459.png"/><Relationship Id="rId52" Type="http://schemas.openxmlformats.org/officeDocument/2006/relationships/image" Target="../media/image1480.png"/><Relationship Id="rId73" Type="http://schemas.openxmlformats.org/officeDocument/2006/relationships/image" Target="../media/image1500.png"/><Relationship Id="rId78" Type="http://schemas.openxmlformats.org/officeDocument/2006/relationships/image" Target="../media/image1505.png"/><Relationship Id="rId94" Type="http://schemas.openxmlformats.org/officeDocument/2006/relationships/image" Target="../media/image1520.png"/><Relationship Id="rId99" Type="http://schemas.openxmlformats.org/officeDocument/2006/relationships/image" Target="../media/image1525.png"/><Relationship Id="rId101" Type="http://schemas.openxmlformats.org/officeDocument/2006/relationships/image" Target="../media/image1527.png"/><Relationship Id="rId122" Type="http://schemas.openxmlformats.org/officeDocument/2006/relationships/image" Target="../media/image1143.png"/><Relationship Id="rId143" Type="http://schemas.openxmlformats.org/officeDocument/2006/relationships/image" Target="../media/image1568.png"/><Relationship Id="rId148" Type="http://schemas.openxmlformats.org/officeDocument/2006/relationships/image" Target="../media/image1573.png"/><Relationship Id="rId164" Type="http://schemas.openxmlformats.org/officeDocument/2006/relationships/image" Target="../media/image1589.png"/><Relationship Id="rId169" Type="http://schemas.openxmlformats.org/officeDocument/2006/relationships/image" Target="../media/image1594.png"/><Relationship Id="rId185" Type="http://schemas.openxmlformats.org/officeDocument/2006/relationships/image" Target="../media/image1610.png"/><Relationship Id="rId4" Type="http://schemas.openxmlformats.org/officeDocument/2006/relationships/image" Target="../media/image1434.png"/><Relationship Id="rId9" Type="http://schemas.openxmlformats.org/officeDocument/2006/relationships/image" Target="../media/image1438.png"/><Relationship Id="rId180" Type="http://schemas.openxmlformats.org/officeDocument/2006/relationships/image" Target="../media/image1605.png"/><Relationship Id="rId210" Type="http://schemas.openxmlformats.org/officeDocument/2006/relationships/image" Target="../media/image1635.png"/><Relationship Id="rId215" Type="http://schemas.openxmlformats.org/officeDocument/2006/relationships/image" Target="../media/image1640.png"/><Relationship Id="rId236" Type="http://schemas.openxmlformats.org/officeDocument/2006/relationships/image" Target="../media/image1659.png"/><Relationship Id="rId26" Type="http://schemas.openxmlformats.org/officeDocument/2006/relationships/image" Target="../media/image1454.png"/><Relationship Id="rId231" Type="http://schemas.openxmlformats.org/officeDocument/2006/relationships/image" Target="../media/image1654.png"/><Relationship Id="rId47" Type="http://schemas.openxmlformats.org/officeDocument/2006/relationships/image" Target="../media/image1475.png"/><Relationship Id="rId68" Type="http://schemas.openxmlformats.org/officeDocument/2006/relationships/image" Target="../media/image1495.png"/><Relationship Id="rId89" Type="http://schemas.openxmlformats.org/officeDocument/2006/relationships/image" Target="../media/image1516.png"/><Relationship Id="rId112" Type="http://schemas.openxmlformats.org/officeDocument/2006/relationships/image" Target="../media/image1538.png"/><Relationship Id="rId133" Type="http://schemas.openxmlformats.org/officeDocument/2006/relationships/image" Target="../media/image1558.png"/><Relationship Id="rId154" Type="http://schemas.openxmlformats.org/officeDocument/2006/relationships/image" Target="../media/image1579.png"/><Relationship Id="rId175" Type="http://schemas.openxmlformats.org/officeDocument/2006/relationships/image" Target="../media/image1600.png"/><Relationship Id="rId196" Type="http://schemas.openxmlformats.org/officeDocument/2006/relationships/image" Target="../media/image1621.png"/><Relationship Id="rId200" Type="http://schemas.openxmlformats.org/officeDocument/2006/relationships/image" Target="../media/image1625.png"/><Relationship Id="rId16" Type="http://schemas.openxmlformats.org/officeDocument/2006/relationships/image" Target="../media/image1445.png"/><Relationship Id="rId221" Type="http://schemas.openxmlformats.org/officeDocument/2006/relationships/image" Target="../media/image1646.png"/><Relationship Id="rId242" Type="http://schemas.openxmlformats.org/officeDocument/2006/relationships/image" Target="../media/image1665.png"/><Relationship Id="rId37" Type="http://schemas.openxmlformats.org/officeDocument/2006/relationships/image" Target="../media/image1465.png"/><Relationship Id="rId58" Type="http://schemas.openxmlformats.org/officeDocument/2006/relationships/image" Target="../media/image1485.png"/><Relationship Id="rId79" Type="http://schemas.openxmlformats.org/officeDocument/2006/relationships/image" Target="../media/image1506.png"/><Relationship Id="rId102" Type="http://schemas.openxmlformats.org/officeDocument/2006/relationships/image" Target="../media/image1528.png"/><Relationship Id="rId123" Type="http://schemas.openxmlformats.org/officeDocument/2006/relationships/image" Target="../media/image1548.png"/><Relationship Id="rId144" Type="http://schemas.openxmlformats.org/officeDocument/2006/relationships/image" Target="../media/image1569.png"/><Relationship Id="rId90" Type="http://schemas.openxmlformats.org/officeDocument/2006/relationships/image" Target="../media/image1517.png"/><Relationship Id="rId165" Type="http://schemas.openxmlformats.org/officeDocument/2006/relationships/image" Target="../media/image1590.png"/><Relationship Id="rId186" Type="http://schemas.openxmlformats.org/officeDocument/2006/relationships/image" Target="../media/image1611.png"/><Relationship Id="rId211" Type="http://schemas.openxmlformats.org/officeDocument/2006/relationships/image" Target="../media/image1636.png"/><Relationship Id="rId232" Type="http://schemas.openxmlformats.org/officeDocument/2006/relationships/image" Target="../media/image1655.png"/><Relationship Id="rId27" Type="http://schemas.openxmlformats.org/officeDocument/2006/relationships/image" Target="../media/image1455.png"/><Relationship Id="rId48" Type="http://schemas.openxmlformats.org/officeDocument/2006/relationships/image" Target="../media/image1476.png"/><Relationship Id="rId69" Type="http://schemas.openxmlformats.org/officeDocument/2006/relationships/image" Target="../media/image1496.png"/><Relationship Id="rId113" Type="http://schemas.openxmlformats.org/officeDocument/2006/relationships/image" Target="../media/image1539.png"/><Relationship Id="rId134" Type="http://schemas.openxmlformats.org/officeDocument/2006/relationships/image" Target="../media/image1559.png"/><Relationship Id="rId80" Type="http://schemas.openxmlformats.org/officeDocument/2006/relationships/image" Target="../media/image1507.png"/><Relationship Id="rId155" Type="http://schemas.openxmlformats.org/officeDocument/2006/relationships/image" Target="../media/image1580.png"/><Relationship Id="rId176" Type="http://schemas.openxmlformats.org/officeDocument/2006/relationships/image" Target="../media/image1601.png"/><Relationship Id="rId197" Type="http://schemas.openxmlformats.org/officeDocument/2006/relationships/image" Target="../media/image1622.png"/><Relationship Id="rId201" Type="http://schemas.openxmlformats.org/officeDocument/2006/relationships/image" Target="../media/image1626.png"/><Relationship Id="rId222" Type="http://schemas.openxmlformats.org/officeDocument/2006/relationships/image" Target="../media/image1134.png"/><Relationship Id="rId17" Type="http://schemas.openxmlformats.org/officeDocument/2006/relationships/image" Target="../media/image1446.png"/><Relationship Id="rId38" Type="http://schemas.openxmlformats.org/officeDocument/2006/relationships/image" Target="../media/image1466.png"/><Relationship Id="rId59" Type="http://schemas.openxmlformats.org/officeDocument/2006/relationships/image" Target="../media/image1486.png"/><Relationship Id="rId103" Type="http://schemas.openxmlformats.org/officeDocument/2006/relationships/image" Target="../media/image1529.png"/><Relationship Id="rId124" Type="http://schemas.openxmlformats.org/officeDocument/2006/relationships/image" Target="../media/image1549.png"/><Relationship Id="rId70" Type="http://schemas.openxmlformats.org/officeDocument/2006/relationships/image" Target="../media/image1497.png"/><Relationship Id="rId91" Type="http://schemas.openxmlformats.org/officeDocument/2006/relationships/image" Target="../media/image1120.png"/><Relationship Id="rId145" Type="http://schemas.openxmlformats.org/officeDocument/2006/relationships/image" Target="../media/image1570.png"/><Relationship Id="rId166" Type="http://schemas.openxmlformats.org/officeDocument/2006/relationships/image" Target="../media/image1591.png"/><Relationship Id="rId187" Type="http://schemas.openxmlformats.org/officeDocument/2006/relationships/image" Target="../media/image1612.png"/><Relationship Id="rId1" Type="http://schemas.openxmlformats.org/officeDocument/2006/relationships/slideLayout" Target="../slideLayouts/slideLayout16.xml"/><Relationship Id="rId212" Type="http://schemas.openxmlformats.org/officeDocument/2006/relationships/image" Target="../media/image1637.png"/><Relationship Id="rId233" Type="http://schemas.openxmlformats.org/officeDocument/2006/relationships/image" Target="../media/image1656.png"/><Relationship Id="rId28" Type="http://schemas.openxmlformats.org/officeDocument/2006/relationships/image" Target="../media/image1456.png"/><Relationship Id="rId49" Type="http://schemas.openxmlformats.org/officeDocument/2006/relationships/image" Target="../media/image1477.png"/><Relationship Id="rId114" Type="http://schemas.openxmlformats.org/officeDocument/2006/relationships/image" Target="../media/image1540.png"/><Relationship Id="rId60" Type="http://schemas.openxmlformats.org/officeDocument/2006/relationships/image" Target="../media/image1487.png"/><Relationship Id="rId81" Type="http://schemas.openxmlformats.org/officeDocument/2006/relationships/image" Target="../media/image1508.png"/><Relationship Id="rId135" Type="http://schemas.openxmlformats.org/officeDocument/2006/relationships/image" Target="../media/image1560.png"/><Relationship Id="rId156" Type="http://schemas.openxmlformats.org/officeDocument/2006/relationships/image" Target="../media/image1581.png"/><Relationship Id="rId177" Type="http://schemas.openxmlformats.org/officeDocument/2006/relationships/image" Target="../media/image1602.png"/><Relationship Id="rId198" Type="http://schemas.openxmlformats.org/officeDocument/2006/relationships/image" Target="../media/image1623.png"/><Relationship Id="rId202" Type="http://schemas.openxmlformats.org/officeDocument/2006/relationships/image" Target="../media/image1627.png"/><Relationship Id="rId223" Type="http://schemas.openxmlformats.org/officeDocument/2006/relationships/image" Target="../media/image1133.png"/><Relationship Id="rId18" Type="http://schemas.openxmlformats.org/officeDocument/2006/relationships/image" Target="../media/image1447.png"/><Relationship Id="rId39" Type="http://schemas.openxmlformats.org/officeDocument/2006/relationships/image" Target="../media/image1467.png"/><Relationship Id="rId50" Type="http://schemas.openxmlformats.org/officeDocument/2006/relationships/image" Target="../media/image1478.png"/><Relationship Id="rId104" Type="http://schemas.openxmlformats.org/officeDocument/2006/relationships/image" Target="../media/image1530.png"/><Relationship Id="rId125" Type="http://schemas.openxmlformats.org/officeDocument/2006/relationships/image" Target="../media/image1550.png"/><Relationship Id="rId146" Type="http://schemas.openxmlformats.org/officeDocument/2006/relationships/image" Target="../media/image1571.png"/><Relationship Id="rId167" Type="http://schemas.openxmlformats.org/officeDocument/2006/relationships/image" Target="../media/image1592.png"/><Relationship Id="rId188" Type="http://schemas.openxmlformats.org/officeDocument/2006/relationships/image" Target="../media/image1613.png"/><Relationship Id="rId71" Type="http://schemas.openxmlformats.org/officeDocument/2006/relationships/image" Target="../media/image1498.png"/><Relationship Id="rId92" Type="http://schemas.openxmlformats.org/officeDocument/2006/relationships/image" Target="../media/image1518.png"/><Relationship Id="rId213" Type="http://schemas.openxmlformats.org/officeDocument/2006/relationships/image" Target="../media/image1638.png"/><Relationship Id="rId234" Type="http://schemas.openxmlformats.org/officeDocument/2006/relationships/image" Target="../media/image1657.png"/><Relationship Id="rId2" Type="http://schemas.openxmlformats.org/officeDocument/2006/relationships/image" Target="../media/image164.png"/><Relationship Id="rId29" Type="http://schemas.openxmlformats.org/officeDocument/2006/relationships/image" Target="../media/image1457.png"/><Relationship Id="rId40" Type="http://schemas.openxmlformats.org/officeDocument/2006/relationships/image" Target="../media/image1468.png"/><Relationship Id="rId115" Type="http://schemas.openxmlformats.org/officeDocument/2006/relationships/image" Target="../media/image1541.png"/><Relationship Id="rId136" Type="http://schemas.openxmlformats.org/officeDocument/2006/relationships/image" Target="../media/image1561.png"/><Relationship Id="rId157" Type="http://schemas.openxmlformats.org/officeDocument/2006/relationships/image" Target="../media/image1582.png"/><Relationship Id="rId178" Type="http://schemas.openxmlformats.org/officeDocument/2006/relationships/image" Target="../media/image1603.png"/><Relationship Id="rId61" Type="http://schemas.openxmlformats.org/officeDocument/2006/relationships/image" Target="../media/image1488.png"/><Relationship Id="rId82" Type="http://schemas.openxmlformats.org/officeDocument/2006/relationships/image" Target="../media/image1509.png"/><Relationship Id="rId199" Type="http://schemas.openxmlformats.org/officeDocument/2006/relationships/image" Target="../media/image1624.png"/><Relationship Id="rId203" Type="http://schemas.openxmlformats.org/officeDocument/2006/relationships/image" Target="../media/image1628.png"/><Relationship Id="rId19" Type="http://schemas.openxmlformats.org/officeDocument/2006/relationships/image" Target="../media/image1448.png"/><Relationship Id="rId224" Type="http://schemas.openxmlformats.org/officeDocument/2006/relationships/image" Target="../media/image1647.png"/><Relationship Id="rId30" Type="http://schemas.openxmlformats.org/officeDocument/2006/relationships/image" Target="../media/image1458.png"/><Relationship Id="rId105" Type="http://schemas.openxmlformats.org/officeDocument/2006/relationships/image" Target="../media/image1531.png"/><Relationship Id="rId126" Type="http://schemas.openxmlformats.org/officeDocument/2006/relationships/image" Target="../media/image1551.png"/><Relationship Id="rId147" Type="http://schemas.openxmlformats.org/officeDocument/2006/relationships/image" Target="../media/image1572.png"/><Relationship Id="rId168" Type="http://schemas.openxmlformats.org/officeDocument/2006/relationships/image" Target="../media/image1593.png"/><Relationship Id="rId51" Type="http://schemas.openxmlformats.org/officeDocument/2006/relationships/image" Target="../media/image1479.png"/><Relationship Id="rId72" Type="http://schemas.openxmlformats.org/officeDocument/2006/relationships/image" Target="../media/image1499.png"/><Relationship Id="rId93" Type="http://schemas.openxmlformats.org/officeDocument/2006/relationships/image" Target="../media/image1519.png"/><Relationship Id="rId189" Type="http://schemas.openxmlformats.org/officeDocument/2006/relationships/image" Target="../media/image1614.png"/><Relationship Id="rId3" Type="http://schemas.openxmlformats.org/officeDocument/2006/relationships/image" Target="../media/image1433.png"/><Relationship Id="rId214" Type="http://schemas.openxmlformats.org/officeDocument/2006/relationships/image" Target="../media/image1639.png"/><Relationship Id="rId235" Type="http://schemas.openxmlformats.org/officeDocument/2006/relationships/image" Target="../media/image1658.png"/><Relationship Id="rId116" Type="http://schemas.openxmlformats.org/officeDocument/2006/relationships/image" Target="../media/image1542.png"/><Relationship Id="rId137" Type="http://schemas.openxmlformats.org/officeDocument/2006/relationships/image" Target="../media/image1562.png"/><Relationship Id="rId158" Type="http://schemas.openxmlformats.org/officeDocument/2006/relationships/image" Target="../media/image1583.png"/><Relationship Id="rId20" Type="http://schemas.openxmlformats.org/officeDocument/2006/relationships/image" Target="../media/image1449.png"/><Relationship Id="rId41" Type="http://schemas.openxmlformats.org/officeDocument/2006/relationships/image" Target="../media/image1469.png"/><Relationship Id="rId62" Type="http://schemas.openxmlformats.org/officeDocument/2006/relationships/image" Target="../media/image1489.png"/><Relationship Id="rId83" Type="http://schemas.openxmlformats.org/officeDocument/2006/relationships/image" Target="../media/image1510.png"/><Relationship Id="rId179" Type="http://schemas.openxmlformats.org/officeDocument/2006/relationships/image" Target="../media/image1604.png"/><Relationship Id="rId190" Type="http://schemas.openxmlformats.org/officeDocument/2006/relationships/image" Target="../media/image1615.png"/><Relationship Id="rId204" Type="http://schemas.openxmlformats.org/officeDocument/2006/relationships/image" Target="../media/image1629.png"/><Relationship Id="rId225" Type="http://schemas.openxmlformats.org/officeDocument/2006/relationships/image" Target="../media/image1648.png"/></Relationships>
</file>

<file path=ppt/slides/_rels/slide103.xml.rels><?xml version="1.0" encoding="UTF-8" standalone="yes"?>
<Relationships xmlns="http://schemas.openxmlformats.org/package/2006/relationships"><Relationship Id="rId2" Type="http://schemas.openxmlformats.org/officeDocument/2006/relationships/image" Target="../media/image1666.jpg"/><Relationship Id="rId1" Type="http://schemas.openxmlformats.org/officeDocument/2006/relationships/slideLayout" Target="../slideLayouts/slideLayout1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1667.jpg"/><Relationship Id="rId1" Type="http://schemas.openxmlformats.org/officeDocument/2006/relationships/slideLayout" Target="../slideLayouts/slideLayout16.xml"/></Relationships>
</file>

<file path=ppt/slides/_rels/slide106.xml.rels><?xml version="1.0" encoding="UTF-8" standalone="yes"?>
<Relationships xmlns="http://schemas.openxmlformats.org/package/2006/relationships"><Relationship Id="rId2" Type="http://schemas.openxmlformats.org/officeDocument/2006/relationships/image" Target="../media/image1668.jpg"/><Relationship Id="rId1" Type="http://schemas.openxmlformats.org/officeDocument/2006/relationships/slideLayout" Target="../slideLayouts/slideLayout16.xml"/></Relationships>
</file>

<file path=ppt/slides/_rels/slide107.xml.rels><?xml version="1.0" encoding="UTF-8" standalone="yes"?>
<Relationships xmlns="http://schemas.openxmlformats.org/package/2006/relationships"><Relationship Id="rId2" Type="http://schemas.openxmlformats.org/officeDocument/2006/relationships/image" Target="../media/image1669.jpg"/><Relationship Id="rId1" Type="http://schemas.openxmlformats.org/officeDocument/2006/relationships/slideLayout" Target="../slideLayouts/slideLayout16.xml"/></Relationships>
</file>

<file path=ppt/slides/_rels/slide108.xml.rels><?xml version="1.0" encoding="UTF-8" standalone="yes"?>
<Relationships xmlns="http://schemas.openxmlformats.org/package/2006/relationships"><Relationship Id="rId2" Type="http://schemas.openxmlformats.org/officeDocument/2006/relationships/image" Target="../media/image1670.jpg"/><Relationship Id="rId1" Type="http://schemas.openxmlformats.org/officeDocument/2006/relationships/slideLayout" Target="../slideLayouts/slideLayout16.xml"/></Relationships>
</file>

<file path=ppt/slides/_rels/slide109.xml.rels><?xml version="1.0" encoding="UTF-8" standalone="yes"?>
<Relationships xmlns="http://schemas.openxmlformats.org/package/2006/relationships"><Relationship Id="rId2" Type="http://schemas.openxmlformats.org/officeDocument/2006/relationships/image" Target="../media/image1671.jp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1910.png"/><Relationship Id="rId2" Type="http://schemas.openxmlformats.org/officeDocument/2006/relationships/customXml" Target="../ink/ink14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910.png"/><Relationship Id="rId2" Type="http://schemas.openxmlformats.org/officeDocument/2006/relationships/customXml" Target="../ink/ink14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910.png"/><Relationship Id="rId2" Type="http://schemas.openxmlformats.org/officeDocument/2006/relationships/customXml" Target="../ink/ink14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8" Type="http://schemas.openxmlformats.org/officeDocument/2006/relationships/image" Target="../media/image1678.jpg"/><Relationship Id="rId3" Type="http://schemas.openxmlformats.org/officeDocument/2006/relationships/image" Target="../media/image1673.png"/><Relationship Id="rId7" Type="http://schemas.openxmlformats.org/officeDocument/2006/relationships/image" Target="../media/image1677.png"/><Relationship Id="rId2" Type="http://schemas.openxmlformats.org/officeDocument/2006/relationships/image" Target="../media/image1672.png"/><Relationship Id="rId1" Type="http://schemas.openxmlformats.org/officeDocument/2006/relationships/slideLayout" Target="../slideLayouts/slideLayout16.xml"/><Relationship Id="rId6" Type="http://schemas.openxmlformats.org/officeDocument/2006/relationships/image" Target="../media/image1676.png"/><Relationship Id="rId5" Type="http://schemas.openxmlformats.org/officeDocument/2006/relationships/image" Target="../media/image1675.png"/><Relationship Id="rId4" Type="http://schemas.openxmlformats.org/officeDocument/2006/relationships/image" Target="../media/image167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8" Type="http://schemas.openxmlformats.org/officeDocument/2006/relationships/image" Target="../media/image1685.png"/><Relationship Id="rId3" Type="http://schemas.openxmlformats.org/officeDocument/2006/relationships/image" Target="../media/image1680.png"/><Relationship Id="rId7" Type="http://schemas.openxmlformats.org/officeDocument/2006/relationships/image" Target="../media/image1684.png"/><Relationship Id="rId2" Type="http://schemas.openxmlformats.org/officeDocument/2006/relationships/image" Target="../media/image1679.png"/><Relationship Id="rId1" Type="http://schemas.openxmlformats.org/officeDocument/2006/relationships/slideLayout" Target="../slideLayouts/slideLayout16.xml"/><Relationship Id="rId6" Type="http://schemas.openxmlformats.org/officeDocument/2006/relationships/image" Target="../media/image1683.png"/><Relationship Id="rId5" Type="http://schemas.openxmlformats.org/officeDocument/2006/relationships/image" Target="../media/image1682.png"/><Relationship Id="rId10" Type="http://schemas.openxmlformats.org/officeDocument/2006/relationships/image" Target="../media/image1687.jpg"/><Relationship Id="rId4" Type="http://schemas.openxmlformats.org/officeDocument/2006/relationships/image" Target="../media/image1681.png"/><Relationship Id="rId9" Type="http://schemas.openxmlformats.org/officeDocument/2006/relationships/image" Target="../media/image1686.png"/></Relationships>
</file>

<file path=ppt/slides/_rels/slide117.xml.rels><?xml version="1.0" encoding="UTF-8" standalone="yes"?>
<Relationships xmlns="http://schemas.openxmlformats.org/package/2006/relationships"><Relationship Id="rId2" Type="http://schemas.openxmlformats.org/officeDocument/2006/relationships/image" Target="../media/image1688.jpg"/><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2" Type="http://schemas.openxmlformats.org/officeDocument/2006/relationships/image" Target="../media/image1689.jpg"/><Relationship Id="rId1" Type="http://schemas.openxmlformats.org/officeDocument/2006/relationships/slideLayout" Target="../slideLayouts/slideLayout16.xml"/></Relationships>
</file>

<file path=ppt/slides/_rels/slide119.xml.rels><?xml version="1.0" encoding="UTF-8" standalone="yes"?>
<Relationships xmlns="http://schemas.openxmlformats.org/package/2006/relationships"><Relationship Id="rId2" Type="http://schemas.openxmlformats.org/officeDocument/2006/relationships/image" Target="../media/image1690.jp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57.tmp"/><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1910.png"/><Relationship Id="rId2" Type="http://schemas.openxmlformats.org/officeDocument/2006/relationships/customXml" Target="../ink/ink14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910.png"/><Relationship Id="rId2" Type="http://schemas.openxmlformats.org/officeDocument/2006/relationships/customXml" Target="../ink/ink14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910.png"/><Relationship Id="rId2" Type="http://schemas.openxmlformats.org/officeDocument/2006/relationships/customXml" Target="../ink/ink14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910.png"/><Relationship Id="rId2" Type="http://schemas.openxmlformats.org/officeDocument/2006/relationships/customXml" Target="../ink/ink14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2010.png"/><Relationship Id="rId2" Type="http://schemas.openxmlformats.org/officeDocument/2006/relationships/customXml" Target="../ink/ink14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010.png"/><Relationship Id="rId2" Type="http://schemas.openxmlformats.org/officeDocument/2006/relationships/customXml" Target="../ink/ink14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2010.png"/><Relationship Id="rId2" Type="http://schemas.openxmlformats.org/officeDocument/2006/relationships/customXml" Target="../ink/ink14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010.png"/><Relationship Id="rId2" Type="http://schemas.openxmlformats.org/officeDocument/2006/relationships/customXml" Target="../ink/ink15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3" Type="http://schemas.openxmlformats.org/officeDocument/2006/relationships/image" Target="../media/image2010.png"/><Relationship Id="rId2" Type="http://schemas.openxmlformats.org/officeDocument/2006/relationships/customXml" Target="../ink/ink151.xml"/><Relationship Id="rId1" Type="http://schemas.openxmlformats.org/officeDocument/2006/relationships/slideLayout" Target="../slideLayouts/slideLayout2.xml"/><Relationship Id="rId4" Type="http://schemas.openxmlformats.org/officeDocument/2006/relationships/image" Target="../media/image1691.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image" Target="../media/image2010.png"/><Relationship Id="rId2" Type="http://schemas.openxmlformats.org/officeDocument/2006/relationships/customXml" Target="../ink/ink152.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010.png"/><Relationship Id="rId2" Type="http://schemas.openxmlformats.org/officeDocument/2006/relationships/customXml" Target="../ink/ink153.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010.png"/><Relationship Id="rId2" Type="http://schemas.openxmlformats.org/officeDocument/2006/relationships/customXml" Target="../ink/ink154.xml"/><Relationship Id="rId1" Type="http://schemas.openxmlformats.org/officeDocument/2006/relationships/slideLayout" Target="../slideLayouts/slideLayout2.xml"/><Relationship Id="rId4" Type="http://schemas.openxmlformats.org/officeDocument/2006/relationships/image" Target="../media/image1692.tmp"/></Relationships>
</file>

<file path=ppt/slides/_rels/slide137.xml.rels><?xml version="1.0" encoding="UTF-8" standalone="yes"?>
<Relationships xmlns="http://schemas.openxmlformats.org/package/2006/relationships"><Relationship Id="rId3" Type="http://schemas.openxmlformats.org/officeDocument/2006/relationships/image" Target="../media/image2010.png"/><Relationship Id="rId2" Type="http://schemas.openxmlformats.org/officeDocument/2006/relationships/customXml" Target="../ink/ink155.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2010.png"/><Relationship Id="rId2" Type="http://schemas.openxmlformats.org/officeDocument/2006/relationships/customXml" Target="../ink/ink156.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2010.png"/><Relationship Id="rId2" Type="http://schemas.openxmlformats.org/officeDocument/2006/relationships/customXml" Target="../ink/ink157.xml"/><Relationship Id="rId1" Type="http://schemas.openxmlformats.org/officeDocument/2006/relationships/slideLayout" Target="../slideLayouts/slideLayout2.xml"/><Relationship Id="rId4" Type="http://schemas.openxmlformats.org/officeDocument/2006/relationships/image" Target="../media/image1693.tmp"/></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694.tmp"/><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695.tmp"/><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696.tmp"/><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70.png"/><Relationship Id="rId2" Type="http://schemas.openxmlformats.org/officeDocument/2006/relationships/image" Target="../media/image58.tmp"/><Relationship Id="rId1" Type="http://schemas.openxmlformats.org/officeDocument/2006/relationships/slideLayout" Target="../slideLayouts/slideLayout2.xml"/><Relationship Id="rId6" Type="http://schemas.openxmlformats.org/officeDocument/2006/relationships/image" Target="../media/image4100.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60.png"/><Relationship Id="rId4" Type="http://schemas.openxmlformats.org/officeDocument/2006/relationships/image" Target="../media/image372.png"/><Relationship Id="rId9" Type="http://schemas.openxmlformats.org/officeDocument/2006/relationships/customXml" Target="../ink/ink4.xml"/><Relationship Id="rId14" Type="http://schemas.openxmlformats.org/officeDocument/2006/relationships/image" Target="../media/image81.png"/></Relationships>
</file>

<file path=ppt/slides/_rels/slide150.xml.rels><?xml version="1.0" encoding="UTF-8" standalone="yes"?>
<Relationships xmlns="http://schemas.openxmlformats.org/package/2006/relationships"><Relationship Id="rId2" Type="http://schemas.openxmlformats.org/officeDocument/2006/relationships/image" Target="../media/image1697.tmp"/><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698.tmp"/><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699.tmp"/><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customXml" Target="../ink/ink10.xml"/><Relationship Id="rId13" Type="http://schemas.openxmlformats.org/officeDocument/2006/relationships/image" Target="../media/image13100.png"/><Relationship Id="rId3" Type="http://schemas.openxmlformats.org/officeDocument/2006/relationships/image" Target="../media/image9100.png"/><Relationship Id="rId7" Type="http://schemas.openxmlformats.org/officeDocument/2006/relationships/image" Target="../media/image118.png"/><Relationship Id="rId12" Type="http://schemas.openxmlformats.org/officeDocument/2006/relationships/customXml" Target="../ink/ink12.xml"/><Relationship Id="rId2" Type="http://schemas.openxmlformats.org/officeDocument/2006/relationships/customXml" Target="../ink/ink7.xml"/><Relationship Id="rId1" Type="http://schemas.openxmlformats.org/officeDocument/2006/relationships/slideLayout" Target="../slideLayouts/slideLayout2.xml"/><Relationship Id="rId6" Type="http://schemas.openxmlformats.org/officeDocument/2006/relationships/customXml" Target="../ink/ink9.xml"/><Relationship Id="rId11" Type="http://schemas.openxmlformats.org/officeDocument/2006/relationships/image" Target="../media/image70.png"/><Relationship Id="rId5" Type="http://schemas.openxmlformats.org/officeDocument/2006/relationships/image" Target="../media/image10100.png"/><Relationship Id="rId10" Type="http://schemas.openxmlformats.org/officeDocument/2006/relationships/customXml" Target="../ink/ink11.xml"/><Relationship Id="rId4" Type="http://schemas.openxmlformats.org/officeDocument/2006/relationships/customXml" Target="../ink/ink8.xml"/><Relationship Id="rId9" Type="http://schemas.openxmlformats.org/officeDocument/2006/relationships/image" Target="../media/image1238.png"/></Relationships>
</file>

<file path=ppt/slides/_rels/slide160.xml.rels><?xml version="1.0" encoding="UTF-8" standalone="yes"?>
<Relationships xmlns="http://schemas.openxmlformats.org/package/2006/relationships"><Relationship Id="rId2" Type="http://schemas.openxmlformats.org/officeDocument/2006/relationships/image" Target="../media/image1700.tmp"/><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701.tmp"/><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702.tmp"/><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703.tmp"/><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customXml" Target="../ink/ink16.xml"/><Relationship Id="rId13" Type="http://schemas.openxmlformats.org/officeDocument/2006/relationships/image" Target="../media/image13100.png"/><Relationship Id="rId3" Type="http://schemas.openxmlformats.org/officeDocument/2006/relationships/image" Target="../media/image9100.png"/><Relationship Id="rId7" Type="http://schemas.openxmlformats.org/officeDocument/2006/relationships/image" Target="../media/image118.png"/><Relationship Id="rId12" Type="http://schemas.openxmlformats.org/officeDocument/2006/relationships/customXml" Target="../ink/ink18.xml"/><Relationship Id="rId2" Type="http://schemas.openxmlformats.org/officeDocument/2006/relationships/customXml" Target="../ink/ink13.xml"/><Relationship Id="rId1" Type="http://schemas.openxmlformats.org/officeDocument/2006/relationships/slideLayout" Target="../slideLayouts/slideLayout2.xml"/><Relationship Id="rId6" Type="http://schemas.openxmlformats.org/officeDocument/2006/relationships/customXml" Target="../ink/ink15.xml"/><Relationship Id="rId11" Type="http://schemas.openxmlformats.org/officeDocument/2006/relationships/image" Target="../media/image70.png"/><Relationship Id="rId5" Type="http://schemas.openxmlformats.org/officeDocument/2006/relationships/image" Target="../media/image10100.png"/><Relationship Id="rId10" Type="http://schemas.openxmlformats.org/officeDocument/2006/relationships/customXml" Target="../ink/ink17.xml"/><Relationship Id="rId4" Type="http://schemas.openxmlformats.org/officeDocument/2006/relationships/customXml" Target="../ink/ink14.xml"/><Relationship Id="rId9" Type="http://schemas.openxmlformats.org/officeDocument/2006/relationships/image" Target="../media/image1238.png"/><Relationship Id="rId14" Type="http://schemas.openxmlformats.org/officeDocument/2006/relationships/image" Target="../media/image59.tmp"/></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2" Type="http://schemas.openxmlformats.org/officeDocument/2006/relationships/image" Target="../media/image1704.tmp"/><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705.tmp"/><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706.tmp"/><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100.png"/><Relationship Id="rId2" Type="http://schemas.openxmlformats.org/officeDocument/2006/relationships/customXml" Target="../ink/ink19.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707.tmp"/><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708.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709.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710.tmp"/><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100.png"/><Relationship Id="rId2" Type="http://schemas.openxmlformats.org/officeDocument/2006/relationships/customXml" Target="../ink/ink20.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711.tmp"/><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2" Type="http://schemas.openxmlformats.org/officeDocument/2006/relationships/image" Target="../media/image1712.tmp"/><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713.tmp"/><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714.tmp"/><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715.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100.png"/><Relationship Id="rId2" Type="http://schemas.openxmlformats.org/officeDocument/2006/relationships/customXml" Target="../ink/ink21.xml"/><Relationship Id="rId1" Type="http://schemas.openxmlformats.org/officeDocument/2006/relationships/slideLayout" Target="../slideLayouts/slideLayout2.xml"/><Relationship Id="rId4" Type="http://schemas.openxmlformats.org/officeDocument/2006/relationships/image" Target="../media/image60.tmp"/></Relationships>
</file>

<file path=ppt/slides/_rels/slide22.xml.rels><?xml version="1.0" encoding="UTF-8" standalone="yes"?>
<Relationships xmlns="http://schemas.openxmlformats.org/package/2006/relationships"><Relationship Id="rId3" Type="http://schemas.openxmlformats.org/officeDocument/2006/relationships/image" Target="../media/image15100.png"/><Relationship Id="rId2" Type="http://schemas.openxmlformats.org/officeDocument/2006/relationships/customXml" Target="../ink/ink22.xml"/><Relationship Id="rId1" Type="http://schemas.openxmlformats.org/officeDocument/2006/relationships/slideLayout" Target="../slideLayouts/slideLayout2.xml"/><Relationship Id="rId4" Type="http://schemas.openxmlformats.org/officeDocument/2006/relationships/image" Target="../media/image61.tmp"/></Relationships>
</file>

<file path=ppt/slides/_rels/slide23.xml.rels><?xml version="1.0" encoding="UTF-8" standalone="yes"?>
<Relationships xmlns="http://schemas.openxmlformats.org/package/2006/relationships"><Relationship Id="rId3" Type="http://schemas.openxmlformats.org/officeDocument/2006/relationships/image" Target="../media/image15100.png"/><Relationship Id="rId2" Type="http://schemas.openxmlformats.org/officeDocument/2006/relationships/customXml" Target="../ink/ink23.xml"/><Relationship Id="rId1" Type="http://schemas.openxmlformats.org/officeDocument/2006/relationships/slideLayout" Target="../slideLayouts/slideLayout2.xml"/><Relationship Id="rId4" Type="http://schemas.openxmlformats.org/officeDocument/2006/relationships/image" Target="../media/image62.tmp"/></Relationships>
</file>

<file path=ppt/slides/_rels/slide24.xml.rels><?xml version="1.0" encoding="UTF-8" standalone="yes"?>
<Relationships xmlns="http://schemas.openxmlformats.org/package/2006/relationships"><Relationship Id="rId3" Type="http://schemas.openxmlformats.org/officeDocument/2006/relationships/image" Target="../media/image15100.png"/><Relationship Id="rId2" Type="http://schemas.openxmlformats.org/officeDocument/2006/relationships/customXml" Target="../ink/ink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100.png"/><Relationship Id="rId2" Type="http://schemas.openxmlformats.org/officeDocument/2006/relationships/customXml" Target="../ink/ink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100.png"/><Relationship Id="rId2" Type="http://schemas.openxmlformats.org/officeDocument/2006/relationships/customXml" Target="../ink/ink26.xml"/><Relationship Id="rId1" Type="http://schemas.openxmlformats.org/officeDocument/2006/relationships/slideLayout" Target="../slideLayouts/slideLayout2.xml"/><Relationship Id="rId4" Type="http://schemas.openxmlformats.org/officeDocument/2006/relationships/image" Target="../media/image63.tmp"/></Relationships>
</file>

<file path=ppt/slides/_rels/slide28.xml.rels><?xml version="1.0" encoding="UTF-8" standalone="yes"?>
<Relationships xmlns="http://schemas.openxmlformats.org/package/2006/relationships"><Relationship Id="rId3" Type="http://schemas.openxmlformats.org/officeDocument/2006/relationships/image" Target="../media/image15100.png"/><Relationship Id="rId2" Type="http://schemas.openxmlformats.org/officeDocument/2006/relationships/customXml" Target="../ink/ink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100.png"/><Relationship Id="rId2" Type="http://schemas.openxmlformats.org/officeDocument/2006/relationships/customXml" Target="../ink/ink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9" Type="http://schemas.openxmlformats.org/officeDocument/2006/relationships/image" Target="../media/image38.png"/><Relationship Id="rId21" Type="http://schemas.openxmlformats.org/officeDocument/2006/relationships/image" Target="../media/image20.png"/><Relationship Id="rId34" Type="http://schemas.openxmlformats.org/officeDocument/2006/relationships/image" Target="../media/image33.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1" Type="http://schemas.openxmlformats.org/officeDocument/2006/relationships/slideLayout" Target="../slideLayouts/slideLayout21.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image" Target="../media/image36.png"/><Relationship Id="rId40" Type="http://schemas.openxmlformats.org/officeDocument/2006/relationships/image" Target="../media/image39.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10" Type="http://schemas.openxmlformats.org/officeDocument/2006/relationships/image" Target="../media/image9.pn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8" Type="http://schemas.openxmlformats.org/officeDocument/2006/relationships/image" Target="../media/image7.png"/><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5100.png"/><Relationship Id="rId2" Type="http://schemas.openxmlformats.org/officeDocument/2006/relationships/customXml" Target="../ink/ink29.xml"/><Relationship Id="rId1" Type="http://schemas.openxmlformats.org/officeDocument/2006/relationships/slideLayout" Target="../slideLayouts/slideLayout2.xml"/><Relationship Id="rId4" Type="http://schemas.openxmlformats.org/officeDocument/2006/relationships/image" Target="../media/image64.tmp"/></Relationships>
</file>

<file path=ppt/slides/_rels/slide31.xml.rels><?xml version="1.0" encoding="UTF-8" standalone="yes"?>
<Relationships xmlns="http://schemas.openxmlformats.org/package/2006/relationships"><Relationship Id="rId3" Type="http://schemas.openxmlformats.org/officeDocument/2006/relationships/image" Target="../media/image1666.png"/><Relationship Id="rId2" Type="http://schemas.openxmlformats.org/officeDocument/2006/relationships/customXml" Target="../ink/ink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66.png"/><Relationship Id="rId2" Type="http://schemas.openxmlformats.org/officeDocument/2006/relationships/customXml" Target="../ink/ink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66.png"/><Relationship Id="rId2" Type="http://schemas.openxmlformats.org/officeDocument/2006/relationships/customXml" Target="../ink/ink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666.png"/><Relationship Id="rId2" Type="http://schemas.openxmlformats.org/officeDocument/2006/relationships/customXml" Target="../ink/ink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66.png"/><Relationship Id="rId2" Type="http://schemas.openxmlformats.org/officeDocument/2006/relationships/customXml" Target="../ink/ink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image" Target="../media/image40.png"/><Relationship Id="rId16" Type="http://schemas.openxmlformats.org/officeDocument/2006/relationships/image" Target="../media/image54.png"/><Relationship Id="rId1" Type="http://schemas.openxmlformats.org/officeDocument/2006/relationships/slideLayout" Target="../slideLayouts/slideLayout21.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40.xml.rels><?xml version="1.0" encoding="UTF-8" standalone="yes"?>
<Relationships xmlns="http://schemas.openxmlformats.org/package/2006/relationships"><Relationship Id="rId3" Type="http://schemas.openxmlformats.org/officeDocument/2006/relationships/image" Target="../media/image1666.png"/><Relationship Id="rId2" Type="http://schemas.openxmlformats.org/officeDocument/2006/relationships/customXml" Target="../ink/ink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66.png"/><Relationship Id="rId2" Type="http://schemas.openxmlformats.org/officeDocument/2006/relationships/customXml" Target="../ink/ink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666.png"/><Relationship Id="rId2" Type="http://schemas.openxmlformats.org/officeDocument/2006/relationships/customXml" Target="../ink/ink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66.png"/><Relationship Id="rId2" Type="http://schemas.openxmlformats.org/officeDocument/2006/relationships/customXml" Target="../ink/ink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66.png"/><Relationship Id="rId2" Type="http://schemas.openxmlformats.org/officeDocument/2006/relationships/customXml" Target="../ink/ink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666.png"/><Relationship Id="rId2" Type="http://schemas.openxmlformats.org/officeDocument/2006/relationships/customXml" Target="../ink/ink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666.png"/><Relationship Id="rId2" Type="http://schemas.openxmlformats.org/officeDocument/2006/relationships/customXml" Target="../ink/ink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666.png"/><Relationship Id="rId2" Type="http://schemas.openxmlformats.org/officeDocument/2006/relationships/customXml" Target="../ink/ink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666.png"/><Relationship Id="rId2" Type="http://schemas.openxmlformats.org/officeDocument/2006/relationships/customXml" Target="../ink/ink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customXml" Target="../ink/ink44.xml"/><Relationship Id="rId2" Type="http://schemas.openxmlformats.org/officeDocument/2006/relationships/image" Target="../media/image65.tmp"/><Relationship Id="rId1" Type="http://schemas.openxmlformats.org/officeDocument/2006/relationships/slideLayout" Target="../slideLayouts/slideLayout2.xml"/><Relationship Id="rId4" Type="http://schemas.openxmlformats.org/officeDocument/2006/relationships/image" Target="../media/image1666.png"/></Relationships>
</file>

<file path=ppt/slides/_rels/slide51.xml.rels><?xml version="1.0" encoding="UTF-8" standalone="yes"?>
<Relationships xmlns="http://schemas.openxmlformats.org/package/2006/relationships"><Relationship Id="rId3" Type="http://schemas.openxmlformats.org/officeDocument/2006/relationships/image" Target="../media/image1666.png"/><Relationship Id="rId2" Type="http://schemas.openxmlformats.org/officeDocument/2006/relationships/customXml" Target="../ink/ink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666.png"/><Relationship Id="rId2" Type="http://schemas.openxmlformats.org/officeDocument/2006/relationships/customXml" Target="../ink/ink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666.png"/><Relationship Id="rId2" Type="http://schemas.openxmlformats.org/officeDocument/2006/relationships/customXml" Target="../ink/ink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666.png"/><Relationship Id="rId2" Type="http://schemas.openxmlformats.org/officeDocument/2006/relationships/customXml" Target="../ink/ink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666.png"/><Relationship Id="rId2" Type="http://schemas.openxmlformats.org/officeDocument/2006/relationships/customXml" Target="../ink/ink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customXml" Target="../ink/ink50.xml"/><Relationship Id="rId2" Type="http://schemas.openxmlformats.org/officeDocument/2006/relationships/image" Target="../media/image66.tmp"/><Relationship Id="rId1" Type="http://schemas.openxmlformats.org/officeDocument/2006/relationships/slideLayout" Target="../slideLayouts/slideLayout2.xml"/><Relationship Id="rId4" Type="http://schemas.openxmlformats.org/officeDocument/2006/relationships/image" Target="../media/image1666.png"/></Relationships>
</file>

<file path=ppt/slides/_rels/slide57.xml.rels><?xml version="1.0" encoding="UTF-8" standalone="yes"?>
<Relationships xmlns="http://schemas.openxmlformats.org/package/2006/relationships"><Relationship Id="rId3" Type="http://schemas.openxmlformats.org/officeDocument/2006/relationships/image" Target="../media/image1666.png"/><Relationship Id="rId2" Type="http://schemas.openxmlformats.org/officeDocument/2006/relationships/customXml" Target="../ink/ink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666.png"/><Relationship Id="rId2" Type="http://schemas.openxmlformats.org/officeDocument/2006/relationships/customXml" Target="../ink/ink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666.png"/><Relationship Id="rId2" Type="http://schemas.openxmlformats.org/officeDocument/2006/relationships/customXml" Target="../ink/ink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666.png"/><Relationship Id="rId2" Type="http://schemas.openxmlformats.org/officeDocument/2006/relationships/customXml" Target="../ink/ink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customXml" Target="../ink/ink55.xml"/><Relationship Id="rId2" Type="http://schemas.openxmlformats.org/officeDocument/2006/relationships/image" Target="../media/image67.tmp"/><Relationship Id="rId1" Type="http://schemas.openxmlformats.org/officeDocument/2006/relationships/slideLayout" Target="../slideLayouts/slideLayout2.xml"/><Relationship Id="rId4" Type="http://schemas.openxmlformats.org/officeDocument/2006/relationships/image" Target="../media/image1666.png"/></Relationships>
</file>

<file path=ppt/slides/_rels/slide62.xml.rels><?xml version="1.0" encoding="UTF-8" standalone="yes"?>
<Relationships xmlns="http://schemas.openxmlformats.org/package/2006/relationships"><Relationship Id="rId3" Type="http://schemas.openxmlformats.org/officeDocument/2006/relationships/image" Target="../media/image1666.png"/><Relationship Id="rId2" Type="http://schemas.openxmlformats.org/officeDocument/2006/relationships/customXml" Target="../ink/ink5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666.png"/><Relationship Id="rId2" Type="http://schemas.openxmlformats.org/officeDocument/2006/relationships/customXml" Target="../ink/ink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666.png"/><Relationship Id="rId2" Type="http://schemas.openxmlformats.org/officeDocument/2006/relationships/customXml" Target="../ink/ink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customXml" Target="../ink/ink59.xml"/><Relationship Id="rId2" Type="http://schemas.openxmlformats.org/officeDocument/2006/relationships/image" Target="../media/image68.tmp"/><Relationship Id="rId1" Type="http://schemas.openxmlformats.org/officeDocument/2006/relationships/slideLayout" Target="../slideLayouts/slideLayout2.xml"/><Relationship Id="rId4" Type="http://schemas.openxmlformats.org/officeDocument/2006/relationships/image" Target="../media/image1666.png"/></Relationships>
</file>

<file path=ppt/slides/_rels/slide67.xml.rels><?xml version="1.0" encoding="UTF-8" standalone="yes"?>
<Relationships xmlns="http://schemas.openxmlformats.org/package/2006/relationships"><Relationship Id="rId3" Type="http://schemas.openxmlformats.org/officeDocument/2006/relationships/image" Target="../media/image1666.png"/><Relationship Id="rId2" Type="http://schemas.openxmlformats.org/officeDocument/2006/relationships/customXml" Target="../ink/ink6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666.png"/><Relationship Id="rId2" Type="http://schemas.openxmlformats.org/officeDocument/2006/relationships/customXml" Target="../ink/ink6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666.png"/><Relationship Id="rId2" Type="http://schemas.openxmlformats.org/officeDocument/2006/relationships/customXml" Target="../ink/ink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666.png"/><Relationship Id="rId2" Type="http://schemas.openxmlformats.org/officeDocument/2006/relationships/customXml" Target="../ink/ink6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666.png"/><Relationship Id="rId2" Type="http://schemas.openxmlformats.org/officeDocument/2006/relationships/customXml" Target="../ink/ink6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666.png"/><Relationship Id="rId2" Type="http://schemas.openxmlformats.org/officeDocument/2006/relationships/customXml" Target="../ink/ink6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666.png"/><Relationship Id="rId2" Type="http://schemas.openxmlformats.org/officeDocument/2006/relationships/customXml" Target="../ink/ink6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710.png"/><Relationship Id="rId2" Type="http://schemas.openxmlformats.org/officeDocument/2006/relationships/customXml" Target="../ink/ink6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710.png"/><Relationship Id="rId2" Type="http://schemas.openxmlformats.org/officeDocument/2006/relationships/customXml" Target="../ink/ink6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666.png"/><Relationship Id="rId2" Type="http://schemas.openxmlformats.org/officeDocument/2006/relationships/customXml" Target="../ink/ink6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810.png"/><Relationship Id="rId2" Type="http://schemas.openxmlformats.org/officeDocument/2006/relationships/customXml" Target="../ink/ink7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810.png"/><Relationship Id="rId2" Type="http://schemas.openxmlformats.org/officeDocument/2006/relationships/customXml" Target="../ink/ink71.xml"/><Relationship Id="rId1" Type="http://schemas.openxmlformats.org/officeDocument/2006/relationships/slideLayout" Target="../slideLayouts/slideLayout2.xml"/><Relationship Id="rId4" Type="http://schemas.openxmlformats.org/officeDocument/2006/relationships/image" Target="../media/image69.tmp"/></Relationships>
</file>

<file path=ppt/slides/_rels/slide81.xml.rels><?xml version="1.0" encoding="UTF-8" standalone="yes"?>
<Relationships xmlns="http://schemas.openxmlformats.org/package/2006/relationships"><Relationship Id="rId3" Type="http://schemas.openxmlformats.org/officeDocument/2006/relationships/image" Target="../media/image1910.png"/><Relationship Id="rId2" Type="http://schemas.openxmlformats.org/officeDocument/2006/relationships/customXml" Target="../ink/ink72.xml"/><Relationship Id="rId1" Type="http://schemas.openxmlformats.org/officeDocument/2006/relationships/slideLayout" Target="../slideLayouts/slideLayout2.xml"/><Relationship Id="rId4" Type="http://schemas.openxmlformats.org/officeDocument/2006/relationships/image" Target="../media/image70.tmp"/></Relationships>
</file>

<file path=ppt/slides/_rels/slide82.xml.rels><?xml version="1.0" encoding="UTF-8" standalone="yes"?>
<Relationships xmlns="http://schemas.openxmlformats.org/package/2006/relationships"><Relationship Id="rId3" Type="http://schemas.openxmlformats.org/officeDocument/2006/relationships/image" Target="../media/image1810.png"/><Relationship Id="rId2" Type="http://schemas.openxmlformats.org/officeDocument/2006/relationships/customXml" Target="../ink/ink73.xml"/><Relationship Id="rId1" Type="http://schemas.openxmlformats.org/officeDocument/2006/relationships/slideLayout" Target="../slideLayouts/slideLayout2.xml"/><Relationship Id="rId4" Type="http://schemas.openxmlformats.org/officeDocument/2006/relationships/image" Target="../media/image71.tmp"/></Relationships>
</file>

<file path=ppt/slides/_rels/slide83.xml.rels><?xml version="1.0" encoding="UTF-8" standalone="yes"?>
<Relationships xmlns="http://schemas.openxmlformats.org/package/2006/relationships"><Relationship Id="rId3" Type="http://schemas.openxmlformats.org/officeDocument/2006/relationships/image" Target="../media/image1910.png"/><Relationship Id="rId2" Type="http://schemas.openxmlformats.org/officeDocument/2006/relationships/customXml" Target="../ink/ink74.xml"/><Relationship Id="rId1" Type="http://schemas.openxmlformats.org/officeDocument/2006/relationships/slideLayout" Target="../slideLayouts/slideLayout2.xml"/><Relationship Id="rId4" Type="http://schemas.openxmlformats.org/officeDocument/2006/relationships/image" Target="../media/image72.tmp"/></Relationships>
</file>

<file path=ppt/slides/_rels/slide84.xml.rels><?xml version="1.0" encoding="UTF-8" standalone="yes"?>
<Relationships xmlns="http://schemas.openxmlformats.org/package/2006/relationships"><Relationship Id="rId3" Type="http://schemas.openxmlformats.org/officeDocument/2006/relationships/image" Target="../media/image1910.png"/><Relationship Id="rId2" Type="http://schemas.openxmlformats.org/officeDocument/2006/relationships/customXml" Target="../ink/ink75.xml"/><Relationship Id="rId1" Type="http://schemas.openxmlformats.org/officeDocument/2006/relationships/slideLayout" Target="../slideLayouts/slideLayout2.xml"/><Relationship Id="rId4" Type="http://schemas.openxmlformats.org/officeDocument/2006/relationships/image" Target="../media/image73.tmp"/></Relationships>
</file>

<file path=ppt/slides/_rels/slide85.xml.rels><?xml version="1.0" encoding="UTF-8" standalone="yes"?>
<Relationships xmlns="http://schemas.openxmlformats.org/package/2006/relationships"><Relationship Id="rId3" Type="http://schemas.openxmlformats.org/officeDocument/2006/relationships/image" Target="../media/image1910.png"/><Relationship Id="rId2" Type="http://schemas.openxmlformats.org/officeDocument/2006/relationships/customXml" Target="../ink/ink76.xml"/><Relationship Id="rId1" Type="http://schemas.openxmlformats.org/officeDocument/2006/relationships/slideLayout" Target="../slideLayouts/slideLayout2.xml"/><Relationship Id="rId4" Type="http://schemas.openxmlformats.org/officeDocument/2006/relationships/image" Target="../media/image74.tmp"/></Relationships>
</file>

<file path=ppt/slides/_rels/slide86.xml.rels><?xml version="1.0" encoding="UTF-8" standalone="yes"?>
<Relationships xmlns="http://schemas.openxmlformats.org/package/2006/relationships"><Relationship Id="rId26" Type="http://schemas.openxmlformats.org/officeDocument/2006/relationships/customXml" Target="../ink/ink91.xml"/><Relationship Id="rId21" Type="http://schemas.openxmlformats.org/officeDocument/2006/relationships/customXml" Target="../ink/ink86.xml"/><Relationship Id="rId42" Type="http://schemas.openxmlformats.org/officeDocument/2006/relationships/customXml" Target="../ink/ink107.xml"/><Relationship Id="rId47" Type="http://schemas.openxmlformats.org/officeDocument/2006/relationships/customXml" Target="../ink/ink112.xml"/><Relationship Id="rId63" Type="http://schemas.openxmlformats.org/officeDocument/2006/relationships/customXml" Target="../ink/ink128.xml"/><Relationship Id="rId68" Type="http://schemas.openxmlformats.org/officeDocument/2006/relationships/customXml" Target="../ink/ink133.xml"/><Relationship Id="rId2" Type="http://schemas.openxmlformats.org/officeDocument/2006/relationships/customXml" Target="../ink/ink77.xml"/><Relationship Id="rId16" Type="http://schemas.openxmlformats.org/officeDocument/2006/relationships/image" Target="../media/image3110.png"/><Relationship Id="rId29" Type="http://schemas.openxmlformats.org/officeDocument/2006/relationships/customXml" Target="../ink/ink94.xml"/><Relationship Id="rId11" Type="http://schemas.openxmlformats.org/officeDocument/2006/relationships/customXml" Target="../ink/ink81.xml"/><Relationship Id="rId24" Type="http://schemas.openxmlformats.org/officeDocument/2006/relationships/customXml" Target="../ink/ink89.xml"/><Relationship Id="rId32" Type="http://schemas.openxmlformats.org/officeDocument/2006/relationships/customXml" Target="../ink/ink97.xml"/><Relationship Id="rId37" Type="http://schemas.openxmlformats.org/officeDocument/2006/relationships/customXml" Target="../ink/ink102.xml"/><Relationship Id="rId40" Type="http://schemas.openxmlformats.org/officeDocument/2006/relationships/customXml" Target="../ink/ink105.xml"/><Relationship Id="rId45" Type="http://schemas.openxmlformats.org/officeDocument/2006/relationships/customXml" Target="../ink/ink110.xml"/><Relationship Id="rId53" Type="http://schemas.openxmlformats.org/officeDocument/2006/relationships/customXml" Target="../ink/ink118.xml"/><Relationship Id="rId58" Type="http://schemas.openxmlformats.org/officeDocument/2006/relationships/customXml" Target="../ink/ink123.xml"/><Relationship Id="rId66" Type="http://schemas.openxmlformats.org/officeDocument/2006/relationships/customXml" Target="../ink/ink131.xml"/><Relationship Id="rId5" Type="http://schemas.openxmlformats.org/officeDocument/2006/relationships/customXml" Target="../ink/ink78.xml"/><Relationship Id="rId61" Type="http://schemas.openxmlformats.org/officeDocument/2006/relationships/customXml" Target="../ink/ink126.xml"/><Relationship Id="rId19" Type="http://schemas.openxmlformats.org/officeDocument/2006/relationships/customXml" Target="../ink/ink85.xml"/><Relationship Id="rId14" Type="http://schemas.openxmlformats.org/officeDocument/2006/relationships/image" Target="../media/image3010.png"/><Relationship Id="rId22" Type="http://schemas.openxmlformats.org/officeDocument/2006/relationships/customXml" Target="../ink/ink87.xml"/><Relationship Id="rId27" Type="http://schemas.openxmlformats.org/officeDocument/2006/relationships/customXml" Target="../ink/ink92.xml"/><Relationship Id="rId30" Type="http://schemas.openxmlformats.org/officeDocument/2006/relationships/customXml" Target="../ink/ink95.xml"/><Relationship Id="rId35" Type="http://schemas.openxmlformats.org/officeDocument/2006/relationships/customXml" Target="../ink/ink100.xml"/><Relationship Id="rId43" Type="http://schemas.openxmlformats.org/officeDocument/2006/relationships/customXml" Target="../ink/ink108.xml"/><Relationship Id="rId48" Type="http://schemas.openxmlformats.org/officeDocument/2006/relationships/customXml" Target="../ink/ink113.xml"/><Relationship Id="rId56" Type="http://schemas.openxmlformats.org/officeDocument/2006/relationships/customXml" Target="../ink/ink121.xml"/><Relationship Id="rId64" Type="http://schemas.openxmlformats.org/officeDocument/2006/relationships/customXml" Target="../ink/ink129.xml"/><Relationship Id="rId69" Type="http://schemas.openxmlformats.org/officeDocument/2006/relationships/customXml" Target="../ink/ink134.xml"/><Relationship Id="rId8" Type="http://schemas.openxmlformats.org/officeDocument/2006/relationships/image" Target="../media/image2710.png"/><Relationship Id="rId51" Type="http://schemas.openxmlformats.org/officeDocument/2006/relationships/customXml" Target="../ink/ink116.xml"/><Relationship Id="rId72" Type="http://schemas.openxmlformats.org/officeDocument/2006/relationships/image" Target="../media/image3510.png"/><Relationship Id="rId3" Type="http://schemas.openxmlformats.org/officeDocument/2006/relationships/image" Target="../media/image1910.png"/><Relationship Id="rId12" Type="http://schemas.openxmlformats.org/officeDocument/2006/relationships/image" Target="../media/image2910.png"/><Relationship Id="rId17" Type="http://schemas.openxmlformats.org/officeDocument/2006/relationships/customXml" Target="../ink/ink84.xml"/><Relationship Id="rId25" Type="http://schemas.openxmlformats.org/officeDocument/2006/relationships/customXml" Target="../ink/ink90.xml"/><Relationship Id="rId33" Type="http://schemas.openxmlformats.org/officeDocument/2006/relationships/customXml" Target="../ink/ink98.xml"/><Relationship Id="rId38" Type="http://schemas.openxmlformats.org/officeDocument/2006/relationships/customXml" Target="../ink/ink103.xml"/><Relationship Id="rId46" Type="http://schemas.openxmlformats.org/officeDocument/2006/relationships/customXml" Target="../ink/ink111.xml"/><Relationship Id="rId59" Type="http://schemas.openxmlformats.org/officeDocument/2006/relationships/customXml" Target="../ink/ink124.xml"/><Relationship Id="rId67" Type="http://schemas.openxmlformats.org/officeDocument/2006/relationships/customXml" Target="../ink/ink132.xml"/><Relationship Id="rId20" Type="http://schemas.openxmlformats.org/officeDocument/2006/relationships/image" Target="../media/image3310.png"/><Relationship Id="rId41" Type="http://schemas.openxmlformats.org/officeDocument/2006/relationships/customXml" Target="../ink/ink106.xml"/><Relationship Id="rId54" Type="http://schemas.openxmlformats.org/officeDocument/2006/relationships/customXml" Target="../ink/ink119.xml"/><Relationship Id="rId62" Type="http://schemas.openxmlformats.org/officeDocument/2006/relationships/customXml" Target="../ink/ink127.xml"/><Relationship Id="rId70" Type="http://schemas.openxmlformats.org/officeDocument/2006/relationships/image" Target="../media/image3410.png"/><Relationship Id="rId1" Type="http://schemas.openxmlformats.org/officeDocument/2006/relationships/slideLayout" Target="../slideLayouts/slideLayout2.xml"/><Relationship Id="rId6" Type="http://schemas.openxmlformats.org/officeDocument/2006/relationships/image" Target="../media/image2610.png"/><Relationship Id="rId15" Type="http://schemas.openxmlformats.org/officeDocument/2006/relationships/customXml" Target="../ink/ink83.xml"/><Relationship Id="rId23" Type="http://schemas.openxmlformats.org/officeDocument/2006/relationships/customXml" Target="../ink/ink88.xml"/><Relationship Id="rId28" Type="http://schemas.openxmlformats.org/officeDocument/2006/relationships/customXml" Target="../ink/ink93.xml"/><Relationship Id="rId36" Type="http://schemas.openxmlformats.org/officeDocument/2006/relationships/customXml" Target="../ink/ink101.xml"/><Relationship Id="rId49" Type="http://schemas.openxmlformats.org/officeDocument/2006/relationships/customXml" Target="../ink/ink114.xml"/><Relationship Id="rId57" Type="http://schemas.openxmlformats.org/officeDocument/2006/relationships/customXml" Target="../ink/ink122.xml"/><Relationship Id="rId10" Type="http://schemas.openxmlformats.org/officeDocument/2006/relationships/image" Target="../media/image2810.png"/><Relationship Id="rId31" Type="http://schemas.openxmlformats.org/officeDocument/2006/relationships/customXml" Target="../ink/ink96.xml"/><Relationship Id="rId44" Type="http://schemas.openxmlformats.org/officeDocument/2006/relationships/customXml" Target="../ink/ink109.xml"/><Relationship Id="rId52" Type="http://schemas.openxmlformats.org/officeDocument/2006/relationships/customXml" Target="../ink/ink117.xml"/><Relationship Id="rId60" Type="http://schemas.openxmlformats.org/officeDocument/2006/relationships/customXml" Target="../ink/ink125.xml"/><Relationship Id="rId65" Type="http://schemas.openxmlformats.org/officeDocument/2006/relationships/customXml" Target="../ink/ink130.xml"/><Relationship Id="rId73" Type="http://schemas.openxmlformats.org/officeDocument/2006/relationships/customXml" Target="../ink/ink136.xml"/><Relationship Id="rId4" Type="http://schemas.openxmlformats.org/officeDocument/2006/relationships/image" Target="../media/image75.tmp"/><Relationship Id="rId9" Type="http://schemas.openxmlformats.org/officeDocument/2006/relationships/customXml" Target="../ink/ink80.xml"/><Relationship Id="rId13" Type="http://schemas.openxmlformats.org/officeDocument/2006/relationships/customXml" Target="../ink/ink82.xml"/><Relationship Id="rId18" Type="http://schemas.openxmlformats.org/officeDocument/2006/relationships/image" Target="../media/image3210.png"/><Relationship Id="rId39" Type="http://schemas.openxmlformats.org/officeDocument/2006/relationships/customXml" Target="../ink/ink104.xml"/><Relationship Id="rId34" Type="http://schemas.openxmlformats.org/officeDocument/2006/relationships/customXml" Target="../ink/ink99.xml"/><Relationship Id="rId50" Type="http://schemas.openxmlformats.org/officeDocument/2006/relationships/customXml" Target="../ink/ink115.xml"/><Relationship Id="rId55" Type="http://schemas.openxmlformats.org/officeDocument/2006/relationships/customXml" Target="../ink/ink120.xml"/><Relationship Id="rId7" Type="http://schemas.openxmlformats.org/officeDocument/2006/relationships/customXml" Target="../ink/ink79.xml"/><Relationship Id="rId71" Type="http://schemas.openxmlformats.org/officeDocument/2006/relationships/customXml" Target="../ink/ink135.xml"/></Relationships>
</file>

<file path=ppt/slides/_rels/slide87.xml.rels><?xml version="1.0" encoding="UTF-8" standalone="yes"?>
<Relationships xmlns="http://schemas.openxmlformats.org/package/2006/relationships"><Relationship Id="rId3" Type="http://schemas.openxmlformats.org/officeDocument/2006/relationships/image" Target="../media/image1910.png"/><Relationship Id="rId2" Type="http://schemas.openxmlformats.org/officeDocument/2006/relationships/customXml" Target="../ink/ink13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910.png"/><Relationship Id="rId2" Type="http://schemas.openxmlformats.org/officeDocument/2006/relationships/customXml" Target="../ink/ink13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810.png"/><Relationship Id="rId2" Type="http://schemas.openxmlformats.org/officeDocument/2006/relationships/customXml" Target="../ink/ink13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3" Type="http://schemas.openxmlformats.org/officeDocument/2006/relationships/image" Target="../media/image87.png"/><Relationship Id="rId18" Type="http://schemas.openxmlformats.org/officeDocument/2006/relationships/image" Target="../media/image92.png"/><Relationship Id="rId26" Type="http://schemas.openxmlformats.org/officeDocument/2006/relationships/image" Target="../media/image100.png"/><Relationship Id="rId39" Type="http://schemas.openxmlformats.org/officeDocument/2006/relationships/image" Target="../media/image113.png"/><Relationship Id="rId21" Type="http://schemas.openxmlformats.org/officeDocument/2006/relationships/image" Target="../media/image95.png"/><Relationship Id="rId34" Type="http://schemas.openxmlformats.org/officeDocument/2006/relationships/image" Target="../media/image108.png"/><Relationship Id="rId42" Type="http://schemas.openxmlformats.org/officeDocument/2006/relationships/image" Target="../media/image116.png"/><Relationship Id="rId7" Type="http://schemas.openxmlformats.org/officeDocument/2006/relationships/image" Target="../media/image81.jpg"/><Relationship Id="rId2" Type="http://schemas.openxmlformats.org/officeDocument/2006/relationships/image" Target="../media/image76.png"/><Relationship Id="rId16" Type="http://schemas.openxmlformats.org/officeDocument/2006/relationships/image" Target="../media/image90.png"/><Relationship Id="rId20" Type="http://schemas.openxmlformats.org/officeDocument/2006/relationships/image" Target="../media/image94.png"/><Relationship Id="rId29" Type="http://schemas.openxmlformats.org/officeDocument/2006/relationships/image" Target="../media/image103.png"/><Relationship Id="rId41" Type="http://schemas.openxmlformats.org/officeDocument/2006/relationships/image" Target="../media/image115.png"/><Relationship Id="rId1" Type="http://schemas.openxmlformats.org/officeDocument/2006/relationships/slideLayout" Target="../slideLayouts/slideLayout16.xml"/><Relationship Id="rId6" Type="http://schemas.openxmlformats.org/officeDocument/2006/relationships/image" Target="../media/image80.png"/><Relationship Id="rId11" Type="http://schemas.openxmlformats.org/officeDocument/2006/relationships/image" Target="../media/image85.png"/><Relationship Id="rId24" Type="http://schemas.openxmlformats.org/officeDocument/2006/relationships/image" Target="../media/image98.png"/><Relationship Id="rId32" Type="http://schemas.openxmlformats.org/officeDocument/2006/relationships/image" Target="../media/image106.png"/><Relationship Id="rId37" Type="http://schemas.openxmlformats.org/officeDocument/2006/relationships/image" Target="../media/image111.png"/><Relationship Id="rId40" Type="http://schemas.openxmlformats.org/officeDocument/2006/relationships/image" Target="../media/image114.png"/><Relationship Id="rId5" Type="http://schemas.openxmlformats.org/officeDocument/2006/relationships/image" Target="../media/image79.png"/><Relationship Id="rId15" Type="http://schemas.openxmlformats.org/officeDocument/2006/relationships/image" Target="../media/image89.png"/><Relationship Id="rId23" Type="http://schemas.openxmlformats.org/officeDocument/2006/relationships/image" Target="../media/image97.png"/><Relationship Id="rId28" Type="http://schemas.openxmlformats.org/officeDocument/2006/relationships/image" Target="../media/image102.png"/><Relationship Id="rId36" Type="http://schemas.openxmlformats.org/officeDocument/2006/relationships/image" Target="../media/image110.png"/><Relationship Id="rId10" Type="http://schemas.openxmlformats.org/officeDocument/2006/relationships/image" Target="../media/image84.png"/><Relationship Id="rId19" Type="http://schemas.openxmlformats.org/officeDocument/2006/relationships/image" Target="../media/image93.png"/><Relationship Id="rId31" Type="http://schemas.openxmlformats.org/officeDocument/2006/relationships/image" Target="../media/image105.png"/><Relationship Id="rId44" Type="http://schemas.openxmlformats.org/officeDocument/2006/relationships/image" Target="../media/image118.jp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8.png"/><Relationship Id="rId22" Type="http://schemas.openxmlformats.org/officeDocument/2006/relationships/image" Target="../media/image96.png"/><Relationship Id="rId27" Type="http://schemas.openxmlformats.org/officeDocument/2006/relationships/image" Target="../media/image101.png"/><Relationship Id="rId30" Type="http://schemas.openxmlformats.org/officeDocument/2006/relationships/image" Target="../media/image104.png"/><Relationship Id="rId35" Type="http://schemas.openxmlformats.org/officeDocument/2006/relationships/image" Target="../media/image109.png"/><Relationship Id="rId43" Type="http://schemas.openxmlformats.org/officeDocument/2006/relationships/image" Target="../media/image117.png"/><Relationship Id="rId8" Type="http://schemas.openxmlformats.org/officeDocument/2006/relationships/image" Target="../media/image82.png"/><Relationship Id="rId3" Type="http://schemas.openxmlformats.org/officeDocument/2006/relationships/image" Target="../media/image77.png"/><Relationship Id="rId12" Type="http://schemas.openxmlformats.org/officeDocument/2006/relationships/image" Target="../media/image86.png"/><Relationship Id="rId17" Type="http://schemas.openxmlformats.org/officeDocument/2006/relationships/image" Target="../media/image91.png"/><Relationship Id="rId25" Type="http://schemas.openxmlformats.org/officeDocument/2006/relationships/image" Target="../media/image99.png"/><Relationship Id="rId33" Type="http://schemas.openxmlformats.org/officeDocument/2006/relationships/image" Target="../media/image107.png"/><Relationship Id="rId38" Type="http://schemas.openxmlformats.org/officeDocument/2006/relationships/image" Target="../media/image112.png"/></Relationships>
</file>

<file path=ppt/slides/_rels/slide91.xml.rels><?xml version="1.0" encoding="UTF-8" standalone="yes"?>
<Relationships xmlns="http://schemas.openxmlformats.org/package/2006/relationships"><Relationship Id="rId117" Type="http://schemas.openxmlformats.org/officeDocument/2006/relationships/image" Target="../media/image234.png"/><Relationship Id="rId21" Type="http://schemas.openxmlformats.org/officeDocument/2006/relationships/image" Target="../media/image138.png"/><Relationship Id="rId42" Type="http://schemas.openxmlformats.org/officeDocument/2006/relationships/image" Target="../media/image159.png"/><Relationship Id="rId63" Type="http://schemas.openxmlformats.org/officeDocument/2006/relationships/image" Target="../media/image180.png"/><Relationship Id="rId84" Type="http://schemas.openxmlformats.org/officeDocument/2006/relationships/image" Target="../media/image201.png"/><Relationship Id="rId138" Type="http://schemas.openxmlformats.org/officeDocument/2006/relationships/image" Target="../media/image255.png"/><Relationship Id="rId159" Type="http://schemas.openxmlformats.org/officeDocument/2006/relationships/image" Target="../media/image276.png"/><Relationship Id="rId170" Type="http://schemas.openxmlformats.org/officeDocument/2006/relationships/image" Target="../media/image287.png"/><Relationship Id="rId107" Type="http://schemas.openxmlformats.org/officeDocument/2006/relationships/image" Target="../media/image224.png"/><Relationship Id="rId11" Type="http://schemas.openxmlformats.org/officeDocument/2006/relationships/image" Target="../media/image128.png"/><Relationship Id="rId32" Type="http://schemas.openxmlformats.org/officeDocument/2006/relationships/image" Target="../media/image149.png"/><Relationship Id="rId53" Type="http://schemas.openxmlformats.org/officeDocument/2006/relationships/image" Target="../media/image170.png"/><Relationship Id="rId74" Type="http://schemas.openxmlformats.org/officeDocument/2006/relationships/image" Target="../media/image191.png"/><Relationship Id="rId128" Type="http://schemas.openxmlformats.org/officeDocument/2006/relationships/image" Target="../media/image245.png"/><Relationship Id="rId149" Type="http://schemas.openxmlformats.org/officeDocument/2006/relationships/image" Target="../media/image266.png"/><Relationship Id="rId5" Type="http://schemas.openxmlformats.org/officeDocument/2006/relationships/image" Target="../media/image122.png"/><Relationship Id="rId95" Type="http://schemas.openxmlformats.org/officeDocument/2006/relationships/image" Target="../media/image212.png"/><Relationship Id="rId160" Type="http://schemas.openxmlformats.org/officeDocument/2006/relationships/image" Target="../media/image277.png"/><Relationship Id="rId181" Type="http://schemas.openxmlformats.org/officeDocument/2006/relationships/image" Target="../media/image298.png"/><Relationship Id="rId22" Type="http://schemas.openxmlformats.org/officeDocument/2006/relationships/image" Target="../media/image139.png"/><Relationship Id="rId43" Type="http://schemas.openxmlformats.org/officeDocument/2006/relationships/image" Target="../media/image160.png"/><Relationship Id="rId64" Type="http://schemas.openxmlformats.org/officeDocument/2006/relationships/image" Target="../media/image181.png"/><Relationship Id="rId118" Type="http://schemas.openxmlformats.org/officeDocument/2006/relationships/image" Target="../media/image235.png"/><Relationship Id="rId139" Type="http://schemas.openxmlformats.org/officeDocument/2006/relationships/image" Target="../media/image256.png"/><Relationship Id="rId85" Type="http://schemas.openxmlformats.org/officeDocument/2006/relationships/image" Target="../media/image202.png"/><Relationship Id="rId150" Type="http://schemas.openxmlformats.org/officeDocument/2006/relationships/image" Target="../media/image267.png"/><Relationship Id="rId171" Type="http://schemas.openxmlformats.org/officeDocument/2006/relationships/image" Target="../media/image288.png"/><Relationship Id="rId12" Type="http://schemas.openxmlformats.org/officeDocument/2006/relationships/image" Target="../media/image129.png"/><Relationship Id="rId33" Type="http://schemas.openxmlformats.org/officeDocument/2006/relationships/image" Target="../media/image150.png"/><Relationship Id="rId108" Type="http://schemas.openxmlformats.org/officeDocument/2006/relationships/image" Target="../media/image225.png"/><Relationship Id="rId129" Type="http://schemas.openxmlformats.org/officeDocument/2006/relationships/image" Target="../media/image246.png"/><Relationship Id="rId54" Type="http://schemas.openxmlformats.org/officeDocument/2006/relationships/image" Target="../media/image171.png"/><Relationship Id="rId75" Type="http://schemas.openxmlformats.org/officeDocument/2006/relationships/image" Target="../media/image192.png"/><Relationship Id="rId96" Type="http://schemas.openxmlformats.org/officeDocument/2006/relationships/image" Target="../media/image213.png"/><Relationship Id="rId140" Type="http://schemas.openxmlformats.org/officeDocument/2006/relationships/image" Target="../media/image257.png"/><Relationship Id="rId161" Type="http://schemas.openxmlformats.org/officeDocument/2006/relationships/image" Target="../media/image278.png"/><Relationship Id="rId182" Type="http://schemas.openxmlformats.org/officeDocument/2006/relationships/image" Target="../media/image299.png"/><Relationship Id="rId6" Type="http://schemas.openxmlformats.org/officeDocument/2006/relationships/image" Target="../media/image123.png"/><Relationship Id="rId23" Type="http://schemas.openxmlformats.org/officeDocument/2006/relationships/image" Target="../media/image140.png"/><Relationship Id="rId119" Type="http://schemas.openxmlformats.org/officeDocument/2006/relationships/image" Target="../media/image236.png"/><Relationship Id="rId44" Type="http://schemas.openxmlformats.org/officeDocument/2006/relationships/image" Target="../media/image161.png"/><Relationship Id="rId60" Type="http://schemas.openxmlformats.org/officeDocument/2006/relationships/image" Target="../media/image177.png"/><Relationship Id="rId65" Type="http://schemas.openxmlformats.org/officeDocument/2006/relationships/image" Target="../media/image182.png"/><Relationship Id="rId81" Type="http://schemas.openxmlformats.org/officeDocument/2006/relationships/image" Target="../media/image198.png"/><Relationship Id="rId86" Type="http://schemas.openxmlformats.org/officeDocument/2006/relationships/image" Target="../media/image203.png"/><Relationship Id="rId130" Type="http://schemas.openxmlformats.org/officeDocument/2006/relationships/image" Target="../media/image247.png"/><Relationship Id="rId135" Type="http://schemas.openxmlformats.org/officeDocument/2006/relationships/image" Target="../media/image252.png"/><Relationship Id="rId151" Type="http://schemas.openxmlformats.org/officeDocument/2006/relationships/image" Target="../media/image268.png"/><Relationship Id="rId156" Type="http://schemas.openxmlformats.org/officeDocument/2006/relationships/image" Target="../media/image273.png"/><Relationship Id="rId177" Type="http://schemas.openxmlformats.org/officeDocument/2006/relationships/image" Target="../media/image294.png"/><Relationship Id="rId172" Type="http://schemas.openxmlformats.org/officeDocument/2006/relationships/image" Target="../media/image289.png"/><Relationship Id="rId13" Type="http://schemas.openxmlformats.org/officeDocument/2006/relationships/image" Target="../media/image130.png"/><Relationship Id="rId18" Type="http://schemas.openxmlformats.org/officeDocument/2006/relationships/image" Target="../media/image135.png"/><Relationship Id="rId39" Type="http://schemas.openxmlformats.org/officeDocument/2006/relationships/image" Target="../media/image156.png"/><Relationship Id="rId109" Type="http://schemas.openxmlformats.org/officeDocument/2006/relationships/image" Target="../media/image226.png"/><Relationship Id="rId34" Type="http://schemas.openxmlformats.org/officeDocument/2006/relationships/image" Target="../media/image151.png"/><Relationship Id="rId50" Type="http://schemas.openxmlformats.org/officeDocument/2006/relationships/image" Target="../media/image167.png"/><Relationship Id="rId55" Type="http://schemas.openxmlformats.org/officeDocument/2006/relationships/image" Target="../media/image172.png"/><Relationship Id="rId76" Type="http://schemas.openxmlformats.org/officeDocument/2006/relationships/image" Target="../media/image193.png"/><Relationship Id="rId97" Type="http://schemas.openxmlformats.org/officeDocument/2006/relationships/image" Target="../media/image214.png"/><Relationship Id="rId104" Type="http://schemas.openxmlformats.org/officeDocument/2006/relationships/image" Target="../media/image221.png"/><Relationship Id="rId120" Type="http://schemas.openxmlformats.org/officeDocument/2006/relationships/image" Target="../media/image237.png"/><Relationship Id="rId125" Type="http://schemas.openxmlformats.org/officeDocument/2006/relationships/image" Target="../media/image242.png"/><Relationship Id="rId141" Type="http://schemas.openxmlformats.org/officeDocument/2006/relationships/image" Target="../media/image258.png"/><Relationship Id="rId146" Type="http://schemas.openxmlformats.org/officeDocument/2006/relationships/image" Target="../media/image263.png"/><Relationship Id="rId167" Type="http://schemas.openxmlformats.org/officeDocument/2006/relationships/image" Target="../media/image284.png"/><Relationship Id="rId7" Type="http://schemas.openxmlformats.org/officeDocument/2006/relationships/image" Target="../media/image124.png"/><Relationship Id="rId71" Type="http://schemas.openxmlformats.org/officeDocument/2006/relationships/image" Target="../media/image188.png"/><Relationship Id="rId92" Type="http://schemas.openxmlformats.org/officeDocument/2006/relationships/image" Target="../media/image209.png"/><Relationship Id="rId162" Type="http://schemas.openxmlformats.org/officeDocument/2006/relationships/image" Target="../media/image279.png"/><Relationship Id="rId183" Type="http://schemas.openxmlformats.org/officeDocument/2006/relationships/image" Target="../media/image300.png"/><Relationship Id="rId2" Type="http://schemas.openxmlformats.org/officeDocument/2006/relationships/image" Target="../media/image119.png"/><Relationship Id="rId29" Type="http://schemas.openxmlformats.org/officeDocument/2006/relationships/image" Target="../media/image146.png"/><Relationship Id="rId24" Type="http://schemas.openxmlformats.org/officeDocument/2006/relationships/image" Target="../media/image141.png"/><Relationship Id="rId40" Type="http://schemas.openxmlformats.org/officeDocument/2006/relationships/image" Target="../media/image157.png"/><Relationship Id="rId45" Type="http://schemas.openxmlformats.org/officeDocument/2006/relationships/image" Target="../media/image162.png"/><Relationship Id="rId66" Type="http://schemas.openxmlformats.org/officeDocument/2006/relationships/image" Target="../media/image183.png"/><Relationship Id="rId87" Type="http://schemas.openxmlformats.org/officeDocument/2006/relationships/image" Target="../media/image204.png"/><Relationship Id="rId110" Type="http://schemas.openxmlformats.org/officeDocument/2006/relationships/image" Target="../media/image227.png"/><Relationship Id="rId115" Type="http://schemas.openxmlformats.org/officeDocument/2006/relationships/image" Target="../media/image232.png"/><Relationship Id="rId131" Type="http://schemas.openxmlformats.org/officeDocument/2006/relationships/image" Target="../media/image248.png"/><Relationship Id="rId136" Type="http://schemas.openxmlformats.org/officeDocument/2006/relationships/image" Target="../media/image253.png"/><Relationship Id="rId157" Type="http://schemas.openxmlformats.org/officeDocument/2006/relationships/image" Target="../media/image274.png"/><Relationship Id="rId178" Type="http://schemas.openxmlformats.org/officeDocument/2006/relationships/image" Target="../media/image295.png"/><Relationship Id="rId61" Type="http://schemas.openxmlformats.org/officeDocument/2006/relationships/image" Target="../media/image178.png"/><Relationship Id="rId82" Type="http://schemas.openxmlformats.org/officeDocument/2006/relationships/image" Target="../media/image199.png"/><Relationship Id="rId152" Type="http://schemas.openxmlformats.org/officeDocument/2006/relationships/image" Target="../media/image269.png"/><Relationship Id="rId173" Type="http://schemas.openxmlformats.org/officeDocument/2006/relationships/image" Target="../media/image290.png"/><Relationship Id="rId19" Type="http://schemas.openxmlformats.org/officeDocument/2006/relationships/image" Target="../media/image136.png"/><Relationship Id="rId14" Type="http://schemas.openxmlformats.org/officeDocument/2006/relationships/image" Target="../media/image131.png"/><Relationship Id="rId30" Type="http://schemas.openxmlformats.org/officeDocument/2006/relationships/image" Target="../media/image147.png"/><Relationship Id="rId35" Type="http://schemas.openxmlformats.org/officeDocument/2006/relationships/image" Target="../media/image152.png"/><Relationship Id="rId56" Type="http://schemas.openxmlformats.org/officeDocument/2006/relationships/image" Target="../media/image173.png"/><Relationship Id="rId77" Type="http://schemas.openxmlformats.org/officeDocument/2006/relationships/image" Target="../media/image194.png"/><Relationship Id="rId100" Type="http://schemas.openxmlformats.org/officeDocument/2006/relationships/image" Target="../media/image217.png"/><Relationship Id="rId105" Type="http://schemas.openxmlformats.org/officeDocument/2006/relationships/image" Target="../media/image222.png"/><Relationship Id="rId126" Type="http://schemas.openxmlformats.org/officeDocument/2006/relationships/image" Target="../media/image243.png"/><Relationship Id="rId147" Type="http://schemas.openxmlformats.org/officeDocument/2006/relationships/image" Target="../media/image264.png"/><Relationship Id="rId168" Type="http://schemas.openxmlformats.org/officeDocument/2006/relationships/image" Target="../media/image285.png"/><Relationship Id="rId8" Type="http://schemas.openxmlformats.org/officeDocument/2006/relationships/image" Target="../media/image125.png"/><Relationship Id="rId51" Type="http://schemas.openxmlformats.org/officeDocument/2006/relationships/image" Target="../media/image168.png"/><Relationship Id="rId72" Type="http://schemas.openxmlformats.org/officeDocument/2006/relationships/image" Target="../media/image189.png"/><Relationship Id="rId93" Type="http://schemas.openxmlformats.org/officeDocument/2006/relationships/image" Target="../media/image210.png"/><Relationship Id="rId98" Type="http://schemas.openxmlformats.org/officeDocument/2006/relationships/image" Target="../media/image215.png"/><Relationship Id="rId121" Type="http://schemas.openxmlformats.org/officeDocument/2006/relationships/image" Target="../media/image238.png"/><Relationship Id="rId142" Type="http://schemas.openxmlformats.org/officeDocument/2006/relationships/image" Target="../media/image259.png"/><Relationship Id="rId163" Type="http://schemas.openxmlformats.org/officeDocument/2006/relationships/image" Target="../media/image280.png"/><Relationship Id="rId184" Type="http://schemas.openxmlformats.org/officeDocument/2006/relationships/image" Target="../media/image301.png"/><Relationship Id="rId3" Type="http://schemas.openxmlformats.org/officeDocument/2006/relationships/image" Target="../media/image120.png"/><Relationship Id="rId25" Type="http://schemas.openxmlformats.org/officeDocument/2006/relationships/image" Target="../media/image142.png"/><Relationship Id="rId46" Type="http://schemas.openxmlformats.org/officeDocument/2006/relationships/image" Target="../media/image163.png"/><Relationship Id="rId67" Type="http://schemas.openxmlformats.org/officeDocument/2006/relationships/image" Target="../media/image184.png"/><Relationship Id="rId116" Type="http://schemas.openxmlformats.org/officeDocument/2006/relationships/image" Target="../media/image233.png"/><Relationship Id="rId137" Type="http://schemas.openxmlformats.org/officeDocument/2006/relationships/image" Target="../media/image254.png"/><Relationship Id="rId158" Type="http://schemas.openxmlformats.org/officeDocument/2006/relationships/image" Target="../media/image275.png"/><Relationship Id="rId20" Type="http://schemas.openxmlformats.org/officeDocument/2006/relationships/image" Target="../media/image137.png"/><Relationship Id="rId41" Type="http://schemas.openxmlformats.org/officeDocument/2006/relationships/image" Target="../media/image158.png"/><Relationship Id="rId62" Type="http://schemas.openxmlformats.org/officeDocument/2006/relationships/image" Target="../media/image179.png"/><Relationship Id="rId83" Type="http://schemas.openxmlformats.org/officeDocument/2006/relationships/image" Target="../media/image200.png"/><Relationship Id="rId88" Type="http://schemas.openxmlformats.org/officeDocument/2006/relationships/image" Target="../media/image205.png"/><Relationship Id="rId111" Type="http://schemas.openxmlformats.org/officeDocument/2006/relationships/image" Target="../media/image228.png"/><Relationship Id="rId132" Type="http://schemas.openxmlformats.org/officeDocument/2006/relationships/image" Target="../media/image249.png"/><Relationship Id="rId153" Type="http://schemas.openxmlformats.org/officeDocument/2006/relationships/image" Target="../media/image270.png"/><Relationship Id="rId174" Type="http://schemas.openxmlformats.org/officeDocument/2006/relationships/image" Target="../media/image291.png"/><Relationship Id="rId179" Type="http://schemas.openxmlformats.org/officeDocument/2006/relationships/image" Target="../media/image296.png"/><Relationship Id="rId15" Type="http://schemas.openxmlformats.org/officeDocument/2006/relationships/image" Target="../media/image132.png"/><Relationship Id="rId36" Type="http://schemas.openxmlformats.org/officeDocument/2006/relationships/image" Target="../media/image153.png"/><Relationship Id="rId57" Type="http://schemas.openxmlformats.org/officeDocument/2006/relationships/image" Target="../media/image174.png"/><Relationship Id="rId106" Type="http://schemas.openxmlformats.org/officeDocument/2006/relationships/image" Target="../media/image223.png"/><Relationship Id="rId127" Type="http://schemas.openxmlformats.org/officeDocument/2006/relationships/image" Target="../media/image244.png"/><Relationship Id="rId10" Type="http://schemas.openxmlformats.org/officeDocument/2006/relationships/image" Target="../media/image127.png"/><Relationship Id="rId31" Type="http://schemas.openxmlformats.org/officeDocument/2006/relationships/image" Target="../media/image148.png"/><Relationship Id="rId52" Type="http://schemas.openxmlformats.org/officeDocument/2006/relationships/image" Target="../media/image169.png"/><Relationship Id="rId73" Type="http://schemas.openxmlformats.org/officeDocument/2006/relationships/image" Target="../media/image190.png"/><Relationship Id="rId78" Type="http://schemas.openxmlformats.org/officeDocument/2006/relationships/image" Target="../media/image195.png"/><Relationship Id="rId94" Type="http://schemas.openxmlformats.org/officeDocument/2006/relationships/image" Target="../media/image211.png"/><Relationship Id="rId99" Type="http://schemas.openxmlformats.org/officeDocument/2006/relationships/image" Target="../media/image216.png"/><Relationship Id="rId101" Type="http://schemas.openxmlformats.org/officeDocument/2006/relationships/image" Target="../media/image218.png"/><Relationship Id="rId122" Type="http://schemas.openxmlformats.org/officeDocument/2006/relationships/image" Target="../media/image239.png"/><Relationship Id="rId143" Type="http://schemas.openxmlformats.org/officeDocument/2006/relationships/image" Target="../media/image260.png"/><Relationship Id="rId148" Type="http://schemas.openxmlformats.org/officeDocument/2006/relationships/image" Target="../media/image265.png"/><Relationship Id="rId164" Type="http://schemas.openxmlformats.org/officeDocument/2006/relationships/image" Target="../media/image281.png"/><Relationship Id="rId169" Type="http://schemas.openxmlformats.org/officeDocument/2006/relationships/image" Target="../media/image286.png"/><Relationship Id="rId4" Type="http://schemas.openxmlformats.org/officeDocument/2006/relationships/image" Target="../media/image121.png"/><Relationship Id="rId9" Type="http://schemas.openxmlformats.org/officeDocument/2006/relationships/image" Target="../media/image126.png"/><Relationship Id="rId180" Type="http://schemas.openxmlformats.org/officeDocument/2006/relationships/image" Target="../media/image297.png"/><Relationship Id="rId26" Type="http://schemas.openxmlformats.org/officeDocument/2006/relationships/image" Target="../media/image143.png"/><Relationship Id="rId47" Type="http://schemas.openxmlformats.org/officeDocument/2006/relationships/image" Target="../media/image164.png"/><Relationship Id="rId68" Type="http://schemas.openxmlformats.org/officeDocument/2006/relationships/image" Target="../media/image185.png"/><Relationship Id="rId89" Type="http://schemas.openxmlformats.org/officeDocument/2006/relationships/image" Target="../media/image206.png"/><Relationship Id="rId112" Type="http://schemas.openxmlformats.org/officeDocument/2006/relationships/image" Target="../media/image229.png"/><Relationship Id="rId133" Type="http://schemas.openxmlformats.org/officeDocument/2006/relationships/image" Target="../media/image250.png"/><Relationship Id="rId154" Type="http://schemas.openxmlformats.org/officeDocument/2006/relationships/image" Target="../media/image271.png"/><Relationship Id="rId175" Type="http://schemas.openxmlformats.org/officeDocument/2006/relationships/image" Target="../media/image292.png"/><Relationship Id="rId16" Type="http://schemas.openxmlformats.org/officeDocument/2006/relationships/image" Target="../media/image133.png"/><Relationship Id="rId37" Type="http://schemas.openxmlformats.org/officeDocument/2006/relationships/image" Target="../media/image154.png"/><Relationship Id="rId58" Type="http://schemas.openxmlformats.org/officeDocument/2006/relationships/image" Target="../media/image175.png"/><Relationship Id="rId79" Type="http://schemas.openxmlformats.org/officeDocument/2006/relationships/image" Target="../media/image196.png"/><Relationship Id="rId102" Type="http://schemas.openxmlformats.org/officeDocument/2006/relationships/image" Target="../media/image219.png"/><Relationship Id="rId123" Type="http://schemas.openxmlformats.org/officeDocument/2006/relationships/image" Target="../media/image240.png"/><Relationship Id="rId144" Type="http://schemas.openxmlformats.org/officeDocument/2006/relationships/image" Target="../media/image261.png"/><Relationship Id="rId90" Type="http://schemas.openxmlformats.org/officeDocument/2006/relationships/image" Target="../media/image207.png"/><Relationship Id="rId165" Type="http://schemas.openxmlformats.org/officeDocument/2006/relationships/image" Target="../media/image282.png"/><Relationship Id="rId27" Type="http://schemas.openxmlformats.org/officeDocument/2006/relationships/image" Target="../media/image144.png"/><Relationship Id="rId48" Type="http://schemas.openxmlformats.org/officeDocument/2006/relationships/image" Target="../media/image165.png"/><Relationship Id="rId69" Type="http://schemas.openxmlformats.org/officeDocument/2006/relationships/image" Target="../media/image186.png"/><Relationship Id="rId113" Type="http://schemas.openxmlformats.org/officeDocument/2006/relationships/image" Target="../media/image230.png"/><Relationship Id="rId134" Type="http://schemas.openxmlformats.org/officeDocument/2006/relationships/image" Target="../media/image251.png"/><Relationship Id="rId80" Type="http://schemas.openxmlformats.org/officeDocument/2006/relationships/image" Target="../media/image197.png"/><Relationship Id="rId155" Type="http://schemas.openxmlformats.org/officeDocument/2006/relationships/image" Target="../media/image272.png"/><Relationship Id="rId176" Type="http://schemas.openxmlformats.org/officeDocument/2006/relationships/image" Target="../media/image293.png"/><Relationship Id="rId17" Type="http://schemas.openxmlformats.org/officeDocument/2006/relationships/image" Target="../media/image134.png"/><Relationship Id="rId38" Type="http://schemas.openxmlformats.org/officeDocument/2006/relationships/image" Target="../media/image155.png"/><Relationship Id="rId59" Type="http://schemas.openxmlformats.org/officeDocument/2006/relationships/image" Target="../media/image176.png"/><Relationship Id="rId103" Type="http://schemas.openxmlformats.org/officeDocument/2006/relationships/image" Target="../media/image220.png"/><Relationship Id="rId124" Type="http://schemas.openxmlformats.org/officeDocument/2006/relationships/image" Target="../media/image241.png"/><Relationship Id="rId70" Type="http://schemas.openxmlformats.org/officeDocument/2006/relationships/image" Target="../media/image187.png"/><Relationship Id="rId91" Type="http://schemas.openxmlformats.org/officeDocument/2006/relationships/image" Target="../media/image208.png"/><Relationship Id="rId145" Type="http://schemas.openxmlformats.org/officeDocument/2006/relationships/image" Target="../media/image262.png"/><Relationship Id="rId166" Type="http://schemas.openxmlformats.org/officeDocument/2006/relationships/image" Target="../media/image283.png"/><Relationship Id="rId1" Type="http://schemas.openxmlformats.org/officeDocument/2006/relationships/slideLayout" Target="../slideLayouts/slideLayout16.xml"/><Relationship Id="rId28" Type="http://schemas.openxmlformats.org/officeDocument/2006/relationships/image" Target="../media/image145.png"/><Relationship Id="rId49" Type="http://schemas.openxmlformats.org/officeDocument/2006/relationships/image" Target="../media/image166.png"/><Relationship Id="rId114" Type="http://schemas.openxmlformats.org/officeDocument/2006/relationships/image" Target="../media/image231.png"/></Relationships>
</file>

<file path=ppt/slides/_rels/slide92.xml.rels><?xml version="1.0" encoding="UTF-8" standalone="yes"?>
<Relationships xmlns="http://schemas.openxmlformats.org/package/2006/relationships"><Relationship Id="rId26" Type="http://schemas.openxmlformats.org/officeDocument/2006/relationships/image" Target="../media/image326.png"/><Relationship Id="rId21" Type="http://schemas.openxmlformats.org/officeDocument/2006/relationships/image" Target="../media/image321.png"/><Relationship Id="rId42" Type="http://schemas.openxmlformats.org/officeDocument/2006/relationships/image" Target="../media/image342.png"/><Relationship Id="rId47" Type="http://schemas.openxmlformats.org/officeDocument/2006/relationships/image" Target="../media/image347.png"/><Relationship Id="rId63" Type="http://schemas.openxmlformats.org/officeDocument/2006/relationships/image" Target="../media/image363.png"/><Relationship Id="rId68" Type="http://schemas.openxmlformats.org/officeDocument/2006/relationships/image" Target="../media/image368.png"/><Relationship Id="rId7" Type="http://schemas.openxmlformats.org/officeDocument/2006/relationships/image" Target="../media/image307.png"/><Relationship Id="rId71" Type="http://schemas.openxmlformats.org/officeDocument/2006/relationships/image" Target="../media/image371.png"/><Relationship Id="rId2" Type="http://schemas.openxmlformats.org/officeDocument/2006/relationships/image" Target="../media/image302.png"/><Relationship Id="rId16" Type="http://schemas.openxmlformats.org/officeDocument/2006/relationships/image" Target="../media/image316.png"/><Relationship Id="rId29" Type="http://schemas.openxmlformats.org/officeDocument/2006/relationships/image" Target="../media/image329.png"/><Relationship Id="rId11" Type="http://schemas.openxmlformats.org/officeDocument/2006/relationships/image" Target="../media/image311.png"/><Relationship Id="rId24" Type="http://schemas.openxmlformats.org/officeDocument/2006/relationships/image" Target="../media/image324.png"/><Relationship Id="rId32" Type="http://schemas.openxmlformats.org/officeDocument/2006/relationships/image" Target="../media/image332.png"/><Relationship Id="rId37" Type="http://schemas.openxmlformats.org/officeDocument/2006/relationships/image" Target="../media/image337.png"/><Relationship Id="rId40" Type="http://schemas.openxmlformats.org/officeDocument/2006/relationships/image" Target="../media/image340.png"/><Relationship Id="rId45" Type="http://schemas.openxmlformats.org/officeDocument/2006/relationships/image" Target="../media/image345.png"/><Relationship Id="rId53" Type="http://schemas.openxmlformats.org/officeDocument/2006/relationships/image" Target="../media/image353.png"/><Relationship Id="rId58" Type="http://schemas.openxmlformats.org/officeDocument/2006/relationships/image" Target="../media/image358.png"/><Relationship Id="rId66" Type="http://schemas.openxmlformats.org/officeDocument/2006/relationships/image" Target="../media/image366.png"/><Relationship Id="rId5" Type="http://schemas.openxmlformats.org/officeDocument/2006/relationships/image" Target="../media/image305.png"/><Relationship Id="rId61" Type="http://schemas.openxmlformats.org/officeDocument/2006/relationships/image" Target="../media/image361.png"/><Relationship Id="rId19" Type="http://schemas.openxmlformats.org/officeDocument/2006/relationships/image" Target="../media/image319.png"/><Relationship Id="rId14" Type="http://schemas.openxmlformats.org/officeDocument/2006/relationships/image" Target="../media/image314.png"/><Relationship Id="rId22" Type="http://schemas.openxmlformats.org/officeDocument/2006/relationships/image" Target="../media/image322.png"/><Relationship Id="rId27" Type="http://schemas.openxmlformats.org/officeDocument/2006/relationships/image" Target="../media/image327.png"/><Relationship Id="rId30" Type="http://schemas.openxmlformats.org/officeDocument/2006/relationships/image" Target="../media/image330.png"/><Relationship Id="rId35" Type="http://schemas.openxmlformats.org/officeDocument/2006/relationships/image" Target="../media/image335.png"/><Relationship Id="rId43" Type="http://schemas.openxmlformats.org/officeDocument/2006/relationships/image" Target="../media/image343.png"/><Relationship Id="rId48" Type="http://schemas.openxmlformats.org/officeDocument/2006/relationships/image" Target="../media/image348.png"/><Relationship Id="rId56" Type="http://schemas.openxmlformats.org/officeDocument/2006/relationships/image" Target="../media/image356.png"/><Relationship Id="rId64" Type="http://schemas.openxmlformats.org/officeDocument/2006/relationships/image" Target="../media/image364.png"/><Relationship Id="rId69" Type="http://schemas.openxmlformats.org/officeDocument/2006/relationships/image" Target="../media/image369.png"/><Relationship Id="rId8" Type="http://schemas.openxmlformats.org/officeDocument/2006/relationships/image" Target="../media/image308.png"/><Relationship Id="rId51" Type="http://schemas.openxmlformats.org/officeDocument/2006/relationships/image" Target="../media/image351.png"/><Relationship Id="rId72" Type="http://schemas.openxmlformats.org/officeDocument/2006/relationships/image" Target="../media/image372.jpg"/><Relationship Id="rId3" Type="http://schemas.openxmlformats.org/officeDocument/2006/relationships/image" Target="../media/image303.png"/><Relationship Id="rId12" Type="http://schemas.openxmlformats.org/officeDocument/2006/relationships/image" Target="../media/image312.png"/><Relationship Id="rId17" Type="http://schemas.openxmlformats.org/officeDocument/2006/relationships/image" Target="../media/image317.png"/><Relationship Id="rId25" Type="http://schemas.openxmlformats.org/officeDocument/2006/relationships/image" Target="../media/image325.png"/><Relationship Id="rId33" Type="http://schemas.openxmlformats.org/officeDocument/2006/relationships/image" Target="../media/image333.png"/><Relationship Id="rId38" Type="http://schemas.openxmlformats.org/officeDocument/2006/relationships/image" Target="../media/image338.png"/><Relationship Id="rId46" Type="http://schemas.openxmlformats.org/officeDocument/2006/relationships/image" Target="../media/image346.png"/><Relationship Id="rId59" Type="http://schemas.openxmlformats.org/officeDocument/2006/relationships/image" Target="../media/image359.png"/><Relationship Id="rId67" Type="http://schemas.openxmlformats.org/officeDocument/2006/relationships/image" Target="../media/image367.png"/><Relationship Id="rId20" Type="http://schemas.openxmlformats.org/officeDocument/2006/relationships/image" Target="../media/image320.png"/><Relationship Id="rId41" Type="http://schemas.openxmlformats.org/officeDocument/2006/relationships/image" Target="../media/image341.png"/><Relationship Id="rId54" Type="http://schemas.openxmlformats.org/officeDocument/2006/relationships/image" Target="../media/image354.png"/><Relationship Id="rId62" Type="http://schemas.openxmlformats.org/officeDocument/2006/relationships/image" Target="../media/image362.png"/><Relationship Id="rId70" Type="http://schemas.openxmlformats.org/officeDocument/2006/relationships/image" Target="../media/image370.png"/><Relationship Id="rId1" Type="http://schemas.openxmlformats.org/officeDocument/2006/relationships/slideLayout" Target="../slideLayouts/slideLayout16.xml"/><Relationship Id="rId6" Type="http://schemas.openxmlformats.org/officeDocument/2006/relationships/image" Target="../media/image306.png"/><Relationship Id="rId15" Type="http://schemas.openxmlformats.org/officeDocument/2006/relationships/image" Target="../media/image315.png"/><Relationship Id="rId23" Type="http://schemas.openxmlformats.org/officeDocument/2006/relationships/image" Target="../media/image323.png"/><Relationship Id="rId28" Type="http://schemas.openxmlformats.org/officeDocument/2006/relationships/image" Target="../media/image328.png"/><Relationship Id="rId36" Type="http://schemas.openxmlformats.org/officeDocument/2006/relationships/image" Target="../media/image336.png"/><Relationship Id="rId49" Type="http://schemas.openxmlformats.org/officeDocument/2006/relationships/image" Target="../media/image349.png"/><Relationship Id="rId57" Type="http://schemas.openxmlformats.org/officeDocument/2006/relationships/image" Target="../media/image357.png"/><Relationship Id="rId10" Type="http://schemas.openxmlformats.org/officeDocument/2006/relationships/image" Target="../media/image310.png"/><Relationship Id="rId31" Type="http://schemas.openxmlformats.org/officeDocument/2006/relationships/image" Target="../media/image331.png"/><Relationship Id="rId44" Type="http://schemas.openxmlformats.org/officeDocument/2006/relationships/image" Target="../media/image344.png"/><Relationship Id="rId52" Type="http://schemas.openxmlformats.org/officeDocument/2006/relationships/image" Target="../media/image352.png"/><Relationship Id="rId60" Type="http://schemas.openxmlformats.org/officeDocument/2006/relationships/image" Target="../media/image360.png"/><Relationship Id="rId65" Type="http://schemas.openxmlformats.org/officeDocument/2006/relationships/image" Target="../media/image365.png"/><Relationship Id="rId4" Type="http://schemas.openxmlformats.org/officeDocument/2006/relationships/image" Target="../media/image304.png"/><Relationship Id="rId9" Type="http://schemas.openxmlformats.org/officeDocument/2006/relationships/image" Target="../media/image309.png"/><Relationship Id="rId13" Type="http://schemas.openxmlformats.org/officeDocument/2006/relationships/image" Target="../media/image313.png"/><Relationship Id="rId18" Type="http://schemas.openxmlformats.org/officeDocument/2006/relationships/image" Target="../media/image318.png"/><Relationship Id="rId39" Type="http://schemas.openxmlformats.org/officeDocument/2006/relationships/image" Target="../media/image339.png"/><Relationship Id="rId34" Type="http://schemas.openxmlformats.org/officeDocument/2006/relationships/image" Target="../media/image334.png"/><Relationship Id="rId50" Type="http://schemas.openxmlformats.org/officeDocument/2006/relationships/image" Target="../media/image350.png"/><Relationship Id="rId55" Type="http://schemas.openxmlformats.org/officeDocument/2006/relationships/image" Target="../media/image355.png"/></Relationships>
</file>

<file path=ppt/slides/_rels/slide93.xml.rels><?xml version="1.0" encoding="UTF-8" standalone="yes"?>
<Relationships xmlns="http://schemas.openxmlformats.org/package/2006/relationships"><Relationship Id="rId26" Type="http://schemas.openxmlformats.org/officeDocument/2006/relationships/image" Target="../media/image397.png"/><Relationship Id="rId21" Type="http://schemas.openxmlformats.org/officeDocument/2006/relationships/image" Target="../media/image392.png"/><Relationship Id="rId42" Type="http://schemas.openxmlformats.org/officeDocument/2006/relationships/image" Target="../media/image413.png"/><Relationship Id="rId47" Type="http://schemas.openxmlformats.org/officeDocument/2006/relationships/image" Target="../media/image418.png"/><Relationship Id="rId63" Type="http://schemas.openxmlformats.org/officeDocument/2006/relationships/image" Target="../media/image434.png"/><Relationship Id="rId68" Type="http://schemas.openxmlformats.org/officeDocument/2006/relationships/image" Target="../media/image439.png"/><Relationship Id="rId16" Type="http://schemas.openxmlformats.org/officeDocument/2006/relationships/image" Target="../media/image387.png"/><Relationship Id="rId11" Type="http://schemas.openxmlformats.org/officeDocument/2006/relationships/image" Target="../media/image382.png"/><Relationship Id="rId32" Type="http://schemas.openxmlformats.org/officeDocument/2006/relationships/image" Target="../media/image403.png"/><Relationship Id="rId37" Type="http://schemas.openxmlformats.org/officeDocument/2006/relationships/image" Target="../media/image408.png"/><Relationship Id="rId53" Type="http://schemas.openxmlformats.org/officeDocument/2006/relationships/image" Target="../media/image424.png"/><Relationship Id="rId58" Type="http://schemas.openxmlformats.org/officeDocument/2006/relationships/image" Target="../media/image429.png"/><Relationship Id="rId74" Type="http://schemas.openxmlformats.org/officeDocument/2006/relationships/image" Target="../media/image445.png"/><Relationship Id="rId79" Type="http://schemas.openxmlformats.org/officeDocument/2006/relationships/image" Target="../media/image450.png"/><Relationship Id="rId5" Type="http://schemas.openxmlformats.org/officeDocument/2006/relationships/image" Target="../media/image376.png"/><Relationship Id="rId61" Type="http://schemas.openxmlformats.org/officeDocument/2006/relationships/image" Target="../media/image432.png"/><Relationship Id="rId19" Type="http://schemas.openxmlformats.org/officeDocument/2006/relationships/image" Target="../media/image390.png"/><Relationship Id="rId14" Type="http://schemas.openxmlformats.org/officeDocument/2006/relationships/image" Target="../media/image385.png"/><Relationship Id="rId22" Type="http://schemas.openxmlformats.org/officeDocument/2006/relationships/image" Target="../media/image393.png"/><Relationship Id="rId27" Type="http://schemas.openxmlformats.org/officeDocument/2006/relationships/image" Target="../media/image398.png"/><Relationship Id="rId30" Type="http://schemas.openxmlformats.org/officeDocument/2006/relationships/image" Target="../media/image401.png"/><Relationship Id="rId35" Type="http://schemas.openxmlformats.org/officeDocument/2006/relationships/image" Target="../media/image406.png"/><Relationship Id="rId43" Type="http://schemas.openxmlformats.org/officeDocument/2006/relationships/image" Target="../media/image414.png"/><Relationship Id="rId48" Type="http://schemas.openxmlformats.org/officeDocument/2006/relationships/image" Target="../media/image419.png"/><Relationship Id="rId56" Type="http://schemas.openxmlformats.org/officeDocument/2006/relationships/image" Target="../media/image427.png"/><Relationship Id="rId64" Type="http://schemas.openxmlformats.org/officeDocument/2006/relationships/image" Target="../media/image435.png"/><Relationship Id="rId69" Type="http://schemas.openxmlformats.org/officeDocument/2006/relationships/image" Target="../media/image440.png"/><Relationship Id="rId77" Type="http://schemas.openxmlformats.org/officeDocument/2006/relationships/image" Target="../media/image448.png"/><Relationship Id="rId8" Type="http://schemas.openxmlformats.org/officeDocument/2006/relationships/image" Target="../media/image379.png"/><Relationship Id="rId51" Type="http://schemas.openxmlformats.org/officeDocument/2006/relationships/image" Target="../media/image422.png"/><Relationship Id="rId72" Type="http://schemas.openxmlformats.org/officeDocument/2006/relationships/image" Target="../media/image443.png"/><Relationship Id="rId80" Type="http://schemas.openxmlformats.org/officeDocument/2006/relationships/image" Target="../media/image451.png"/><Relationship Id="rId3" Type="http://schemas.openxmlformats.org/officeDocument/2006/relationships/image" Target="../media/image374.png"/><Relationship Id="rId12" Type="http://schemas.openxmlformats.org/officeDocument/2006/relationships/image" Target="../media/image383.png"/><Relationship Id="rId17" Type="http://schemas.openxmlformats.org/officeDocument/2006/relationships/image" Target="../media/image388.png"/><Relationship Id="rId25" Type="http://schemas.openxmlformats.org/officeDocument/2006/relationships/image" Target="../media/image396.png"/><Relationship Id="rId33" Type="http://schemas.openxmlformats.org/officeDocument/2006/relationships/image" Target="../media/image404.png"/><Relationship Id="rId38" Type="http://schemas.openxmlformats.org/officeDocument/2006/relationships/image" Target="../media/image409.png"/><Relationship Id="rId46" Type="http://schemas.openxmlformats.org/officeDocument/2006/relationships/image" Target="../media/image417.png"/><Relationship Id="rId59" Type="http://schemas.openxmlformats.org/officeDocument/2006/relationships/image" Target="../media/image430.png"/><Relationship Id="rId67" Type="http://schemas.openxmlformats.org/officeDocument/2006/relationships/image" Target="../media/image438.png"/><Relationship Id="rId20" Type="http://schemas.openxmlformats.org/officeDocument/2006/relationships/image" Target="../media/image391.png"/><Relationship Id="rId41" Type="http://schemas.openxmlformats.org/officeDocument/2006/relationships/image" Target="../media/image412.png"/><Relationship Id="rId54" Type="http://schemas.openxmlformats.org/officeDocument/2006/relationships/image" Target="../media/image425.png"/><Relationship Id="rId62" Type="http://schemas.openxmlformats.org/officeDocument/2006/relationships/image" Target="../media/image433.png"/><Relationship Id="rId70" Type="http://schemas.openxmlformats.org/officeDocument/2006/relationships/image" Target="../media/image441.png"/><Relationship Id="rId75" Type="http://schemas.openxmlformats.org/officeDocument/2006/relationships/image" Target="../media/image446.png"/><Relationship Id="rId1" Type="http://schemas.openxmlformats.org/officeDocument/2006/relationships/slideLayout" Target="../slideLayouts/slideLayout16.xml"/><Relationship Id="rId6" Type="http://schemas.openxmlformats.org/officeDocument/2006/relationships/image" Target="../media/image377.png"/><Relationship Id="rId15" Type="http://schemas.openxmlformats.org/officeDocument/2006/relationships/image" Target="../media/image386.png"/><Relationship Id="rId23" Type="http://schemas.openxmlformats.org/officeDocument/2006/relationships/image" Target="../media/image394.png"/><Relationship Id="rId28" Type="http://schemas.openxmlformats.org/officeDocument/2006/relationships/image" Target="../media/image399.png"/><Relationship Id="rId36" Type="http://schemas.openxmlformats.org/officeDocument/2006/relationships/image" Target="../media/image407.png"/><Relationship Id="rId49" Type="http://schemas.openxmlformats.org/officeDocument/2006/relationships/image" Target="../media/image420.png"/><Relationship Id="rId57" Type="http://schemas.openxmlformats.org/officeDocument/2006/relationships/image" Target="../media/image428.png"/><Relationship Id="rId10" Type="http://schemas.openxmlformats.org/officeDocument/2006/relationships/image" Target="../media/image381.png"/><Relationship Id="rId31" Type="http://schemas.openxmlformats.org/officeDocument/2006/relationships/image" Target="../media/image402.png"/><Relationship Id="rId44" Type="http://schemas.openxmlformats.org/officeDocument/2006/relationships/image" Target="../media/image415.png"/><Relationship Id="rId52" Type="http://schemas.openxmlformats.org/officeDocument/2006/relationships/image" Target="../media/image423.png"/><Relationship Id="rId60" Type="http://schemas.openxmlformats.org/officeDocument/2006/relationships/image" Target="../media/image431.png"/><Relationship Id="rId65" Type="http://schemas.openxmlformats.org/officeDocument/2006/relationships/image" Target="../media/image436.png"/><Relationship Id="rId73" Type="http://schemas.openxmlformats.org/officeDocument/2006/relationships/image" Target="../media/image444.png"/><Relationship Id="rId78" Type="http://schemas.openxmlformats.org/officeDocument/2006/relationships/image" Target="../media/image449.png"/><Relationship Id="rId81" Type="http://schemas.openxmlformats.org/officeDocument/2006/relationships/image" Target="../media/image452.png"/><Relationship Id="rId4" Type="http://schemas.openxmlformats.org/officeDocument/2006/relationships/image" Target="../media/image375.png"/><Relationship Id="rId9" Type="http://schemas.openxmlformats.org/officeDocument/2006/relationships/image" Target="../media/image380.png"/><Relationship Id="rId13" Type="http://schemas.openxmlformats.org/officeDocument/2006/relationships/image" Target="../media/image384.png"/><Relationship Id="rId18" Type="http://schemas.openxmlformats.org/officeDocument/2006/relationships/image" Target="../media/image389.png"/><Relationship Id="rId39" Type="http://schemas.openxmlformats.org/officeDocument/2006/relationships/image" Target="../media/image410.png"/><Relationship Id="rId34" Type="http://schemas.openxmlformats.org/officeDocument/2006/relationships/image" Target="../media/image405.png"/><Relationship Id="rId50" Type="http://schemas.openxmlformats.org/officeDocument/2006/relationships/image" Target="../media/image421.png"/><Relationship Id="rId55" Type="http://schemas.openxmlformats.org/officeDocument/2006/relationships/image" Target="../media/image426.png"/><Relationship Id="rId76" Type="http://schemas.openxmlformats.org/officeDocument/2006/relationships/image" Target="../media/image447.png"/><Relationship Id="rId7" Type="http://schemas.openxmlformats.org/officeDocument/2006/relationships/image" Target="../media/image378.png"/><Relationship Id="rId71" Type="http://schemas.openxmlformats.org/officeDocument/2006/relationships/image" Target="../media/image442.png"/><Relationship Id="rId2" Type="http://schemas.openxmlformats.org/officeDocument/2006/relationships/image" Target="../media/image373.png"/><Relationship Id="rId29" Type="http://schemas.openxmlformats.org/officeDocument/2006/relationships/image" Target="../media/image400.png"/><Relationship Id="rId24" Type="http://schemas.openxmlformats.org/officeDocument/2006/relationships/image" Target="../media/image395.png"/><Relationship Id="rId40" Type="http://schemas.openxmlformats.org/officeDocument/2006/relationships/image" Target="../media/image411.png"/><Relationship Id="rId45" Type="http://schemas.openxmlformats.org/officeDocument/2006/relationships/image" Target="../media/image416.png"/><Relationship Id="rId66" Type="http://schemas.openxmlformats.org/officeDocument/2006/relationships/image" Target="../media/image437.png"/></Relationships>
</file>

<file path=ppt/slides/_rels/slide94.xml.rels><?xml version="1.0" encoding="UTF-8" standalone="yes"?>
<Relationships xmlns="http://schemas.openxmlformats.org/package/2006/relationships"><Relationship Id="rId26" Type="http://schemas.openxmlformats.org/officeDocument/2006/relationships/image" Target="../media/image477.png"/><Relationship Id="rId21" Type="http://schemas.openxmlformats.org/officeDocument/2006/relationships/image" Target="../media/image472.png"/><Relationship Id="rId42" Type="http://schemas.openxmlformats.org/officeDocument/2006/relationships/image" Target="../media/image493.png"/><Relationship Id="rId47" Type="http://schemas.openxmlformats.org/officeDocument/2006/relationships/image" Target="../media/image498.png"/><Relationship Id="rId63" Type="http://schemas.openxmlformats.org/officeDocument/2006/relationships/image" Target="../media/image514.png"/><Relationship Id="rId68" Type="http://schemas.openxmlformats.org/officeDocument/2006/relationships/image" Target="../media/image519.png"/><Relationship Id="rId84" Type="http://schemas.openxmlformats.org/officeDocument/2006/relationships/image" Target="../media/image535.png"/><Relationship Id="rId89" Type="http://schemas.openxmlformats.org/officeDocument/2006/relationships/image" Target="../media/image540.png"/><Relationship Id="rId16" Type="http://schemas.openxmlformats.org/officeDocument/2006/relationships/image" Target="../media/image467.png"/><Relationship Id="rId11" Type="http://schemas.openxmlformats.org/officeDocument/2006/relationships/image" Target="../media/image462.png"/><Relationship Id="rId32" Type="http://schemas.openxmlformats.org/officeDocument/2006/relationships/image" Target="../media/image483.png"/><Relationship Id="rId37" Type="http://schemas.openxmlformats.org/officeDocument/2006/relationships/image" Target="../media/image488.png"/><Relationship Id="rId53" Type="http://schemas.openxmlformats.org/officeDocument/2006/relationships/image" Target="../media/image504.png"/><Relationship Id="rId58" Type="http://schemas.openxmlformats.org/officeDocument/2006/relationships/image" Target="../media/image509.png"/><Relationship Id="rId74" Type="http://schemas.openxmlformats.org/officeDocument/2006/relationships/image" Target="../media/image525.png"/><Relationship Id="rId79" Type="http://schemas.openxmlformats.org/officeDocument/2006/relationships/image" Target="../media/image530.png"/><Relationship Id="rId5" Type="http://schemas.openxmlformats.org/officeDocument/2006/relationships/image" Target="../media/image456.png"/><Relationship Id="rId90" Type="http://schemas.openxmlformats.org/officeDocument/2006/relationships/image" Target="../media/image541.png"/><Relationship Id="rId95" Type="http://schemas.openxmlformats.org/officeDocument/2006/relationships/image" Target="../media/image546.png"/><Relationship Id="rId22" Type="http://schemas.openxmlformats.org/officeDocument/2006/relationships/image" Target="../media/image473.png"/><Relationship Id="rId27" Type="http://schemas.openxmlformats.org/officeDocument/2006/relationships/image" Target="../media/image478.png"/><Relationship Id="rId43" Type="http://schemas.openxmlformats.org/officeDocument/2006/relationships/image" Target="../media/image494.png"/><Relationship Id="rId48" Type="http://schemas.openxmlformats.org/officeDocument/2006/relationships/image" Target="../media/image499.png"/><Relationship Id="rId64" Type="http://schemas.openxmlformats.org/officeDocument/2006/relationships/image" Target="../media/image515.png"/><Relationship Id="rId69" Type="http://schemas.openxmlformats.org/officeDocument/2006/relationships/image" Target="../media/image520.png"/><Relationship Id="rId80" Type="http://schemas.openxmlformats.org/officeDocument/2006/relationships/image" Target="../media/image531.png"/><Relationship Id="rId85" Type="http://schemas.openxmlformats.org/officeDocument/2006/relationships/image" Target="../media/image536.png"/><Relationship Id="rId3" Type="http://schemas.openxmlformats.org/officeDocument/2006/relationships/image" Target="../media/image454.png"/><Relationship Id="rId12" Type="http://schemas.openxmlformats.org/officeDocument/2006/relationships/image" Target="../media/image463.png"/><Relationship Id="rId17" Type="http://schemas.openxmlformats.org/officeDocument/2006/relationships/image" Target="../media/image468.png"/><Relationship Id="rId25" Type="http://schemas.openxmlformats.org/officeDocument/2006/relationships/image" Target="../media/image476.png"/><Relationship Id="rId33" Type="http://schemas.openxmlformats.org/officeDocument/2006/relationships/image" Target="../media/image484.png"/><Relationship Id="rId38" Type="http://schemas.openxmlformats.org/officeDocument/2006/relationships/image" Target="../media/image489.png"/><Relationship Id="rId46" Type="http://schemas.openxmlformats.org/officeDocument/2006/relationships/image" Target="../media/image497.png"/><Relationship Id="rId59" Type="http://schemas.openxmlformats.org/officeDocument/2006/relationships/image" Target="../media/image510.png"/><Relationship Id="rId67" Type="http://schemas.openxmlformats.org/officeDocument/2006/relationships/image" Target="../media/image518.png"/><Relationship Id="rId20" Type="http://schemas.openxmlformats.org/officeDocument/2006/relationships/image" Target="../media/image471.png"/><Relationship Id="rId41" Type="http://schemas.openxmlformats.org/officeDocument/2006/relationships/image" Target="../media/image492.png"/><Relationship Id="rId54" Type="http://schemas.openxmlformats.org/officeDocument/2006/relationships/image" Target="../media/image505.png"/><Relationship Id="rId62" Type="http://schemas.openxmlformats.org/officeDocument/2006/relationships/image" Target="../media/image513.png"/><Relationship Id="rId70" Type="http://schemas.openxmlformats.org/officeDocument/2006/relationships/image" Target="../media/image521.png"/><Relationship Id="rId75" Type="http://schemas.openxmlformats.org/officeDocument/2006/relationships/image" Target="../media/image526.png"/><Relationship Id="rId83" Type="http://schemas.openxmlformats.org/officeDocument/2006/relationships/image" Target="../media/image534.png"/><Relationship Id="rId88" Type="http://schemas.openxmlformats.org/officeDocument/2006/relationships/image" Target="../media/image539.png"/><Relationship Id="rId91" Type="http://schemas.openxmlformats.org/officeDocument/2006/relationships/image" Target="../media/image542.png"/><Relationship Id="rId96" Type="http://schemas.openxmlformats.org/officeDocument/2006/relationships/image" Target="../media/image547.png"/><Relationship Id="rId1" Type="http://schemas.openxmlformats.org/officeDocument/2006/relationships/slideLayout" Target="../slideLayouts/slideLayout16.xml"/><Relationship Id="rId6" Type="http://schemas.openxmlformats.org/officeDocument/2006/relationships/image" Target="../media/image457.png"/><Relationship Id="rId15" Type="http://schemas.openxmlformats.org/officeDocument/2006/relationships/image" Target="../media/image466.png"/><Relationship Id="rId23" Type="http://schemas.openxmlformats.org/officeDocument/2006/relationships/image" Target="../media/image474.png"/><Relationship Id="rId28" Type="http://schemas.openxmlformats.org/officeDocument/2006/relationships/image" Target="../media/image479.png"/><Relationship Id="rId36" Type="http://schemas.openxmlformats.org/officeDocument/2006/relationships/image" Target="../media/image487.png"/><Relationship Id="rId49" Type="http://schemas.openxmlformats.org/officeDocument/2006/relationships/image" Target="../media/image500.png"/><Relationship Id="rId57" Type="http://schemas.openxmlformats.org/officeDocument/2006/relationships/image" Target="../media/image508.png"/><Relationship Id="rId10" Type="http://schemas.openxmlformats.org/officeDocument/2006/relationships/image" Target="../media/image461.png"/><Relationship Id="rId31" Type="http://schemas.openxmlformats.org/officeDocument/2006/relationships/image" Target="../media/image482.png"/><Relationship Id="rId44" Type="http://schemas.openxmlformats.org/officeDocument/2006/relationships/image" Target="../media/image495.png"/><Relationship Id="rId52" Type="http://schemas.openxmlformats.org/officeDocument/2006/relationships/image" Target="../media/image503.png"/><Relationship Id="rId60" Type="http://schemas.openxmlformats.org/officeDocument/2006/relationships/image" Target="../media/image511.png"/><Relationship Id="rId65" Type="http://schemas.openxmlformats.org/officeDocument/2006/relationships/image" Target="../media/image516.png"/><Relationship Id="rId73" Type="http://schemas.openxmlformats.org/officeDocument/2006/relationships/image" Target="../media/image524.png"/><Relationship Id="rId78" Type="http://schemas.openxmlformats.org/officeDocument/2006/relationships/image" Target="../media/image529.png"/><Relationship Id="rId81" Type="http://schemas.openxmlformats.org/officeDocument/2006/relationships/image" Target="../media/image532.png"/><Relationship Id="rId86" Type="http://schemas.openxmlformats.org/officeDocument/2006/relationships/image" Target="../media/image537.png"/><Relationship Id="rId94" Type="http://schemas.openxmlformats.org/officeDocument/2006/relationships/image" Target="../media/image545.png"/><Relationship Id="rId99" Type="http://schemas.openxmlformats.org/officeDocument/2006/relationships/image" Target="../media/image550.png"/><Relationship Id="rId4" Type="http://schemas.openxmlformats.org/officeDocument/2006/relationships/image" Target="../media/image455.png"/><Relationship Id="rId9" Type="http://schemas.openxmlformats.org/officeDocument/2006/relationships/image" Target="../media/image460.png"/><Relationship Id="rId13" Type="http://schemas.openxmlformats.org/officeDocument/2006/relationships/image" Target="../media/image464.png"/><Relationship Id="rId18" Type="http://schemas.openxmlformats.org/officeDocument/2006/relationships/image" Target="../media/image469.png"/><Relationship Id="rId39" Type="http://schemas.openxmlformats.org/officeDocument/2006/relationships/image" Target="../media/image490.png"/><Relationship Id="rId34" Type="http://schemas.openxmlformats.org/officeDocument/2006/relationships/image" Target="../media/image485.png"/><Relationship Id="rId50" Type="http://schemas.openxmlformats.org/officeDocument/2006/relationships/image" Target="../media/image501.png"/><Relationship Id="rId55" Type="http://schemas.openxmlformats.org/officeDocument/2006/relationships/image" Target="../media/image506.png"/><Relationship Id="rId76" Type="http://schemas.openxmlformats.org/officeDocument/2006/relationships/image" Target="../media/image527.png"/><Relationship Id="rId97" Type="http://schemas.openxmlformats.org/officeDocument/2006/relationships/image" Target="../media/image548.png"/><Relationship Id="rId7" Type="http://schemas.openxmlformats.org/officeDocument/2006/relationships/image" Target="../media/image458.png"/><Relationship Id="rId71" Type="http://schemas.openxmlformats.org/officeDocument/2006/relationships/image" Target="../media/image522.png"/><Relationship Id="rId92" Type="http://schemas.openxmlformats.org/officeDocument/2006/relationships/image" Target="../media/image543.png"/><Relationship Id="rId2" Type="http://schemas.openxmlformats.org/officeDocument/2006/relationships/image" Target="../media/image453.png"/><Relationship Id="rId29" Type="http://schemas.openxmlformats.org/officeDocument/2006/relationships/image" Target="../media/image480.png"/><Relationship Id="rId24" Type="http://schemas.openxmlformats.org/officeDocument/2006/relationships/image" Target="../media/image475.png"/><Relationship Id="rId40" Type="http://schemas.openxmlformats.org/officeDocument/2006/relationships/image" Target="../media/image491.png"/><Relationship Id="rId45" Type="http://schemas.openxmlformats.org/officeDocument/2006/relationships/image" Target="../media/image496.png"/><Relationship Id="rId66" Type="http://schemas.openxmlformats.org/officeDocument/2006/relationships/image" Target="../media/image517.png"/><Relationship Id="rId87" Type="http://schemas.openxmlformats.org/officeDocument/2006/relationships/image" Target="../media/image538.png"/><Relationship Id="rId61" Type="http://schemas.openxmlformats.org/officeDocument/2006/relationships/image" Target="../media/image512.png"/><Relationship Id="rId82" Type="http://schemas.openxmlformats.org/officeDocument/2006/relationships/image" Target="../media/image533.png"/><Relationship Id="rId19" Type="http://schemas.openxmlformats.org/officeDocument/2006/relationships/image" Target="../media/image470.png"/><Relationship Id="rId14" Type="http://schemas.openxmlformats.org/officeDocument/2006/relationships/image" Target="../media/image465.png"/><Relationship Id="rId30" Type="http://schemas.openxmlformats.org/officeDocument/2006/relationships/image" Target="../media/image481.png"/><Relationship Id="rId35" Type="http://schemas.openxmlformats.org/officeDocument/2006/relationships/image" Target="../media/image486.png"/><Relationship Id="rId56" Type="http://schemas.openxmlformats.org/officeDocument/2006/relationships/image" Target="../media/image507.png"/><Relationship Id="rId77" Type="http://schemas.openxmlformats.org/officeDocument/2006/relationships/image" Target="../media/image528.png"/><Relationship Id="rId8" Type="http://schemas.openxmlformats.org/officeDocument/2006/relationships/image" Target="../media/image459.png"/><Relationship Id="rId51" Type="http://schemas.openxmlformats.org/officeDocument/2006/relationships/image" Target="../media/image502.png"/><Relationship Id="rId72" Type="http://schemas.openxmlformats.org/officeDocument/2006/relationships/image" Target="../media/image523.png"/><Relationship Id="rId93" Type="http://schemas.openxmlformats.org/officeDocument/2006/relationships/image" Target="../media/image544.png"/><Relationship Id="rId98" Type="http://schemas.openxmlformats.org/officeDocument/2006/relationships/image" Target="../media/image549.png"/></Relationships>
</file>

<file path=ppt/slides/_rels/slide95.xml.rels><?xml version="1.0" encoding="UTF-8" standalone="yes"?>
<Relationships xmlns="http://schemas.openxmlformats.org/package/2006/relationships"><Relationship Id="rId117" Type="http://schemas.openxmlformats.org/officeDocument/2006/relationships/image" Target="../media/image665.png"/><Relationship Id="rId21" Type="http://schemas.openxmlformats.org/officeDocument/2006/relationships/image" Target="../media/image569.png"/><Relationship Id="rId42" Type="http://schemas.openxmlformats.org/officeDocument/2006/relationships/image" Target="../media/image590.png"/><Relationship Id="rId63" Type="http://schemas.openxmlformats.org/officeDocument/2006/relationships/image" Target="../media/image611.png"/><Relationship Id="rId84" Type="http://schemas.openxmlformats.org/officeDocument/2006/relationships/image" Target="../media/image632.png"/><Relationship Id="rId138" Type="http://schemas.openxmlformats.org/officeDocument/2006/relationships/image" Target="../media/image686.png"/><Relationship Id="rId159" Type="http://schemas.openxmlformats.org/officeDocument/2006/relationships/image" Target="../media/image707.png"/><Relationship Id="rId170" Type="http://schemas.openxmlformats.org/officeDocument/2006/relationships/image" Target="../media/image718.png"/><Relationship Id="rId107" Type="http://schemas.openxmlformats.org/officeDocument/2006/relationships/image" Target="../media/image655.png"/><Relationship Id="rId11" Type="http://schemas.openxmlformats.org/officeDocument/2006/relationships/image" Target="../media/image559.png"/><Relationship Id="rId32" Type="http://schemas.openxmlformats.org/officeDocument/2006/relationships/image" Target="../media/image580.png"/><Relationship Id="rId53" Type="http://schemas.openxmlformats.org/officeDocument/2006/relationships/image" Target="../media/image601.png"/><Relationship Id="rId74" Type="http://schemas.openxmlformats.org/officeDocument/2006/relationships/image" Target="../media/image622.png"/><Relationship Id="rId128" Type="http://schemas.openxmlformats.org/officeDocument/2006/relationships/image" Target="../media/image676.png"/><Relationship Id="rId149" Type="http://schemas.openxmlformats.org/officeDocument/2006/relationships/image" Target="../media/image697.png"/><Relationship Id="rId5" Type="http://schemas.openxmlformats.org/officeDocument/2006/relationships/image" Target="../media/image553.png"/><Relationship Id="rId95" Type="http://schemas.openxmlformats.org/officeDocument/2006/relationships/image" Target="../media/image643.png"/><Relationship Id="rId160" Type="http://schemas.openxmlformats.org/officeDocument/2006/relationships/image" Target="../media/image708.png"/><Relationship Id="rId22" Type="http://schemas.openxmlformats.org/officeDocument/2006/relationships/image" Target="../media/image570.png"/><Relationship Id="rId43" Type="http://schemas.openxmlformats.org/officeDocument/2006/relationships/image" Target="../media/image591.png"/><Relationship Id="rId64" Type="http://schemas.openxmlformats.org/officeDocument/2006/relationships/image" Target="../media/image612.png"/><Relationship Id="rId118" Type="http://schemas.openxmlformats.org/officeDocument/2006/relationships/image" Target="../media/image666.png"/><Relationship Id="rId139" Type="http://schemas.openxmlformats.org/officeDocument/2006/relationships/image" Target="../media/image687.png"/><Relationship Id="rId85" Type="http://schemas.openxmlformats.org/officeDocument/2006/relationships/image" Target="../media/image633.png"/><Relationship Id="rId150" Type="http://schemas.openxmlformats.org/officeDocument/2006/relationships/image" Target="../media/image698.png"/><Relationship Id="rId171" Type="http://schemas.openxmlformats.org/officeDocument/2006/relationships/image" Target="../media/image719.png"/><Relationship Id="rId12" Type="http://schemas.openxmlformats.org/officeDocument/2006/relationships/image" Target="../media/image560.png"/><Relationship Id="rId33" Type="http://schemas.openxmlformats.org/officeDocument/2006/relationships/image" Target="../media/image581.png"/><Relationship Id="rId108" Type="http://schemas.openxmlformats.org/officeDocument/2006/relationships/image" Target="../media/image656.png"/><Relationship Id="rId129" Type="http://schemas.openxmlformats.org/officeDocument/2006/relationships/image" Target="../media/image677.png"/><Relationship Id="rId54" Type="http://schemas.openxmlformats.org/officeDocument/2006/relationships/image" Target="../media/image602.png"/><Relationship Id="rId75" Type="http://schemas.openxmlformats.org/officeDocument/2006/relationships/image" Target="../media/image623.png"/><Relationship Id="rId96" Type="http://schemas.openxmlformats.org/officeDocument/2006/relationships/image" Target="../media/image644.png"/><Relationship Id="rId140" Type="http://schemas.openxmlformats.org/officeDocument/2006/relationships/image" Target="../media/image688.png"/><Relationship Id="rId161" Type="http://schemas.openxmlformats.org/officeDocument/2006/relationships/image" Target="../media/image709.png"/><Relationship Id="rId1" Type="http://schemas.openxmlformats.org/officeDocument/2006/relationships/slideLayout" Target="../slideLayouts/slideLayout16.xml"/><Relationship Id="rId6" Type="http://schemas.openxmlformats.org/officeDocument/2006/relationships/image" Target="../media/image554.png"/><Relationship Id="rId23" Type="http://schemas.openxmlformats.org/officeDocument/2006/relationships/image" Target="../media/image571.png"/><Relationship Id="rId28" Type="http://schemas.openxmlformats.org/officeDocument/2006/relationships/image" Target="../media/image576.png"/><Relationship Id="rId49" Type="http://schemas.openxmlformats.org/officeDocument/2006/relationships/image" Target="../media/image597.png"/><Relationship Id="rId114" Type="http://schemas.openxmlformats.org/officeDocument/2006/relationships/image" Target="../media/image662.png"/><Relationship Id="rId119" Type="http://schemas.openxmlformats.org/officeDocument/2006/relationships/image" Target="../media/image667.png"/><Relationship Id="rId44" Type="http://schemas.openxmlformats.org/officeDocument/2006/relationships/image" Target="../media/image592.png"/><Relationship Id="rId60" Type="http://schemas.openxmlformats.org/officeDocument/2006/relationships/image" Target="../media/image608.png"/><Relationship Id="rId65" Type="http://schemas.openxmlformats.org/officeDocument/2006/relationships/image" Target="../media/image613.png"/><Relationship Id="rId81" Type="http://schemas.openxmlformats.org/officeDocument/2006/relationships/image" Target="../media/image629.png"/><Relationship Id="rId86" Type="http://schemas.openxmlformats.org/officeDocument/2006/relationships/image" Target="../media/image634.png"/><Relationship Id="rId130" Type="http://schemas.openxmlformats.org/officeDocument/2006/relationships/image" Target="../media/image678.png"/><Relationship Id="rId135" Type="http://schemas.openxmlformats.org/officeDocument/2006/relationships/image" Target="../media/image683.png"/><Relationship Id="rId151" Type="http://schemas.openxmlformats.org/officeDocument/2006/relationships/image" Target="../media/image699.png"/><Relationship Id="rId156" Type="http://schemas.openxmlformats.org/officeDocument/2006/relationships/image" Target="../media/image704.png"/><Relationship Id="rId172" Type="http://schemas.openxmlformats.org/officeDocument/2006/relationships/image" Target="../media/image720.png"/><Relationship Id="rId13" Type="http://schemas.openxmlformats.org/officeDocument/2006/relationships/image" Target="../media/image561.png"/><Relationship Id="rId18" Type="http://schemas.openxmlformats.org/officeDocument/2006/relationships/image" Target="../media/image566.png"/><Relationship Id="rId39" Type="http://schemas.openxmlformats.org/officeDocument/2006/relationships/image" Target="../media/image587.png"/><Relationship Id="rId109" Type="http://schemas.openxmlformats.org/officeDocument/2006/relationships/image" Target="../media/image657.png"/><Relationship Id="rId34" Type="http://schemas.openxmlformats.org/officeDocument/2006/relationships/image" Target="../media/image582.png"/><Relationship Id="rId50" Type="http://schemas.openxmlformats.org/officeDocument/2006/relationships/image" Target="../media/image598.png"/><Relationship Id="rId55" Type="http://schemas.openxmlformats.org/officeDocument/2006/relationships/image" Target="../media/image603.png"/><Relationship Id="rId76" Type="http://schemas.openxmlformats.org/officeDocument/2006/relationships/image" Target="../media/image624.png"/><Relationship Id="rId97" Type="http://schemas.openxmlformats.org/officeDocument/2006/relationships/image" Target="../media/image645.png"/><Relationship Id="rId104" Type="http://schemas.openxmlformats.org/officeDocument/2006/relationships/image" Target="../media/image652.png"/><Relationship Id="rId120" Type="http://schemas.openxmlformats.org/officeDocument/2006/relationships/image" Target="../media/image668.png"/><Relationship Id="rId125" Type="http://schemas.openxmlformats.org/officeDocument/2006/relationships/image" Target="../media/image673.png"/><Relationship Id="rId141" Type="http://schemas.openxmlformats.org/officeDocument/2006/relationships/image" Target="../media/image689.png"/><Relationship Id="rId146" Type="http://schemas.openxmlformats.org/officeDocument/2006/relationships/image" Target="../media/image694.png"/><Relationship Id="rId167" Type="http://schemas.openxmlformats.org/officeDocument/2006/relationships/image" Target="../media/image715.png"/><Relationship Id="rId7" Type="http://schemas.openxmlformats.org/officeDocument/2006/relationships/image" Target="../media/image555.png"/><Relationship Id="rId71" Type="http://schemas.openxmlformats.org/officeDocument/2006/relationships/image" Target="../media/image619.png"/><Relationship Id="rId92" Type="http://schemas.openxmlformats.org/officeDocument/2006/relationships/image" Target="../media/image640.png"/><Relationship Id="rId162" Type="http://schemas.openxmlformats.org/officeDocument/2006/relationships/image" Target="../media/image710.png"/><Relationship Id="rId2" Type="http://schemas.openxmlformats.org/officeDocument/2006/relationships/image" Target="../media/image164.png"/><Relationship Id="rId29" Type="http://schemas.openxmlformats.org/officeDocument/2006/relationships/image" Target="../media/image577.png"/><Relationship Id="rId24" Type="http://schemas.openxmlformats.org/officeDocument/2006/relationships/image" Target="../media/image572.png"/><Relationship Id="rId40" Type="http://schemas.openxmlformats.org/officeDocument/2006/relationships/image" Target="../media/image588.png"/><Relationship Id="rId45" Type="http://schemas.openxmlformats.org/officeDocument/2006/relationships/image" Target="../media/image593.png"/><Relationship Id="rId66" Type="http://schemas.openxmlformats.org/officeDocument/2006/relationships/image" Target="../media/image614.png"/><Relationship Id="rId87" Type="http://schemas.openxmlformats.org/officeDocument/2006/relationships/image" Target="../media/image635.png"/><Relationship Id="rId110" Type="http://schemas.openxmlformats.org/officeDocument/2006/relationships/image" Target="../media/image658.png"/><Relationship Id="rId115" Type="http://schemas.openxmlformats.org/officeDocument/2006/relationships/image" Target="../media/image663.png"/><Relationship Id="rId131" Type="http://schemas.openxmlformats.org/officeDocument/2006/relationships/image" Target="../media/image679.png"/><Relationship Id="rId136" Type="http://schemas.openxmlformats.org/officeDocument/2006/relationships/image" Target="../media/image684.png"/><Relationship Id="rId157" Type="http://schemas.openxmlformats.org/officeDocument/2006/relationships/image" Target="../media/image705.png"/><Relationship Id="rId61" Type="http://schemas.openxmlformats.org/officeDocument/2006/relationships/image" Target="../media/image609.png"/><Relationship Id="rId82" Type="http://schemas.openxmlformats.org/officeDocument/2006/relationships/image" Target="../media/image630.png"/><Relationship Id="rId152" Type="http://schemas.openxmlformats.org/officeDocument/2006/relationships/image" Target="../media/image700.png"/><Relationship Id="rId173" Type="http://schemas.openxmlformats.org/officeDocument/2006/relationships/image" Target="../media/image721.png"/><Relationship Id="rId19" Type="http://schemas.openxmlformats.org/officeDocument/2006/relationships/image" Target="../media/image567.png"/><Relationship Id="rId14" Type="http://schemas.openxmlformats.org/officeDocument/2006/relationships/image" Target="../media/image562.png"/><Relationship Id="rId30" Type="http://schemas.openxmlformats.org/officeDocument/2006/relationships/image" Target="../media/image578.png"/><Relationship Id="rId35" Type="http://schemas.openxmlformats.org/officeDocument/2006/relationships/image" Target="../media/image583.png"/><Relationship Id="rId56" Type="http://schemas.openxmlformats.org/officeDocument/2006/relationships/image" Target="../media/image604.png"/><Relationship Id="rId77" Type="http://schemas.openxmlformats.org/officeDocument/2006/relationships/image" Target="../media/image625.png"/><Relationship Id="rId100" Type="http://schemas.openxmlformats.org/officeDocument/2006/relationships/image" Target="../media/image648.png"/><Relationship Id="rId105" Type="http://schemas.openxmlformats.org/officeDocument/2006/relationships/image" Target="../media/image653.png"/><Relationship Id="rId126" Type="http://schemas.openxmlformats.org/officeDocument/2006/relationships/image" Target="../media/image674.png"/><Relationship Id="rId147" Type="http://schemas.openxmlformats.org/officeDocument/2006/relationships/image" Target="../media/image695.png"/><Relationship Id="rId168" Type="http://schemas.openxmlformats.org/officeDocument/2006/relationships/image" Target="../media/image716.png"/><Relationship Id="rId8" Type="http://schemas.openxmlformats.org/officeDocument/2006/relationships/image" Target="../media/image556.png"/><Relationship Id="rId51" Type="http://schemas.openxmlformats.org/officeDocument/2006/relationships/image" Target="../media/image599.png"/><Relationship Id="rId72" Type="http://schemas.openxmlformats.org/officeDocument/2006/relationships/image" Target="../media/image620.png"/><Relationship Id="rId93" Type="http://schemas.openxmlformats.org/officeDocument/2006/relationships/image" Target="../media/image641.png"/><Relationship Id="rId98" Type="http://schemas.openxmlformats.org/officeDocument/2006/relationships/image" Target="../media/image646.png"/><Relationship Id="rId121" Type="http://schemas.openxmlformats.org/officeDocument/2006/relationships/image" Target="../media/image669.png"/><Relationship Id="rId142" Type="http://schemas.openxmlformats.org/officeDocument/2006/relationships/image" Target="../media/image690.png"/><Relationship Id="rId163" Type="http://schemas.openxmlformats.org/officeDocument/2006/relationships/image" Target="../media/image711.png"/><Relationship Id="rId3" Type="http://schemas.openxmlformats.org/officeDocument/2006/relationships/image" Target="../media/image551.png"/><Relationship Id="rId25" Type="http://schemas.openxmlformats.org/officeDocument/2006/relationships/image" Target="../media/image573.png"/><Relationship Id="rId46" Type="http://schemas.openxmlformats.org/officeDocument/2006/relationships/image" Target="../media/image594.png"/><Relationship Id="rId67" Type="http://schemas.openxmlformats.org/officeDocument/2006/relationships/image" Target="../media/image615.png"/><Relationship Id="rId116" Type="http://schemas.openxmlformats.org/officeDocument/2006/relationships/image" Target="../media/image664.png"/><Relationship Id="rId137" Type="http://schemas.openxmlformats.org/officeDocument/2006/relationships/image" Target="../media/image685.png"/><Relationship Id="rId158" Type="http://schemas.openxmlformats.org/officeDocument/2006/relationships/image" Target="../media/image706.png"/><Relationship Id="rId20" Type="http://schemas.openxmlformats.org/officeDocument/2006/relationships/image" Target="../media/image568.png"/><Relationship Id="rId41" Type="http://schemas.openxmlformats.org/officeDocument/2006/relationships/image" Target="../media/image589.png"/><Relationship Id="rId62" Type="http://schemas.openxmlformats.org/officeDocument/2006/relationships/image" Target="../media/image610.png"/><Relationship Id="rId83" Type="http://schemas.openxmlformats.org/officeDocument/2006/relationships/image" Target="../media/image631.png"/><Relationship Id="rId88" Type="http://schemas.openxmlformats.org/officeDocument/2006/relationships/image" Target="../media/image636.png"/><Relationship Id="rId111" Type="http://schemas.openxmlformats.org/officeDocument/2006/relationships/image" Target="../media/image659.png"/><Relationship Id="rId132" Type="http://schemas.openxmlformats.org/officeDocument/2006/relationships/image" Target="../media/image680.png"/><Relationship Id="rId153" Type="http://schemas.openxmlformats.org/officeDocument/2006/relationships/image" Target="../media/image701.png"/><Relationship Id="rId174" Type="http://schemas.openxmlformats.org/officeDocument/2006/relationships/image" Target="../media/image722.png"/><Relationship Id="rId15" Type="http://schemas.openxmlformats.org/officeDocument/2006/relationships/image" Target="../media/image563.png"/><Relationship Id="rId36" Type="http://schemas.openxmlformats.org/officeDocument/2006/relationships/image" Target="../media/image584.png"/><Relationship Id="rId57" Type="http://schemas.openxmlformats.org/officeDocument/2006/relationships/image" Target="../media/image605.png"/><Relationship Id="rId106" Type="http://schemas.openxmlformats.org/officeDocument/2006/relationships/image" Target="../media/image654.png"/><Relationship Id="rId127" Type="http://schemas.openxmlformats.org/officeDocument/2006/relationships/image" Target="../media/image675.png"/><Relationship Id="rId10" Type="http://schemas.openxmlformats.org/officeDocument/2006/relationships/image" Target="../media/image558.png"/><Relationship Id="rId31" Type="http://schemas.openxmlformats.org/officeDocument/2006/relationships/image" Target="../media/image579.png"/><Relationship Id="rId52" Type="http://schemas.openxmlformats.org/officeDocument/2006/relationships/image" Target="../media/image600.png"/><Relationship Id="rId73" Type="http://schemas.openxmlformats.org/officeDocument/2006/relationships/image" Target="../media/image621.png"/><Relationship Id="rId78" Type="http://schemas.openxmlformats.org/officeDocument/2006/relationships/image" Target="../media/image626.png"/><Relationship Id="rId94" Type="http://schemas.openxmlformats.org/officeDocument/2006/relationships/image" Target="../media/image642.png"/><Relationship Id="rId99" Type="http://schemas.openxmlformats.org/officeDocument/2006/relationships/image" Target="../media/image647.png"/><Relationship Id="rId101" Type="http://schemas.openxmlformats.org/officeDocument/2006/relationships/image" Target="../media/image649.png"/><Relationship Id="rId122" Type="http://schemas.openxmlformats.org/officeDocument/2006/relationships/image" Target="../media/image670.png"/><Relationship Id="rId143" Type="http://schemas.openxmlformats.org/officeDocument/2006/relationships/image" Target="../media/image691.png"/><Relationship Id="rId148" Type="http://schemas.openxmlformats.org/officeDocument/2006/relationships/image" Target="../media/image696.png"/><Relationship Id="rId164" Type="http://schemas.openxmlformats.org/officeDocument/2006/relationships/image" Target="../media/image712.png"/><Relationship Id="rId169" Type="http://schemas.openxmlformats.org/officeDocument/2006/relationships/image" Target="../media/image717.png"/><Relationship Id="rId4" Type="http://schemas.openxmlformats.org/officeDocument/2006/relationships/image" Target="../media/image552.png"/><Relationship Id="rId9" Type="http://schemas.openxmlformats.org/officeDocument/2006/relationships/image" Target="../media/image557.png"/><Relationship Id="rId26" Type="http://schemas.openxmlformats.org/officeDocument/2006/relationships/image" Target="../media/image574.png"/><Relationship Id="rId47" Type="http://schemas.openxmlformats.org/officeDocument/2006/relationships/image" Target="../media/image595.png"/><Relationship Id="rId68" Type="http://schemas.openxmlformats.org/officeDocument/2006/relationships/image" Target="../media/image616.png"/><Relationship Id="rId89" Type="http://schemas.openxmlformats.org/officeDocument/2006/relationships/image" Target="../media/image637.png"/><Relationship Id="rId112" Type="http://schemas.openxmlformats.org/officeDocument/2006/relationships/image" Target="../media/image660.png"/><Relationship Id="rId133" Type="http://schemas.openxmlformats.org/officeDocument/2006/relationships/image" Target="../media/image681.png"/><Relationship Id="rId154" Type="http://schemas.openxmlformats.org/officeDocument/2006/relationships/image" Target="../media/image702.png"/><Relationship Id="rId16" Type="http://schemas.openxmlformats.org/officeDocument/2006/relationships/image" Target="../media/image564.png"/><Relationship Id="rId37" Type="http://schemas.openxmlformats.org/officeDocument/2006/relationships/image" Target="../media/image585.png"/><Relationship Id="rId58" Type="http://schemas.openxmlformats.org/officeDocument/2006/relationships/image" Target="../media/image606.png"/><Relationship Id="rId79" Type="http://schemas.openxmlformats.org/officeDocument/2006/relationships/image" Target="../media/image627.png"/><Relationship Id="rId102" Type="http://schemas.openxmlformats.org/officeDocument/2006/relationships/image" Target="../media/image650.png"/><Relationship Id="rId123" Type="http://schemas.openxmlformats.org/officeDocument/2006/relationships/image" Target="../media/image671.png"/><Relationship Id="rId144" Type="http://schemas.openxmlformats.org/officeDocument/2006/relationships/image" Target="../media/image692.png"/><Relationship Id="rId90" Type="http://schemas.openxmlformats.org/officeDocument/2006/relationships/image" Target="../media/image638.png"/><Relationship Id="rId165" Type="http://schemas.openxmlformats.org/officeDocument/2006/relationships/image" Target="../media/image713.png"/><Relationship Id="rId27" Type="http://schemas.openxmlformats.org/officeDocument/2006/relationships/image" Target="../media/image575.png"/><Relationship Id="rId48" Type="http://schemas.openxmlformats.org/officeDocument/2006/relationships/image" Target="../media/image596.png"/><Relationship Id="rId69" Type="http://schemas.openxmlformats.org/officeDocument/2006/relationships/image" Target="../media/image617.png"/><Relationship Id="rId113" Type="http://schemas.openxmlformats.org/officeDocument/2006/relationships/image" Target="../media/image661.png"/><Relationship Id="rId134" Type="http://schemas.openxmlformats.org/officeDocument/2006/relationships/image" Target="../media/image682.png"/><Relationship Id="rId80" Type="http://schemas.openxmlformats.org/officeDocument/2006/relationships/image" Target="../media/image628.png"/><Relationship Id="rId155" Type="http://schemas.openxmlformats.org/officeDocument/2006/relationships/image" Target="../media/image703.png"/><Relationship Id="rId17" Type="http://schemas.openxmlformats.org/officeDocument/2006/relationships/image" Target="../media/image565.png"/><Relationship Id="rId38" Type="http://schemas.openxmlformats.org/officeDocument/2006/relationships/image" Target="../media/image586.png"/><Relationship Id="rId59" Type="http://schemas.openxmlformats.org/officeDocument/2006/relationships/image" Target="../media/image607.png"/><Relationship Id="rId103" Type="http://schemas.openxmlformats.org/officeDocument/2006/relationships/image" Target="../media/image651.png"/><Relationship Id="rId124" Type="http://schemas.openxmlformats.org/officeDocument/2006/relationships/image" Target="../media/image672.png"/><Relationship Id="rId70" Type="http://schemas.openxmlformats.org/officeDocument/2006/relationships/image" Target="../media/image618.png"/><Relationship Id="rId91" Type="http://schemas.openxmlformats.org/officeDocument/2006/relationships/image" Target="../media/image639.png"/><Relationship Id="rId145" Type="http://schemas.openxmlformats.org/officeDocument/2006/relationships/image" Target="../media/image693.png"/><Relationship Id="rId166" Type="http://schemas.openxmlformats.org/officeDocument/2006/relationships/image" Target="../media/image714.png"/></Relationships>
</file>

<file path=ppt/slides/_rels/slide96.xml.rels><?xml version="1.0" encoding="UTF-8" standalone="yes"?>
<Relationships xmlns="http://schemas.openxmlformats.org/package/2006/relationships"><Relationship Id="rId117" Type="http://schemas.openxmlformats.org/officeDocument/2006/relationships/image" Target="../media/image838.png"/><Relationship Id="rId21" Type="http://schemas.openxmlformats.org/officeDocument/2006/relationships/image" Target="../media/image742.png"/><Relationship Id="rId42" Type="http://schemas.openxmlformats.org/officeDocument/2006/relationships/image" Target="../media/image763.png"/><Relationship Id="rId63" Type="http://schemas.openxmlformats.org/officeDocument/2006/relationships/image" Target="../media/image784.png"/><Relationship Id="rId84" Type="http://schemas.openxmlformats.org/officeDocument/2006/relationships/image" Target="../media/image805.png"/><Relationship Id="rId138" Type="http://schemas.openxmlformats.org/officeDocument/2006/relationships/image" Target="../media/image859.png"/><Relationship Id="rId107" Type="http://schemas.openxmlformats.org/officeDocument/2006/relationships/image" Target="../media/image828.png"/><Relationship Id="rId11" Type="http://schemas.openxmlformats.org/officeDocument/2006/relationships/image" Target="../media/image732.png"/><Relationship Id="rId32" Type="http://schemas.openxmlformats.org/officeDocument/2006/relationships/image" Target="../media/image753.png"/><Relationship Id="rId37" Type="http://schemas.openxmlformats.org/officeDocument/2006/relationships/image" Target="../media/image758.png"/><Relationship Id="rId53" Type="http://schemas.openxmlformats.org/officeDocument/2006/relationships/image" Target="../media/image774.png"/><Relationship Id="rId58" Type="http://schemas.openxmlformats.org/officeDocument/2006/relationships/image" Target="../media/image779.png"/><Relationship Id="rId74" Type="http://schemas.openxmlformats.org/officeDocument/2006/relationships/image" Target="../media/image795.png"/><Relationship Id="rId79" Type="http://schemas.openxmlformats.org/officeDocument/2006/relationships/image" Target="../media/image800.png"/><Relationship Id="rId102" Type="http://schemas.openxmlformats.org/officeDocument/2006/relationships/image" Target="../media/image823.png"/><Relationship Id="rId123" Type="http://schemas.openxmlformats.org/officeDocument/2006/relationships/image" Target="../media/image844.png"/><Relationship Id="rId128" Type="http://schemas.openxmlformats.org/officeDocument/2006/relationships/image" Target="../media/image849.png"/><Relationship Id="rId5" Type="http://schemas.openxmlformats.org/officeDocument/2006/relationships/image" Target="../media/image726.png"/><Relationship Id="rId90" Type="http://schemas.openxmlformats.org/officeDocument/2006/relationships/image" Target="../media/image811.png"/><Relationship Id="rId95" Type="http://schemas.openxmlformats.org/officeDocument/2006/relationships/image" Target="../media/image816.png"/><Relationship Id="rId22" Type="http://schemas.openxmlformats.org/officeDocument/2006/relationships/image" Target="../media/image743.png"/><Relationship Id="rId27" Type="http://schemas.openxmlformats.org/officeDocument/2006/relationships/image" Target="../media/image748.png"/><Relationship Id="rId43" Type="http://schemas.openxmlformats.org/officeDocument/2006/relationships/image" Target="../media/image764.png"/><Relationship Id="rId48" Type="http://schemas.openxmlformats.org/officeDocument/2006/relationships/image" Target="../media/image769.png"/><Relationship Id="rId64" Type="http://schemas.openxmlformats.org/officeDocument/2006/relationships/image" Target="../media/image785.png"/><Relationship Id="rId69" Type="http://schemas.openxmlformats.org/officeDocument/2006/relationships/image" Target="../media/image790.png"/><Relationship Id="rId113" Type="http://schemas.openxmlformats.org/officeDocument/2006/relationships/image" Target="../media/image834.png"/><Relationship Id="rId118" Type="http://schemas.openxmlformats.org/officeDocument/2006/relationships/image" Target="../media/image839.png"/><Relationship Id="rId134" Type="http://schemas.openxmlformats.org/officeDocument/2006/relationships/image" Target="../media/image855.png"/><Relationship Id="rId139" Type="http://schemas.openxmlformats.org/officeDocument/2006/relationships/image" Target="../media/image860.png"/><Relationship Id="rId80" Type="http://schemas.openxmlformats.org/officeDocument/2006/relationships/image" Target="../media/image801.png"/><Relationship Id="rId85" Type="http://schemas.openxmlformats.org/officeDocument/2006/relationships/image" Target="../media/image806.png"/><Relationship Id="rId12" Type="http://schemas.openxmlformats.org/officeDocument/2006/relationships/image" Target="../media/image733.png"/><Relationship Id="rId17" Type="http://schemas.openxmlformats.org/officeDocument/2006/relationships/image" Target="../media/image738.png"/><Relationship Id="rId33" Type="http://schemas.openxmlformats.org/officeDocument/2006/relationships/image" Target="../media/image754.png"/><Relationship Id="rId38" Type="http://schemas.openxmlformats.org/officeDocument/2006/relationships/image" Target="../media/image759.png"/><Relationship Id="rId59" Type="http://schemas.openxmlformats.org/officeDocument/2006/relationships/image" Target="../media/image780.png"/><Relationship Id="rId103" Type="http://schemas.openxmlformats.org/officeDocument/2006/relationships/image" Target="../media/image824.png"/><Relationship Id="rId108" Type="http://schemas.openxmlformats.org/officeDocument/2006/relationships/image" Target="../media/image829.png"/><Relationship Id="rId124" Type="http://schemas.openxmlformats.org/officeDocument/2006/relationships/image" Target="../media/image845.png"/><Relationship Id="rId129" Type="http://schemas.openxmlformats.org/officeDocument/2006/relationships/image" Target="../media/image850.png"/><Relationship Id="rId54" Type="http://schemas.openxmlformats.org/officeDocument/2006/relationships/image" Target="../media/image775.png"/><Relationship Id="rId70" Type="http://schemas.openxmlformats.org/officeDocument/2006/relationships/image" Target="../media/image791.png"/><Relationship Id="rId75" Type="http://schemas.openxmlformats.org/officeDocument/2006/relationships/image" Target="../media/image796.png"/><Relationship Id="rId91" Type="http://schemas.openxmlformats.org/officeDocument/2006/relationships/image" Target="../media/image812.png"/><Relationship Id="rId96" Type="http://schemas.openxmlformats.org/officeDocument/2006/relationships/image" Target="../media/image817.png"/><Relationship Id="rId140" Type="http://schemas.openxmlformats.org/officeDocument/2006/relationships/image" Target="../media/image861.png"/><Relationship Id="rId1" Type="http://schemas.openxmlformats.org/officeDocument/2006/relationships/slideLayout" Target="../slideLayouts/slideLayout16.xml"/><Relationship Id="rId6" Type="http://schemas.openxmlformats.org/officeDocument/2006/relationships/image" Target="../media/image727.png"/><Relationship Id="rId23" Type="http://schemas.openxmlformats.org/officeDocument/2006/relationships/image" Target="../media/image744.png"/><Relationship Id="rId28" Type="http://schemas.openxmlformats.org/officeDocument/2006/relationships/image" Target="../media/image749.png"/><Relationship Id="rId49" Type="http://schemas.openxmlformats.org/officeDocument/2006/relationships/image" Target="../media/image770.png"/><Relationship Id="rId114" Type="http://schemas.openxmlformats.org/officeDocument/2006/relationships/image" Target="../media/image835.png"/><Relationship Id="rId119" Type="http://schemas.openxmlformats.org/officeDocument/2006/relationships/image" Target="../media/image840.png"/><Relationship Id="rId44" Type="http://schemas.openxmlformats.org/officeDocument/2006/relationships/image" Target="../media/image765.png"/><Relationship Id="rId60" Type="http://schemas.openxmlformats.org/officeDocument/2006/relationships/image" Target="../media/image781.png"/><Relationship Id="rId65" Type="http://schemas.openxmlformats.org/officeDocument/2006/relationships/image" Target="../media/image786.png"/><Relationship Id="rId81" Type="http://schemas.openxmlformats.org/officeDocument/2006/relationships/image" Target="../media/image802.png"/><Relationship Id="rId86" Type="http://schemas.openxmlformats.org/officeDocument/2006/relationships/image" Target="../media/image807.png"/><Relationship Id="rId130" Type="http://schemas.openxmlformats.org/officeDocument/2006/relationships/image" Target="../media/image851.png"/><Relationship Id="rId135" Type="http://schemas.openxmlformats.org/officeDocument/2006/relationships/image" Target="../media/image856.png"/><Relationship Id="rId13" Type="http://schemas.openxmlformats.org/officeDocument/2006/relationships/image" Target="../media/image734.png"/><Relationship Id="rId18" Type="http://schemas.openxmlformats.org/officeDocument/2006/relationships/image" Target="../media/image739.png"/><Relationship Id="rId39" Type="http://schemas.openxmlformats.org/officeDocument/2006/relationships/image" Target="../media/image760.png"/><Relationship Id="rId109" Type="http://schemas.openxmlformats.org/officeDocument/2006/relationships/image" Target="../media/image830.png"/><Relationship Id="rId34" Type="http://schemas.openxmlformats.org/officeDocument/2006/relationships/image" Target="../media/image755.png"/><Relationship Id="rId50" Type="http://schemas.openxmlformats.org/officeDocument/2006/relationships/image" Target="../media/image771.png"/><Relationship Id="rId55" Type="http://schemas.openxmlformats.org/officeDocument/2006/relationships/image" Target="../media/image776.png"/><Relationship Id="rId76" Type="http://schemas.openxmlformats.org/officeDocument/2006/relationships/image" Target="../media/image797.png"/><Relationship Id="rId97" Type="http://schemas.openxmlformats.org/officeDocument/2006/relationships/image" Target="../media/image818.png"/><Relationship Id="rId104" Type="http://schemas.openxmlformats.org/officeDocument/2006/relationships/image" Target="../media/image825.png"/><Relationship Id="rId120" Type="http://schemas.openxmlformats.org/officeDocument/2006/relationships/image" Target="../media/image841.png"/><Relationship Id="rId125" Type="http://schemas.openxmlformats.org/officeDocument/2006/relationships/image" Target="../media/image846.png"/><Relationship Id="rId141" Type="http://schemas.openxmlformats.org/officeDocument/2006/relationships/image" Target="../media/image862.png"/><Relationship Id="rId7" Type="http://schemas.openxmlformats.org/officeDocument/2006/relationships/image" Target="../media/image728.png"/><Relationship Id="rId71" Type="http://schemas.openxmlformats.org/officeDocument/2006/relationships/image" Target="../media/image792.png"/><Relationship Id="rId92" Type="http://schemas.openxmlformats.org/officeDocument/2006/relationships/image" Target="../media/image813.png"/><Relationship Id="rId2" Type="http://schemas.openxmlformats.org/officeDocument/2006/relationships/image" Target="../media/image723.png"/><Relationship Id="rId29" Type="http://schemas.openxmlformats.org/officeDocument/2006/relationships/image" Target="../media/image750.png"/><Relationship Id="rId24" Type="http://schemas.openxmlformats.org/officeDocument/2006/relationships/image" Target="../media/image745.png"/><Relationship Id="rId40" Type="http://schemas.openxmlformats.org/officeDocument/2006/relationships/image" Target="../media/image761.png"/><Relationship Id="rId45" Type="http://schemas.openxmlformats.org/officeDocument/2006/relationships/image" Target="../media/image766.png"/><Relationship Id="rId66" Type="http://schemas.openxmlformats.org/officeDocument/2006/relationships/image" Target="../media/image787.png"/><Relationship Id="rId87" Type="http://schemas.openxmlformats.org/officeDocument/2006/relationships/image" Target="../media/image808.png"/><Relationship Id="rId110" Type="http://schemas.openxmlformats.org/officeDocument/2006/relationships/image" Target="../media/image831.png"/><Relationship Id="rId115" Type="http://schemas.openxmlformats.org/officeDocument/2006/relationships/image" Target="../media/image836.png"/><Relationship Id="rId131" Type="http://schemas.openxmlformats.org/officeDocument/2006/relationships/image" Target="../media/image852.png"/><Relationship Id="rId136" Type="http://schemas.openxmlformats.org/officeDocument/2006/relationships/image" Target="../media/image857.png"/><Relationship Id="rId61" Type="http://schemas.openxmlformats.org/officeDocument/2006/relationships/image" Target="../media/image782.png"/><Relationship Id="rId82" Type="http://schemas.openxmlformats.org/officeDocument/2006/relationships/image" Target="../media/image803.png"/><Relationship Id="rId19" Type="http://schemas.openxmlformats.org/officeDocument/2006/relationships/image" Target="../media/image740.png"/><Relationship Id="rId14" Type="http://schemas.openxmlformats.org/officeDocument/2006/relationships/image" Target="../media/image735.png"/><Relationship Id="rId30" Type="http://schemas.openxmlformats.org/officeDocument/2006/relationships/image" Target="../media/image751.png"/><Relationship Id="rId35" Type="http://schemas.openxmlformats.org/officeDocument/2006/relationships/image" Target="../media/image756.png"/><Relationship Id="rId56" Type="http://schemas.openxmlformats.org/officeDocument/2006/relationships/image" Target="../media/image777.png"/><Relationship Id="rId77" Type="http://schemas.openxmlformats.org/officeDocument/2006/relationships/image" Target="../media/image798.png"/><Relationship Id="rId100" Type="http://schemas.openxmlformats.org/officeDocument/2006/relationships/image" Target="../media/image821.png"/><Relationship Id="rId105" Type="http://schemas.openxmlformats.org/officeDocument/2006/relationships/image" Target="../media/image826.png"/><Relationship Id="rId126" Type="http://schemas.openxmlformats.org/officeDocument/2006/relationships/image" Target="../media/image847.png"/><Relationship Id="rId8" Type="http://schemas.openxmlformats.org/officeDocument/2006/relationships/image" Target="../media/image729.png"/><Relationship Id="rId51" Type="http://schemas.openxmlformats.org/officeDocument/2006/relationships/image" Target="../media/image772.png"/><Relationship Id="rId72" Type="http://schemas.openxmlformats.org/officeDocument/2006/relationships/image" Target="../media/image793.png"/><Relationship Id="rId93" Type="http://schemas.openxmlformats.org/officeDocument/2006/relationships/image" Target="../media/image814.png"/><Relationship Id="rId98" Type="http://schemas.openxmlformats.org/officeDocument/2006/relationships/image" Target="../media/image819.png"/><Relationship Id="rId121" Type="http://schemas.openxmlformats.org/officeDocument/2006/relationships/image" Target="../media/image842.png"/><Relationship Id="rId142" Type="http://schemas.openxmlformats.org/officeDocument/2006/relationships/image" Target="../media/image863.png"/><Relationship Id="rId3" Type="http://schemas.openxmlformats.org/officeDocument/2006/relationships/image" Target="../media/image724.png"/><Relationship Id="rId25" Type="http://schemas.openxmlformats.org/officeDocument/2006/relationships/image" Target="../media/image746.png"/><Relationship Id="rId46" Type="http://schemas.openxmlformats.org/officeDocument/2006/relationships/image" Target="../media/image767.png"/><Relationship Id="rId67" Type="http://schemas.openxmlformats.org/officeDocument/2006/relationships/image" Target="../media/image788.png"/><Relationship Id="rId116" Type="http://schemas.openxmlformats.org/officeDocument/2006/relationships/image" Target="../media/image837.png"/><Relationship Id="rId137" Type="http://schemas.openxmlformats.org/officeDocument/2006/relationships/image" Target="../media/image858.png"/><Relationship Id="rId20" Type="http://schemas.openxmlformats.org/officeDocument/2006/relationships/image" Target="../media/image741.png"/><Relationship Id="rId41" Type="http://schemas.openxmlformats.org/officeDocument/2006/relationships/image" Target="../media/image762.png"/><Relationship Id="rId62" Type="http://schemas.openxmlformats.org/officeDocument/2006/relationships/image" Target="../media/image783.png"/><Relationship Id="rId83" Type="http://schemas.openxmlformats.org/officeDocument/2006/relationships/image" Target="../media/image804.png"/><Relationship Id="rId88" Type="http://schemas.openxmlformats.org/officeDocument/2006/relationships/image" Target="../media/image809.png"/><Relationship Id="rId111" Type="http://schemas.openxmlformats.org/officeDocument/2006/relationships/image" Target="../media/image832.png"/><Relationship Id="rId132" Type="http://schemas.openxmlformats.org/officeDocument/2006/relationships/image" Target="../media/image853.png"/><Relationship Id="rId15" Type="http://schemas.openxmlformats.org/officeDocument/2006/relationships/image" Target="../media/image736.png"/><Relationship Id="rId36" Type="http://schemas.openxmlformats.org/officeDocument/2006/relationships/image" Target="../media/image757.png"/><Relationship Id="rId57" Type="http://schemas.openxmlformats.org/officeDocument/2006/relationships/image" Target="../media/image778.png"/><Relationship Id="rId106" Type="http://schemas.openxmlformats.org/officeDocument/2006/relationships/image" Target="../media/image827.png"/><Relationship Id="rId127" Type="http://schemas.openxmlformats.org/officeDocument/2006/relationships/image" Target="../media/image848.png"/><Relationship Id="rId10" Type="http://schemas.openxmlformats.org/officeDocument/2006/relationships/image" Target="../media/image731.png"/><Relationship Id="rId31" Type="http://schemas.openxmlformats.org/officeDocument/2006/relationships/image" Target="../media/image752.png"/><Relationship Id="rId52" Type="http://schemas.openxmlformats.org/officeDocument/2006/relationships/image" Target="../media/image773.png"/><Relationship Id="rId73" Type="http://schemas.openxmlformats.org/officeDocument/2006/relationships/image" Target="../media/image794.png"/><Relationship Id="rId78" Type="http://schemas.openxmlformats.org/officeDocument/2006/relationships/image" Target="../media/image799.png"/><Relationship Id="rId94" Type="http://schemas.openxmlformats.org/officeDocument/2006/relationships/image" Target="../media/image815.png"/><Relationship Id="rId99" Type="http://schemas.openxmlformats.org/officeDocument/2006/relationships/image" Target="../media/image820.png"/><Relationship Id="rId101" Type="http://schemas.openxmlformats.org/officeDocument/2006/relationships/image" Target="../media/image822.png"/><Relationship Id="rId122" Type="http://schemas.openxmlformats.org/officeDocument/2006/relationships/image" Target="../media/image843.png"/><Relationship Id="rId143" Type="http://schemas.openxmlformats.org/officeDocument/2006/relationships/image" Target="../media/image864.png"/><Relationship Id="rId4" Type="http://schemas.openxmlformats.org/officeDocument/2006/relationships/image" Target="../media/image725.png"/><Relationship Id="rId9" Type="http://schemas.openxmlformats.org/officeDocument/2006/relationships/image" Target="../media/image730.png"/><Relationship Id="rId26" Type="http://schemas.openxmlformats.org/officeDocument/2006/relationships/image" Target="../media/image747.png"/><Relationship Id="rId47" Type="http://schemas.openxmlformats.org/officeDocument/2006/relationships/image" Target="../media/image768.png"/><Relationship Id="rId68" Type="http://schemas.openxmlformats.org/officeDocument/2006/relationships/image" Target="../media/image789.png"/><Relationship Id="rId89" Type="http://schemas.openxmlformats.org/officeDocument/2006/relationships/image" Target="../media/image810.png"/><Relationship Id="rId112" Type="http://schemas.openxmlformats.org/officeDocument/2006/relationships/image" Target="../media/image833.png"/><Relationship Id="rId133" Type="http://schemas.openxmlformats.org/officeDocument/2006/relationships/image" Target="../media/image854.png"/><Relationship Id="rId16" Type="http://schemas.openxmlformats.org/officeDocument/2006/relationships/image" Target="../media/image737.png"/></Relationships>
</file>

<file path=ppt/slides/_rels/slide97.xml.rels><?xml version="1.0" encoding="UTF-8" standalone="yes"?>
<Relationships xmlns="http://schemas.openxmlformats.org/package/2006/relationships"><Relationship Id="rId2" Type="http://schemas.openxmlformats.org/officeDocument/2006/relationships/image" Target="../media/image865.jpg"/><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2" Type="http://schemas.openxmlformats.org/officeDocument/2006/relationships/image" Target="../media/image866.jpg"/><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117" Type="http://schemas.openxmlformats.org/officeDocument/2006/relationships/image" Target="../media/image981.png"/><Relationship Id="rId21" Type="http://schemas.openxmlformats.org/officeDocument/2006/relationships/image" Target="../media/image885.png"/><Relationship Id="rId42" Type="http://schemas.openxmlformats.org/officeDocument/2006/relationships/image" Target="../media/image906.png"/><Relationship Id="rId63" Type="http://schemas.openxmlformats.org/officeDocument/2006/relationships/image" Target="../media/image927.png"/><Relationship Id="rId84" Type="http://schemas.openxmlformats.org/officeDocument/2006/relationships/image" Target="../media/image948.png"/><Relationship Id="rId138" Type="http://schemas.openxmlformats.org/officeDocument/2006/relationships/image" Target="../media/image1001.png"/><Relationship Id="rId159" Type="http://schemas.openxmlformats.org/officeDocument/2006/relationships/image" Target="../media/image1022.png"/><Relationship Id="rId170" Type="http://schemas.openxmlformats.org/officeDocument/2006/relationships/image" Target="../media/image1033.png"/><Relationship Id="rId191" Type="http://schemas.openxmlformats.org/officeDocument/2006/relationships/image" Target="../media/image1054.png"/><Relationship Id="rId107" Type="http://schemas.openxmlformats.org/officeDocument/2006/relationships/image" Target="../media/image971.png"/><Relationship Id="rId11" Type="http://schemas.openxmlformats.org/officeDocument/2006/relationships/image" Target="../media/image875.png"/><Relationship Id="rId32" Type="http://schemas.openxmlformats.org/officeDocument/2006/relationships/image" Target="../media/image896.png"/><Relationship Id="rId53" Type="http://schemas.openxmlformats.org/officeDocument/2006/relationships/image" Target="../media/image917.png"/><Relationship Id="rId74" Type="http://schemas.openxmlformats.org/officeDocument/2006/relationships/image" Target="../media/image938.png"/><Relationship Id="rId128" Type="http://schemas.openxmlformats.org/officeDocument/2006/relationships/image" Target="../media/image992.png"/><Relationship Id="rId149" Type="http://schemas.openxmlformats.org/officeDocument/2006/relationships/image" Target="../media/image1012.png"/><Relationship Id="rId5" Type="http://schemas.openxmlformats.org/officeDocument/2006/relationships/image" Target="../media/image869.png"/><Relationship Id="rId95" Type="http://schemas.openxmlformats.org/officeDocument/2006/relationships/image" Target="../media/image959.png"/><Relationship Id="rId160" Type="http://schemas.openxmlformats.org/officeDocument/2006/relationships/image" Target="../media/image1023.png"/><Relationship Id="rId181" Type="http://schemas.openxmlformats.org/officeDocument/2006/relationships/image" Target="../media/image1044.png"/><Relationship Id="rId22" Type="http://schemas.openxmlformats.org/officeDocument/2006/relationships/image" Target="../media/image886.png"/><Relationship Id="rId43" Type="http://schemas.openxmlformats.org/officeDocument/2006/relationships/image" Target="../media/image907.png"/><Relationship Id="rId64" Type="http://schemas.openxmlformats.org/officeDocument/2006/relationships/image" Target="../media/image928.png"/><Relationship Id="rId118" Type="http://schemas.openxmlformats.org/officeDocument/2006/relationships/image" Target="../media/image982.png"/><Relationship Id="rId139" Type="http://schemas.openxmlformats.org/officeDocument/2006/relationships/image" Target="../media/image1002.png"/><Relationship Id="rId85" Type="http://schemas.openxmlformats.org/officeDocument/2006/relationships/image" Target="../media/image949.png"/><Relationship Id="rId150" Type="http://schemas.openxmlformats.org/officeDocument/2006/relationships/image" Target="../media/image1013.png"/><Relationship Id="rId171" Type="http://schemas.openxmlformats.org/officeDocument/2006/relationships/image" Target="../media/image1034.png"/><Relationship Id="rId192" Type="http://schemas.openxmlformats.org/officeDocument/2006/relationships/image" Target="../media/image1055.png"/><Relationship Id="rId12" Type="http://schemas.openxmlformats.org/officeDocument/2006/relationships/image" Target="../media/image876.png"/><Relationship Id="rId33" Type="http://schemas.openxmlformats.org/officeDocument/2006/relationships/image" Target="../media/image897.png"/><Relationship Id="rId108" Type="http://schemas.openxmlformats.org/officeDocument/2006/relationships/image" Target="../media/image972.png"/><Relationship Id="rId129" Type="http://schemas.openxmlformats.org/officeDocument/2006/relationships/image" Target="../media/image993.png"/><Relationship Id="rId54" Type="http://schemas.openxmlformats.org/officeDocument/2006/relationships/image" Target="../media/image918.png"/><Relationship Id="rId75" Type="http://schemas.openxmlformats.org/officeDocument/2006/relationships/image" Target="../media/image939.png"/><Relationship Id="rId96" Type="http://schemas.openxmlformats.org/officeDocument/2006/relationships/image" Target="../media/image960.png"/><Relationship Id="rId140" Type="http://schemas.openxmlformats.org/officeDocument/2006/relationships/image" Target="../media/image1003.png"/><Relationship Id="rId161" Type="http://schemas.openxmlformats.org/officeDocument/2006/relationships/image" Target="../media/image1024.png"/><Relationship Id="rId182" Type="http://schemas.openxmlformats.org/officeDocument/2006/relationships/image" Target="../media/image1045.png"/><Relationship Id="rId6" Type="http://schemas.openxmlformats.org/officeDocument/2006/relationships/image" Target="../media/image870.png"/><Relationship Id="rId23" Type="http://schemas.openxmlformats.org/officeDocument/2006/relationships/image" Target="../media/image887.png"/><Relationship Id="rId119" Type="http://schemas.openxmlformats.org/officeDocument/2006/relationships/image" Target="../media/image983.png"/><Relationship Id="rId44" Type="http://schemas.openxmlformats.org/officeDocument/2006/relationships/image" Target="../media/image908.png"/><Relationship Id="rId65" Type="http://schemas.openxmlformats.org/officeDocument/2006/relationships/image" Target="../media/image929.png"/><Relationship Id="rId86" Type="http://schemas.openxmlformats.org/officeDocument/2006/relationships/image" Target="../media/image950.png"/><Relationship Id="rId130" Type="http://schemas.openxmlformats.org/officeDocument/2006/relationships/image" Target="../media/image459.png"/><Relationship Id="rId151" Type="http://schemas.openxmlformats.org/officeDocument/2006/relationships/image" Target="../media/image1014.png"/><Relationship Id="rId172" Type="http://schemas.openxmlformats.org/officeDocument/2006/relationships/image" Target="../media/image1035.png"/><Relationship Id="rId193" Type="http://schemas.openxmlformats.org/officeDocument/2006/relationships/image" Target="../media/image1056.png"/><Relationship Id="rId13" Type="http://schemas.openxmlformats.org/officeDocument/2006/relationships/image" Target="../media/image877.png"/><Relationship Id="rId109" Type="http://schemas.openxmlformats.org/officeDocument/2006/relationships/image" Target="../media/image973.png"/><Relationship Id="rId34" Type="http://schemas.openxmlformats.org/officeDocument/2006/relationships/image" Target="../media/image898.png"/><Relationship Id="rId50" Type="http://schemas.openxmlformats.org/officeDocument/2006/relationships/image" Target="../media/image914.png"/><Relationship Id="rId55" Type="http://schemas.openxmlformats.org/officeDocument/2006/relationships/image" Target="../media/image919.png"/><Relationship Id="rId76" Type="http://schemas.openxmlformats.org/officeDocument/2006/relationships/image" Target="../media/image940.png"/><Relationship Id="rId97" Type="http://schemas.openxmlformats.org/officeDocument/2006/relationships/image" Target="../media/image961.png"/><Relationship Id="rId104" Type="http://schemas.openxmlformats.org/officeDocument/2006/relationships/image" Target="../media/image968.png"/><Relationship Id="rId120" Type="http://schemas.openxmlformats.org/officeDocument/2006/relationships/image" Target="../media/image984.png"/><Relationship Id="rId125" Type="http://schemas.openxmlformats.org/officeDocument/2006/relationships/image" Target="../media/image989.png"/><Relationship Id="rId141" Type="http://schemas.openxmlformats.org/officeDocument/2006/relationships/image" Target="../media/image1004.png"/><Relationship Id="rId146" Type="http://schemas.openxmlformats.org/officeDocument/2006/relationships/image" Target="../media/image1009.png"/><Relationship Id="rId167" Type="http://schemas.openxmlformats.org/officeDocument/2006/relationships/image" Target="../media/image1030.png"/><Relationship Id="rId188" Type="http://schemas.openxmlformats.org/officeDocument/2006/relationships/image" Target="../media/image1051.png"/><Relationship Id="rId7" Type="http://schemas.openxmlformats.org/officeDocument/2006/relationships/image" Target="../media/image871.png"/><Relationship Id="rId71" Type="http://schemas.openxmlformats.org/officeDocument/2006/relationships/image" Target="../media/image935.png"/><Relationship Id="rId92" Type="http://schemas.openxmlformats.org/officeDocument/2006/relationships/image" Target="../media/image956.png"/><Relationship Id="rId162" Type="http://schemas.openxmlformats.org/officeDocument/2006/relationships/image" Target="../media/image1025.png"/><Relationship Id="rId183" Type="http://schemas.openxmlformats.org/officeDocument/2006/relationships/image" Target="../media/image1046.png"/><Relationship Id="rId2" Type="http://schemas.openxmlformats.org/officeDocument/2006/relationships/image" Target="../media/image531.png"/><Relationship Id="rId29" Type="http://schemas.openxmlformats.org/officeDocument/2006/relationships/image" Target="../media/image893.png"/><Relationship Id="rId24" Type="http://schemas.openxmlformats.org/officeDocument/2006/relationships/image" Target="../media/image888.png"/><Relationship Id="rId40" Type="http://schemas.openxmlformats.org/officeDocument/2006/relationships/image" Target="../media/image904.png"/><Relationship Id="rId45" Type="http://schemas.openxmlformats.org/officeDocument/2006/relationships/image" Target="../media/image909.png"/><Relationship Id="rId66" Type="http://schemas.openxmlformats.org/officeDocument/2006/relationships/image" Target="../media/image930.png"/><Relationship Id="rId87" Type="http://schemas.openxmlformats.org/officeDocument/2006/relationships/image" Target="../media/image951.png"/><Relationship Id="rId110" Type="http://schemas.openxmlformats.org/officeDocument/2006/relationships/image" Target="../media/image974.png"/><Relationship Id="rId115" Type="http://schemas.openxmlformats.org/officeDocument/2006/relationships/image" Target="../media/image979.png"/><Relationship Id="rId131" Type="http://schemas.openxmlformats.org/officeDocument/2006/relationships/image" Target="../media/image994.png"/><Relationship Id="rId136" Type="http://schemas.openxmlformats.org/officeDocument/2006/relationships/image" Target="../media/image999.png"/><Relationship Id="rId157" Type="http://schemas.openxmlformats.org/officeDocument/2006/relationships/image" Target="../media/image1020.png"/><Relationship Id="rId178" Type="http://schemas.openxmlformats.org/officeDocument/2006/relationships/image" Target="../media/image1041.png"/><Relationship Id="rId61" Type="http://schemas.openxmlformats.org/officeDocument/2006/relationships/image" Target="../media/image925.png"/><Relationship Id="rId82" Type="http://schemas.openxmlformats.org/officeDocument/2006/relationships/image" Target="../media/image946.png"/><Relationship Id="rId152" Type="http://schemas.openxmlformats.org/officeDocument/2006/relationships/image" Target="../media/image1015.png"/><Relationship Id="rId173" Type="http://schemas.openxmlformats.org/officeDocument/2006/relationships/image" Target="../media/image1036.png"/><Relationship Id="rId194" Type="http://schemas.openxmlformats.org/officeDocument/2006/relationships/image" Target="../media/image1057.png"/><Relationship Id="rId19" Type="http://schemas.openxmlformats.org/officeDocument/2006/relationships/image" Target="../media/image883.png"/><Relationship Id="rId14" Type="http://schemas.openxmlformats.org/officeDocument/2006/relationships/image" Target="../media/image878.png"/><Relationship Id="rId30" Type="http://schemas.openxmlformats.org/officeDocument/2006/relationships/image" Target="../media/image894.png"/><Relationship Id="rId35" Type="http://schemas.openxmlformats.org/officeDocument/2006/relationships/image" Target="../media/image899.png"/><Relationship Id="rId56" Type="http://schemas.openxmlformats.org/officeDocument/2006/relationships/image" Target="../media/image920.png"/><Relationship Id="rId77" Type="http://schemas.openxmlformats.org/officeDocument/2006/relationships/image" Target="../media/image941.png"/><Relationship Id="rId100" Type="http://schemas.openxmlformats.org/officeDocument/2006/relationships/image" Target="../media/image964.png"/><Relationship Id="rId105" Type="http://schemas.openxmlformats.org/officeDocument/2006/relationships/image" Target="../media/image969.png"/><Relationship Id="rId126" Type="http://schemas.openxmlformats.org/officeDocument/2006/relationships/image" Target="../media/image990.png"/><Relationship Id="rId147" Type="http://schemas.openxmlformats.org/officeDocument/2006/relationships/image" Target="../media/image1010.png"/><Relationship Id="rId168" Type="http://schemas.openxmlformats.org/officeDocument/2006/relationships/image" Target="../media/image1031.png"/><Relationship Id="rId8" Type="http://schemas.openxmlformats.org/officeDocument/2006/relationships/image" Target="../media/image872.png"/><Relationship Id="rId51" Type="http://schemas.openxmlformats.org/officeDocument/2006/relationships/image" Target="../media/image915.png"/><Relationship Id="rId72" Type="http://schemas.openxmlformats.org/officeDocument/2006/relationships/image" Target="../media/image936.png"/><Relationship Id="rId93" Type="http://schemas.openxmlformats.org/officeDocument/2006/relationships/image" Target="../media/image957.png"/><Relationship Id="rId98" Type="http://schemas.openxmlformats.org/officeDocument/2006/relationships/image" Target="../media/image962.png"/><Relationship Id="rId121" Type="http://schemas.openxmlformats.org/officeDocument/2006/relationships/image" Target="../media/image985.png"/><Relationship Id="rId142" Type="http://schemas.openxmlformats.org/officeDocument/2006/relationships/image" Target="../media/image1005.png"/><Relationship Id="rId163" Type="http://schemas.openxmlformats.org/officeDocument/2006/relationships/image" Target="../media/image1026.png"/><Relationship Id="rId184" Type="http://schemas.openxmlformats.org/officeDocument/2006/relationships/image" Target="../media/image1047.png"/><Relationship Id="rId189" Type="http://schemas.openxmlformats.org/officeDocument/2006/relationships/image" Target="../media/image1052.png"/><Relationship Id="rId3" Type="http://schemas.openxmlformats.org/officeDocument/2006/relationships/image" Target="../media/image867.png"/><Relationship Id="rId25" Type="http://schemas.openxmlformats.org/officeDocument/2006/relationships/image" Target="../media/image889.png"/><Relationship Id="rId46" Type="http://schemas.openxmlformats.org/officeDocument/2006/relationships/image" Target="../media/image910.png"/><Relationship Id="rId67" Type="http://schemas.openxmlformats.org/officeDocument/2006/relationships/image" Target="../media/image931.png"/><Relationship Id="rId116" Type="http://schemas.openxmlformats.org/officeDocument/2006/relationships/image" Target="../media/image980.png"/><Relationship Id="rId137" Type="http://schemas.openxmlformats.org/officeDocument/2006/relationships/image" Target="../media/image1000.png"/><Relationship Id="rId158" Type="http://schemas.openxmlformats.org/officeDocument/2006/relationships/image" Target="../media/image1021.png"/><Relationship Id="rId20" Type="http://schemas.openxmlformats.org/officeDocument/2006/relationships/image" Target="../media/image884.png"/><Relationship Id="rId41" Type="http://schemas.openxmlformats.org/officeDocument/2006/relationships/image" Target="../media/image905.png"/><Relationship Id="rId62" Type="http://schemas.openxmlformats.org/officeDocument/2006/relationships/image" Target="../media/image926.png"/><Relationship Id="rId83" Type="http://schemas.openxmlformats.org/officeDocument/2006/relationships/image" Target="../media/image947.png"/><Relationship Id="rId88" Type="http://schemas.openxmlformats.org/officeDocument/2006/relationships/image" Target="../media/image952.png"/><Relationship Id="rId111" Type="http://schemas.openxmlformats.org/officeDocument/2006/relationships/image" Target="../media/image975.png"/><Relationship Id="rId132" Type="http://schemas.openxmlformats.org/officeDocument/2006/relationships/image" Target="../media/image995.png"/><Relationship Id="rId153" Type="http://schemas.openxmlformats.org/officeDocument/2006/relationships/image" Target="../media/image1016.png"/><Relationship Id="rId174" Type="http://schemas.openxmlformats.org/officeDocument/2006/relationships/image" Target="../media/image1037.png"/><Relationship Id="rId179" Type="http://schemas.openxmlformats.org/officeDocument/2006/relationships/image" Target="../media/image1042.png"/><Relationship Id="rId195" Type="http://schemas.openxmlformats.org/officeDocument/2006/relationships/image" Target="../media/image1058.png"/><Relationship Id="rId190" Type="http://schemas.openxmlformats.org/officeDocument/2006/relationships/image" Target="../media/image1053.png"/><Relationship Id="rId15" Type="http://schemas.openxmlformats.org/officeDocument/2006/relationships/image" Target="../media/image879.png"/><Relationship Id="rId36" Type="http://schemas.openxmlformats.org/officeDocument/2006/relationships/image" Target="../media/image900.png"/><Relationship Id="rId57" Type="http://schemas.openxmlformats.org/officeDocument/2006/relationships/image" Target="../media/image921.png"/><Relationship Id="rId106" Type="http://schemas.openxmlformats.org/officeDocument/2006/relationships/image" Target="../media/image970.png"/><Relationship Id="rId127" Type="http://schemas.openxmlformats.org/officeDocument/2006/relationships/image" Target="../media/image991.png"/><Relationship Id="rId10" Type="http://schemas.openxmlformats.org/officeDocument/2006/relationships/image" Target="../media/image874.png"/><Relationship Id="rId31" Type="http://schemas.openxmlformats.org/officeDocument/2006/relationships/image" Target="../media/image895.png"/><Relationship Id="rId52" Type="http://schemas.openxmlformats.org/officeDocument/2006/relationships/image" Target="../media/image916.png"/><Relationship Id="rId73" Type="http://schemas.openxmlformats.org/officeDocument/2006/relationships/image" Target="../media/image937.png"/><Relationship Id="rId78" Type="http://schemas.openxmlformats.org/officeDocument/2006/relationships/image" Target="../media/image942.png"/><Relationship Id="rId94" Type="http://schemas.openxmlformats.org/officeDocument/2006/relationships/image" Target="../media/image958.png"/><Relationship Id="rId99" Type="http://schemas.openxmlformats.org/officeDocument/2006/relationships/image" Target="../media/image963.png"/><Relationship Id="rId101" Type="http://schemas.openxmlformats.org/officeDocument/2006/relationships/image" Target="../media/image965.png"/><Relationship Id="rId122" Type="http://schemas.openxmlformats.org/officeDocument/2006/relationships/image" Target="../media/image986.png"/><Relationship Id="rId143" Type="http://schemas.openxmlformats.org/officeDocument/2006/relationships/image" Target="../media/image1006.png"/><Relationship Id="rId148" Type="http://schemas.openxmlformats.org/officeDocument/2006/relationships/image" Target="../media/image1011.png"/><Relationship Id="rId164" Type="http://schemas.openxmlformats.org/officeDocument/2006/relationships/image" Target="../media/image1027.png"/><Relationship Id="rId169" Type="http://schemas.openxmlformats.org/officeDocument/2006/relationships/image" Target="../media/image1032.png"/><Relationship Id="rId185" Type="http://schemas.openxmlformats.org/officeDocument/2006/relationships/image" Target="../media/image1048.png"/><Relationship Id="rId4" Type="http://schemas.openxmlformats.org/officeDocument/2006/relationships/image" Target="../media/image868.png"/><Relationship Id="rId9" Type="http://schemas.openxmlformats.org/officeDocument/2006/relationships/image" Target="../media/image873.png"/><Relationship Id="rId180" Type="http://schemas.openxmlformats.org/officeDocument/2006/relationships/image" Target="../media/image1043.png"/><Relationship Id="rId26" Type="http://schemas.openxmlformats.org/officeDocument/2006/relationships/image" Target="../media/image890.png"/><Relationship Id="rId47" Type="http://schemas.openxmlformats.org/officeDocument/2006/relationships/image" Target="../media/image911.png"/><Relationship Id="rId68" Type="http://schemas.openxmlformats.org/officeDocument/2006/relationships/image" Target="../media/image932.png"/><Relationship Id="rId89" Type="http://schemas.openxmlformats.org/officeDocument/2006/relationships/image" Target="../media/image953.png"/><Relationship Id="rId112" Type="http://schemas.openxmlformats.org/officeDocument/2006/relationships/image" Target="../media/image976.png"/><Relationship Id="rId133" Type="http://schemas.openxmlformats.org/officeDocument/2006/relationships/image" Target="../media/image996.png"/><Relationship Id="rId154" Type="http://schemas.openxmlformats.org/officeDocument/2006/relationships/image" Target="../media/image1017.png"/><Relationship Id="rId175" Type="http://schemas.openxmlformats.org/officeDocument/2006/relationships/image" Target="../media/image1038.png"/><Relationship Id="rId196" Type="http://schemas.openxmlformats.org/officeDocument/2006/relationships/image" Target="../media/image1059.png"/><Relationship Id="rId16" Type="http://schemas.openxmlformats.org/officeDocument/2006/relationships/image" Target="../media/image880.png"/><Relationship Id="rId37" Type="http://schemas.openxmlformats.org/officeDocument/2006/relationships/image" Target="../media/image901.png"/><Relationship Id="rId58" Type="http://schemas.openxmlformats.org/officeDocument/2006/relationships/image" Target="../media/image922.png"/><Relationship Id="rId79" Type="http://schemas.openxmlformats.org/officeDocument/2006/relationships/image" Target="../media/image943.png"/><Relationship Id="rId102" Type="http://schemas.openxmlformats.org/officeDocument/2006/relationships/image" Target="../media/image966.png"/><Relationship Id="rId123" Type="http://schemas.openxmlformats.org/officeDocument/2006/relationships/image" Target="../media/image987.png"/><Relationship Id="rId144" Type="http://schemas.openxmlformats.org/officeDocument/2006/relationships/image" Target="../media/image1007.png"/><Relationship Id="rId90" Type="http://schemas.openxmlformats.org/officeDocument/2006/relationships/image" Target="../media/image954.png"/><Relationship Id="rId165" Type="http://schemas.openxmlformats.org/officeDocument/2006/relationships/image" Target="../media/image1028.png"/><Relationship Id="rId186" Type="http://schemas.openxmlformats.org/officeDocument/2006/relationships/image" Target="../media/image1049.png"/><Relationship Id="rId27" Type="http://schemas.openxmlformats.org/officeDocument/2006/relationships/image" Target="../media/image891.png"/><Relationship Id="rId48" Type="http://schemas.openxmlformats.org/officeDocument/2006/relationships/image" Target="../media/image912.png"/><Relationship Id="rId69" Type="http://schemas.openxmlformats.org/officeDocument/2006/relationships/image" Target="../media/image933.png"/><Relationship Id="rId113" Type="http://schemas.openxmlformats.org/officeDocument/2006/relationships/image" Target="../media/image977.png"/><Relationship Id="rId134" Type="http://schemas.openxmlformats.org/officeDocument/2006/relationships/image" Target="../media/image997.png"/><Relationship Id="rId80" Type="http://schemas.openxmlformats.org/officeDocument/2006/relationships/image" Target="../media/image944.png"/><Relationship Id="rId155" Type="http://schemas.openxmlformats.org/officeDocument/2006/relationships/image" Target="../media/image1018.png"/><Relationship Id="rId176" Type="http://schemas.openxmlformats.org/officeDocument/2006/relationships/image" Target="../media/image1039.png"/><Relationship Id="rId17" Type="http://schemas.openxmlformats.org/officeDocument/2006/relationships/image" Target="../media/image881.png"/><Relationship Id="rId38" Type="http://schemas.openxmlformats.org/officeDocument/2006/relationships/image" Target="../media/image902.png"/><Relationship Id="rId59" Type="http://schemas.openxmlformats.org/officeDocument/2006/relationships/image" Target="../media/image923.png"/><Relationship Id="rId103" Type="http://schemas.openxmlformats.org/officeDocument/2006/relationships/image" Target="../media/image967.png"/><Relationship Id="rId124" Type="http://schemas.openxmlformats.org/officeDocument/2006/relationships/image" Target="../media/image988.png"/><Relationship Id="rId70" Type="http://schemas.openxmlformats.org/officeDocument/2006/relationships/image" Target="../media/image934.png"/><Relationship Id="rId91" Type="http://schemas.openxmlformats.org/officeDocument/2006/relationships/image" Target="../media/image955.png"/><Relationship Id="rId145" Type="http://schemas.openxmlformats.org/officeDocument/2006/relationships/image" Target="../media/image1008.png"/><Relationship Id="rId166" Type="http://schemas.openxmlformats.org/officeDocument/2006/relationships/image" Target="../media/image1029.png"/><Relationship Id="rId187" Type="http://schemas.openxmlformats.org/officeDocument/2006/relationships/image" Target="../media/image1050.png"/><Relationship Id="rId1" Type="http://schemas.openxmlformats.org/officeDocument/2006/relationships/slideLayout" Target="../slideLayouts/slideLayout16.xml"/><Relationship Id="rId28" Type="http://schemas.openxmlformats.org/officeDocument/2006/relationships/image" Target="../media/image892.png"/><Relationship Id="rId49" Type="http://schemas.openxmlformats.org/officeDocument/2006/relationships/image" Target="../media/image913.png"/><Relationship Id="rId114" Type="http://schemas.openxmlformats.org/officeDocument/2006/relationships/image" Target="../media/image978.png"/><Relationship Id="rId60" Type="http://schemas.openxmlformats.org/officeDocument/2006/relationships/image" Target="../media/image924.png"/><Relationship Id="rId81" Type="http://schemas.openxmlformats.org/officeDocument/2006/relationships/image" Target="../media/image945.png"/><Relationship Id="rId135" Type="http://schemas.openxmlformats.org/officeDocument/2006/relationships/image" Target="../media/image998.png"/><Relationship Id="rId156" Type="http://schemas.openxmlformats.org/officeDocument/2006/relationships/image" Target="../media/image1019.png"/><Relationship Id="rId177" Type="http://schemas.openxmlformats.org/officeDocument/2006/relationships/image" Target="../media/image1040.png"/><Relationship Id="rId18" Type="http://schemas.openxmlformats.org/officeDocument/2006/relationships/image" Target="../media/image882.png"/><Relationship Id="rId39" Type="http://schemas.openxmlformats.org/officeDocument/2006/relationships/image" Target="../media/image90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F9254-2636-A278-4D0E-CEE5E401B832}"/>
              </a:ext>
            </a:extLst>
          </p:cNvPr>
          <p:cNvSpPr>
            <a:spLocks noGrp="1"/>
          </p:cNvSpPr>
          <p:nvPr>
            <p:ph type="ctrTitle"/>
          </p:nvPr>
        </p:nvSpPr>
        <p:spPr/>
        <p:txBody>
          <a:bodyPr/>
          <a:lstStyle/>
          <a:p>
            <a:r>
              <a:rPr lang="en-US" b="1" dirty="0">
                <a:latin typeface="Cambria" panose="02040503050406030204" pitchFamily="18" charset="0"/>
                <a:ea typeface="Cambria" panose="02040503050406030204" pitchFamily="18" charset="0"/>
              </a:rPr>
              <a:t>STORAGE AREA NETWORK</a:t>
            </a:r>
            <a:endParaRPr lang="en-IN" b="1" dirty="0">
              <a:latin typeface="Cambria" panose="02040503050406030204" pitchFamily="18" charset="0"/>
              <a:ea typeface="Cambria" panose="02040503050406030204" pitchFamily="18" charset="0"/>
            </a:endParaRPr>
          </a:p>
        </p:txBody>
      </p:sp>
      <p:sp>
        <p:nvSpPr>
          <p:cNvPr id="3" name="Subtitle 2">
            <a:extLst>
              <a:ext uri="{FF2B5EF4-FFF2-40B4-BE49-F238E27FC236}">
                <a16:creationId xmlns:a16="http://schemas.microsoft.com/office/drawing/2014/main" id="{6DDD66CF-37D5-BD8C-545E-9C66F8DB001D}"/>
              </a:ext>
            </a:extLst>
          </p:cNvPr>
          <p:cNvSpPr>
            <a:spLocks noGrp="1"/>
          </p:cNvSpPr>
          <p:nvPr>
            <p:ph type="subTitle" idx="1"/>
          </p:nvPr>
        </p:nvSpPr>
        <p:spPr>
          <a:xfrm>
            <a:off x="9049635" y="4625902"/>
            <a:ext cx="2518611" cy="552867"/>
          </a:xfrm>
        </p:spPr>
        <p:txBody>
          <a:bodyPr>
            <a:noAutofit/>
          </a:bodyPr>
          <a:lstStyle/>
          <a:p>
            <a:r>
              <a:rPr lang="en-US" sz="4000" b="1" dirty="0">
                <a:latin typeface="Cambria" panose="02040503050406030204" pitchFamily="18" charset="0"/>
                <a:ea typeface="Cambria" panose="02040503050406030204" pitchFamily="18" charset="0"/>
              </a:rPr>
              <a:t>18CS822</a:t>
            </a:r>
            <a:endParaRPr lang="en-IN" sz="40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5892338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lstStyle/>
          <a:p>
            <a:pPr algn="ctr"/>
            <a:r>
              <a:rPr lang="en-US" b="1" dirty="0">
                <a:latin typeface="Cambria" panose="02040503050406030204" pitchFamily="18" charset="0"/>
                <a:ea typeface="Cambria" panose="02040503050406030204" pitchFamily="18" charset="0"/>
              </a:rPr>
              <a:t>INFORMATION STORAGE</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202268"/>
            <a:ext cx="11855116" cy="5463226"/>
          </a:xfrm>
        </p:spPr>
        <p:txBody>
          <a:bodyPr>
            <a:normAutofit/>
          </a:bodyPr>
          <a:lstStyle/>
          <a:p>
            <a:pPr marL="0" indent="0">
              <a:buNone/>
            </a:pPr>
            <a:endParaRPr lang="en-US" sz="2400" dirty="0">
              <a:latin typeface="Cambria" panose="02040503050406030204" pitchFamily="18" charset="0"/>
              <a:ea typeface="Cambria" panose="02040503050406030204" pitchFamily="18" charset="0"/>
            </a:endParaRPr>
          </a:p>
          <a:p>
            <a:r>
              <a:rPr lang="en-US" sz="2400" b="1" dirty="0">
                <a:latin typeface="Cambria" panose="02040503050406030204" pitchFamily="18" charset="0"/>
                <a:ea typeface="Cambria" panose="02040503050406030204" pitchFamily="18" charset="0"/>
              </a:rPr>
              <a:t>Businesses</a:t>
            </a:r>
            <a:r>
              <a:rPr lang="en-US" sz="2400" dirty="0">
                <a:latin typeface="Cambria" panose="02040503050406030204" pitchFamily="18" charset="0"/>
                <a:ea typeface="Cambria" panose="02040503050406030204" pitchFamily="18" charset="0"/>
              </a:rPr>
              <a:t> depend on </a:t>
            </a:r>
            <a:r>
              <a:rPr lang="en-US" sz="2400" b="1" dirty="0">
                <a:latin typeface="Cambria" panose="02040503050406030204" pitchFamily="18" charset="0"/>
                <a:ea typeface="Cambria" panose="02040503050406030204" pitchFamily="18" charset="0"/>
              </a:rPr>
              <a:t>fast</a:t>
            </a:r>
            <a:r>
              <a:rPr lang="en-US" sz="2400" dirty="0">
                <a:latin typeface="Cambria" panose="02040503050406030204" pitchFamily="18" charset="0"/>
                <a:ea typeface="Cambria" panose="02040503050406030204" pitchFamily="18" charset="0"/>
              </a:rPr>
              <a:t> and </a:t>
            </a:r>
            <a:r>
              <a:rPr lang="en-US" sz="2400" b="1" dirty="0">
                <a:latin typeface="Cambria" panose="02040503050406030204" pitchFamily="18" charset="0"/>
                <a:ea typeface="Cambria" panose="02040503050406030204" pitchFamily="18" charset="0"/>
              </a:rPr>
              <a:t>reliable</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access</a:t>
            </a:r>
            <a:r>
              <a:rPr lang="en-US" sz="2400" dirty="0">
                <a:latin typeface="Cambria" panose="02040503050406030204" pitchFamily="18" charset="0"/>
                <a:ea typeface="Cambria" panose="02040503050406030204" pitchFamily="18" charset="0"/>
              </a:rPr>
              <a:t> to </a:t>
            </a:r>
            <a:r>
              <a:rPr lang="en-US" sz="2400" b="1" dirty="0">
                <a:latin typeface="Cambria" panose="02040503050406030204" pitchFamily="18" charset="0"/>
                <a:ea typeface="Cambria" panose="02040503050406030204" pitchFamily="18" charset="0"/>
              </a:rPr>
              <a:t>information</a:t>
            </a:r>
            <a:r>
              <a:rPr lang="en-US" sz="2400" dirty="0">
                <a:latin typeface="Cambria" panose="02040503050406030204" pitchFamily="18" charset="0"/>
                <a:ea typeface="Cambria" panose="02040503050406030204" pitchFamily="18" charset="0"/>
              </a:rPr>
              <a:t> critical to their success.</a:t>
            </a:r>
          </a:p>
          <a:p>
            <a:endParaRPr lang="en-US" sz="2400" dirty="0">
              <a:latin typeface="Cambria" panose="02040503050406030204" pitchFamily="18" charset="0"/>
              <a:ea typeface="Cambria" panose="02040503050406030204" pitchFamily="18" charset="0"/>
            </a:endParaRPr>
          </a:p>
          <a:p>
            <a:r>
              <a:rPr lang="en-US" sz="2400" b="1" dirty="0">
                <a:latin typeface="Cambria" panose="02040503050406030204" pitchFamily="18" charset="0"/>
                <a:ea typeface="Cambria" panose="02040503050406030204" pitchFamily="18" charset="0"/>
              </a:rPr>
              <a:t>Example</a:t>
            </a:r>
            <a:r>
              <a:rPr lang="en-US" sz="2400" dirty="0">
                <a:latin typeface="Cambria" panose="02040503050406030204" pitchFamily="18" charset="0"/>
                <a:ea typeface="Cambria" panose="02040503050406030204" pitchFamily="18" charset="0"/>
              </a:rPr>
              <a:t> of business processes or systems that rely on digital information include </a:t>
            </a:r>
            <a:r>
              <a:rPr lang="en-US" sz="2400" b="1" dirty="0">
                <a:latin typeface="Cambria" panose="02040503050406030204" pitchFamily="18" charset="0"/>
                <a:ea typeface="Cambria" panose="02040503050406030204" pitchFamily="18" charset="0"/>
              </a:rPr>
              <a:t>airline</a:t>
            </a:r>
            <a:r>
              <a:rPr lang="en-US" sz="2400" dirty="0">
                <a:latin typeface="Cambria" panose="02040503050406030204" pitchFamily="18" charset="0"/>
                <a:ea typeface="Cambria" panose="02040503050406030204" pitchFamily="18" charset="0"/>
              </a:rPr>
              <a:t> reservations, </a:t>
            </a:r>
            <a:r>
              <a:rPr lang="en-US" sz="2400" b="1" dirty="0">
                <a:latin typeface="Cambria" panose="02040503050406030204" pitchFamily="18" charset="0"/>
                <a:ea typeface="Cambria" panose="02040503050406030204" pitchFamily="18" charset="0"/>
              </a:rPr>
              <a:t>telecommunications</a:t>
            </a:r>
            <a:r>
              <a:rPr lang="en-US" sz="2400" dirty="0">
                <a:latin typeface="Cambria" panose="02040503050406030204" pitchFamily="18" charset="0"/>
                <a:ea typeface="Cambria" panose="02040503050406030204" pitchFamily="18" charset="0"/>
              </a:rPr>
              <a:t> billing, electronic </a:t>
            </a:r>
            <a:r>
              <a:rPr lang="en-US" sz="2400" b="1" dirty="0">
                <a:latin typeface="Cambria" panose="02040503050406030204" pitchFamily="18" charset="0"/>
                <a:ea typeface="Cambria" panose="02040503050406030204" pitchFamily="18" charset="0"/>
              </a:rPr>
              <a:t>banking</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credit</a:t>
            </a:r>
            <a:r>
              <a:rPr lang="en-US" sz="2400" dirty="0">
                <a:latin typeface="Cambria" panose="02040503050406030204" pitchFamily="18" charset="0"/>
                <a:ea typeface="Cambria" panose="02040503050406030204" pitchFamily="18" charset="0"/>
              </a:rPr>
              <a:t> card </a:t>
            </a:r>
            <a:r>
              <a:rPr lang="en-US" sz="2400" b="1" dirty="0">
                <a:latin typeface="Cambria" panose="02040503050406030204" pitchFamily="18" charset="0"/>
                <a:ea typeface="Cambria" panose="02040503050406030204" pitchFamily="18" charset="0"/>
              </a:rPr>
              <a:t>transaction</a:t>
            </a:r>
            <a:r>
              <a:rPr lang="en-US" sz="2400" dirty="0">
                <a:latin typeface="Cambria" panose="02040503050406030204" pitchFamily="18" charset="0"/>
                <a:ea typeface="Cambria" panose="02040503050406030204" pitchFamily="18" charset="0"/>
              </a:rPr>
              <a:t> processing, </a:t>
            </a:r>
            <a:r>
              <a:rPr lang="en-US" sz="2400" b="1" dirty="0">
                <a:latin typeface="Cambria" panose="02040503050406030204" pitchFamily="18" charset="0"/>
                <a:ea typeface="Cambria" panose="02040503050406030204" pitchFamily="18" charset="0"/>
              </a:rPr>
              <a:t>shares</a:t>
            </a:r>
            <a:r>
              <a:rPr lang="en-US" sz="2400" dirty="0">
                <a:latin typeface="Cambria" panose="02040503050406030204" pitchFamily="18" charset="0"/>
                <a:ea typeface="Cambria" panose="02040503050406030204" pitchFamily="18" charset="0"/>
              </a:rPr>
              <a:t>/stocks </a:t>
            </a:r>
            <a:r>
              <a:rPr lang="en-US" sz="2400" b="1" dirty="0">
                <a:latin typeface="Cambria" panose="02040503050406030204" pitchFamily="18" charset="0"/>
                <a:ea typeface="Cambria" panose="02040503050406030204" pitchFamily="18" charset="0"/>
              </a:rPr>
              <a:t>trading</a:t>
            </a:r>
            <a:r>
              <a:rPr lang="en-US" sz="2400" dirty="0">
                <a:latin typeface="Cambria" panose="02040503050406030204" pitchFamily="18" charset="0"/>
                <a:ea typeface="Cambria" panose="02040503050406030204" pitchFamily="18" charset="0"/>
              </a:rPr>
              <a:t>, life science </a:t>
            </a:r>
            <a:r>
              <a:rPr lang="en-US" sz="2400" b="1" dirty="0">
                <a:latin typeface="Cambria" panose="02040503050406030204" pitchFamily="18" charset="0"/>
                <a:ea typeface="Cambria" panose="02040503050406030204" pitchFamily="18" charset="0"/>
              </a:rPr>
              <a:t>research</a:t>
            </a:r>
            <a:r>
              <a:rPr lang="en-US" sz="2400" dirty="0">
                <a:latin typeface="Cambria" panose="02040503050406030204" pitchFamily="18" charset="0"/>
                <a:ea typeface="Cambria" panose="02040503050406030204" pitchFamily="18" charset="0"/>
              </a:rPr>
              <a:t> etc.</a:t>
            </a:r>
          </a:p>
          <a:p>
            <a:pPr marL="0" indent="0">
              <a:buNone/>
            </a:pPr>
            <a:endParaRPr lang="en-US" sz="2400" dirty="0">
              <a:latin typeface="Cambria" panose="02040503050406030204" pitchFamily="18" charset="0"/>
              <a:ea typeface="Cambria" panose="02040503050406030204" pitchFamily="18" charset="0"/>
            </a:endParaRPr>
          </a:p>
          <a:p>
            <a:r>
              <a:rPr lang="en-US" sz="2400" dirty="0">
                <a:latin typeface="Cambria" panose="02040503050406030204" pitchFamily="18" charset="0"/>
                <a:ea typeface="Cambria" panose="02040503050406030204" pitchFamily="18" charset="0"/>
              </a:rPr>
              <a:t>The </a:t>
            </a:r>
            <a:r>
              <a:rPr lang="en-US" sz="2400" b="1" dirty="0">
                <a:latin typeface="Cambria" panose="02040503050406030204" pitchFamily="18" charset="0"/>
                <a:ea typeface="Cambria" panose="02040503050406030204" pitchFamily="18" charset="0"/>
              </a:rPr>
              <a:t>increasing</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dependence</a:t>
            </a:r>
            <a:r>
              <a:rPr lang="en-US" sz="2400" dirty="0">
                <a:latin typeface="Cambria" panose="02040503050406030204" pitchFamily="18" charset="0"/>
                <a:ea typeface="Cambria" panose="02040503050406030204" pitchFamily="18" charset="0"/>
              </a:rPr>
              <a:t> of </a:t>
            </a:r>
            <a:r>
              <a:rPr lang="en-US" sz="2400" b="1" dirty="0">
                <a:latin typeface="Cambria" panose="02040503050406030204" pitchFamily="18" charset="0"/>
                <a:ea typeface="Cambria" panose="02040503050406030204" pitchFamily="18" charset="0"/>
              </a:rPr>
              <a:t>businesses</a:t>
            </a:r>
            <a:r>
              <a:rPr lang="en-US" sz="2400" dirty="0">
                <a:latin typeface="Cambria" panose="02040503050406030204" pitchFamily="18" charset="0"/>
                <a:ea typeface="Cambria" panose="02040503050406030204" pitchFamily="18" charset="0"/>
              </a:rPr>
              <a:t> on </a:t>
            </a:r>
            <a:r>
              <a:rPr lang="en-US" sz="2400" b="1" dirty="0">
                <a:latin typeface="Cambria" panose="02040503050406030204" pitchFamily="18" charset="0"/>
                <a:ea typeface="Cambria" panose="02040503050406030204" pitchFamily="18" charset="0"/>
              </a:rPr>
              <a:t>information</a:t>
            </a:r>
            <a:r>
              <a:rPr lang="en-US" sz="2400" dirty="0">
                <a:latin typeface="Cambria" panose="02040503050406030204" pitchFamily="18" charset="0"/>
                <a:ea typeface="Cambria" panose="02040503050406030204" pitchFamily="18" charset="0"/>
              </a:rPr>
              <a:t> has amplified the </a:t>
            </a:r>
            <a:r>
              <a:rPr lang="en-US" sz="2400" b="1" dirty="0">
                <a:latin typeface="Cambria" panose="02040503050406030204" pitchFamily="18" charset="0"/>
                <a:ea typeface="Cambria" panose="02040503050406030204" pitchFamily="18" charset="0"/>
              </a:rPr>
              <a:t>challenges</a:t>
            </a:r>
            <a:r>
              <a:rPr lang="en-US" sz="2400" dirty="0">
                <a:latin typeface="Cambria" panose="02040503050406030204" pitchFamily="18" charset="0"/>
                <a:ea typeface="Cambria" panose="02040503050406030204" pitchFamily="18" charset="0"/>
              </a:rPr>
              <a:t> in :</a:t>
            </a:r>
            <a:br>
              <a:rPr lang="en-US" sz="2400" dirty="0">
                <a:latin typeface="Cambria" panose="02040503050406030204" pitchFamily="18" charset="0"/>
                <a:ea typeface="Cambria" panose="02040503050406030204" pitchFamily="18" charset="0"/>
              </a:rPr>
            </a:b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storing data</a:t>
            </a:r>
            <a:br>
              <a:rPr lang="en-US" sz="2400" dirty="0">
                <a:latin typeface="Cambria" panose="02040503050406030204" pitchFamily="18" charset="0"/>
                <a:ea typeface="Cambria" panose="02040503050406030204" pitchFamily="18" charset="0"/>
              </a:rPr>
            </a:b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protecting</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data</a:t>
            </a:r>
            <a:br>
              <a:rPr lang="en-US" sz="2400" dirty="0">
                <a:latin typeface="Cambria" panose="02040503050406030204" pitchFamily="18" charset="0"/>
                <a:ea typeface="Cambria" panose="02040503050406030204" pitchFamily="18" charset="0"/>
              </a:rPr>
            </a:b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managing</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data</a:t>
            </a:r>
            <a:endParaRPr lang="en-IN" sz="24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84802397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002764" y="2288102"/>
            <a:ext cx="69184" cy="69184"/>
          </a:xfrm>
          <a:prstGeom prst="rect">
            <a:avLst/>
          </a:prstGeom>
        </p:spPr>
      </p:pic>
      <p:sp>
        <p:nvSpPr>
          <p:cNvPr id="3" name="object 3"/>
          <p:cNvSpPr/>
          <p:nvPr/>
        </p:nvSpPr>
        <p:spPr>
          <a:xfrm>
            <a:off x="2193648" y="2242411"/>
            <a:ext cx="23608" cy="180231"/>
          </a:xfrm>
          <a:custGeom>
            <a:avLst/>
            <a:gdLst/>
            <a:ahLst/>
            <a:cxnLst/>
            <a:rect l="l" t="t" r="r" b="b"/>
            <a:pathLst>
              <a:path w="26034" h="198755">
                <a:moveTo>
                  <a:pt x="22860" y="1523"/>
                </a:moveTo>
                <a:lnTo>
                  <a:pt x="3048" y="1523"/>
                </a:lnTo>
                <a:lnTo>
                  <a:pt x="4572" y="0"/>
                </a:lnTo>
                <a:lnTo>
                  <a:pt x="22860" y="0"/>
                </a:lnTo>
                <a:lnTo>
                  <a:pt x="22860" y="1523"/>
                </a:lnTo>
                <a:close/>
              </a:path>
              <a:path w="26034" h="198755">
                <a:moveTo>
                  <a:pt x="24384" y="196881"/>
                </a:moveTo>
                <a:lnTo>
                  <a:pt x="1524" y="196881"/>
                </a:lnTo>
                <a:lnTo>
                  <a:pt x="0" y="195357"/>
                </a:lnTo>
                <a:lnTo>
                  <a:pt x="0" y="3047"/>
                </a:lnTo>
                <a:lnTo>
                  <a:pt x="1524" y="1523"/>
                </a:lnTo>
                <a:lnTo>
                  <a:pt x="24384" y="1523"/>
                </a:lnTo>
                <a:lnTo>
                  <a:pt x="25908" y="3047"/>
                </a:lnTo>
                <a:lnTo>
                  <a:pt x="25908" y="195357"/>
                </a:lnTo>
                <a:lnTo>
                  <a:pt x="24384" y="196881"/>
                </a:lnTo>
                <a:close/>
              </a:path>
              <a:path w="26034" h="198755">
                <a:moveTo>
                  <a:pt x="21336" y="198405"/>
                </a:moveTo>
                <a:lnTo>
                  <a:pt x="4572" y="198405"/>
                </a:lnTo>
                <a:lnTo>
                  <a:pt x="3048" y="196881"/>
                </a:lnTo>
                <a:lnTo>
                  <a:pt x="22860" y="196881"/>
                </a:lnTo>
                <a:lnTo>
                  <a:pt x="21336" y="198405"/>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4" name="object 4"/>
          <p:cNvPicPr/>
          <p:nvPr/>
        </p:nvPicPr>
        <p:blipFill>
          <a:blip r:embed="rId3" cstate="print"/>
          <a:stretch>
            <a:fillRect/>
          </a:stretch>
        </p:blipFill>
        <p:spPr>
          <a:xfrm>
            <a:off x="2261451" y="2288101"/>
            <a:ext cx="107879" cy="134223"/>
          </a:xfrm>
          <a:prstGeom prst="rect">
            <a:avLst/>
          </a:prstGeom>
        </p:spPr>
      </p:pic>
      <p:pic>
        <p:nvPicPr>
          <p:cNvPr id="5" name="object 5"/>
          <p:cNvPicPr/>
          <p:nvPr/>
        </p:nvPicPr>
        <p:blipFill>
          <a:blip r:embed="rId4" cstate="print"/>
          <a:stretch>
            <a:fillRect/>
          </a:stretch>
        </p:blipFill>
        <p:spPr>
          <a:xfrm>
            <a:off x="2466154" y="2229973"/>
            <a:ext cx="919784" cy="193734"/>
          </a:xfrm>
          <a:prstGeom prst="rect">
            <a:avLst/>
          </a:prstGeom>
        </p:spPr>
      </p:pic>
      <p:grpSp>
        <p:nvGrpSpPr>
          <p:cNvPr id="6" name="object 6"/>
          <p:cNvGrpSpPr/>
          <p:nvPr/>
        </p:nvGrpSpPr>
        <p:grpSpPr>
          <a:xfrm>
            <a:off x="3478530" y="2256230"/>
            <a:ext cx="224569" cy="167563"/>
            <a:chOff x="2460212" y="2488120"/>
            <a:chExt cx="247650" cy="184785"/>
          </a:xfrm>
        </p:grpSpPr>
        <p:pic>
          <p:nvPicPr>
            <p:cNvPr id="7" name="object 7"/>
            <p:cNvPicPr/>
            <p:nvPr/>
          </p:nvPicPr>
          <p:blipFill>
            <a:blip r:embed="rId5" cstate="print"/>
            <a:stretch>
              <a:fillRect/>
            </a:stretch>
          </p:blipFill>
          <p:spPr>
            <a:xfrm>
              <a:off x="2460212" y="2488120"/>
              <a:ext cx="88487" cy="184689"/>
            </a:xfrm>
            <a:prstGeom prst="rect">
              <a:avLst/>
            </a:prstGeom>
          </p:spPr>
        </p:pic>
        <p:pic>
          <p:nvPicPr>
            <p:cNvPr id="8" name="object 8"/>
            <p:cNvPicPr/>
            <p:nvPr/>
          </p:nvPicPr>
          <p:blipFill>
            <a:blip r:embed="rId6" cstate="print"/>
            <a:stretch>
              <a:fillRect/>
            </a:stretch>
          </p:blipFill>
          <p:spPr>
            <a:xfrm>
              <a:off x="2570144" y="2523267"/>
              <a:ext cx="137132" cy="149542"/>
            </a:xfrm>
            <a:prstGeom prst="rect">
              <a:avLst/>
            </a:prstGeom>
          </p:spPr>
        </p:pic>
      </p:grpSp>
      <p:grpSp>
        <p:nvGrpSpPr>
          <p:cNvPr id="9" name="object 9"/>
          <p:cNvGrpSpPr/>
          <p:nvPr/>
        </p:nvGrpSpPr>
        <p:grpSpPr>
          <a:xfrm>
            <a:off x="3799492" y="2288101"/>
            <a:ext cx="471595" cy="135893"/>
            <a:chOff x="2814161" y="2523267"/>
            <a:chExt cx="520065" cy="149860"/>
          </a:xfrm>
        </p:grpSpPr>
        <p:pic>
          <p:nvPicPr>
            <p:cNvPr id="10" name="object 10"/>
            <p:cNvPicPr/>
            <p:nvPr/>
          </p:nvPicPr>
          <p:blipFill>
            <a:blip r:embed="rId7" cstate="print"/>
            <a:stretch>
              <a:fillRect/>
            </a:stretch>
          </p:blipFill>
          <p:spPr>
            <a:xfrm>
              <a:off x="2814161" y="2524791"/>
              <a:ext cx="117443" cy="148018"/>
            </a:xfrm>
            <a:prstGeom prst="rect">
              <a:avLst/>
            </a:prstGeom>
          </p:spPr>
        </p:pic>
        <p:pic>
          <p:nvPicPr>
            <p:cNvPr id="11" name="object 11"/>
            <p:cNvPicPr/>
            <p:nvPr/>
          </p:nvPicPr>
          <p:blipFill>
            <a:blip r:embed="rId8" cstate="print"/>
            <a:stretch>
              <a:fillRect/>
            </a:stretch>
          </p:blipFill>
          <p:spPr>
            <a:xfrm>
              <a:off x="2966656" y="2523267"/>
              <a:ext cx="97631" cy="149542"/>
            </a:xfrm>
            <a:prstGeom prst="rect">
              <a:avLst/>
            </a:prstGeom>
          </p:spPr>
        </p:pic>
        <p:pic>
          <p:nvPicPr>
            <p:cNvPr id="12" name="object 12"/>
            <p:cNvPicPr/>
            <p:nvPr/>
          </p:nvPicPr>
          <p:blipFill>
            <a:blip r:embed="rId9" cstate="print"/>
            <a:stretch>
              <a:fillRect/>
            </a:stretch>
          </p:blipFill>
          <p:spPr>
            <a:xfrm>
              <a:off x="3090250" y="2523267"/>
              <a:ext cx="126532" cy="149542"/>
            </a:xfrm>
            <a:prstGeom prst="rect">
              <a:avLst/>
            </a:prstGeom>
          </p:spPr>
        </p:pic>
        <p:pic>
          <p:nvPicPr>
            <p:cNvPr id="13" name="object 13"/>
            <p:cNvPicPr/>
            <p:nvPr/>
          </p:nvPicPr>
          <p:blipFill>
            <a:blip r:embed="rId10" cstate="print"/>
            <a:stretch>
              <a:fillRect/>
            </a:stretch>
          </p:blipFill>
          <p:spPr>
            <a:xfrm>
              <a:off x="3254882" y="2523267"/>
              <a:ext cx="79343" cy="148018"/>
            </a:xfrm>
            <a:prstGeom prst="rect">
              <a:avLst/>
            </a:prstGeom>
          </p:spPr>
        </p:pic>
      </p:grpSp>
      <p:grpSp>
        <p:nvGrpSpPr>
          <p:cNvPr id="14" name="object 14"/>
          <p:cNvGrpSpPr/>
          <p:nvPr/>
        </p:nvGrpSpPr>
        <p:grpSpPr>
          <a:xfrm>
            <a:off x="4355517" y="2229972"/>
            <a:ext cx="545300" cy="231479"/>
            <a:chOff x="3427333" y="2459164"/>
            <a:chExt cx="601345" cy="255270"/>
          </a:xfrm>
        </p:grpSpPr>
        <p:pic>
          <p:nvPicPr>
            <p:cNvPr id="15" name="object 15"/>
            <p:cNvPicPr/>
            <p:nvPr/>
          </p:nvPicPr>
          <p:blipFill>
            <a:blip r:embed="rId11" cstate="print"/>
            <a:stretch>
              <a:fillRect/>
            </a:stretch>
          </p:blipFill>
          <p:spPr>
            <a:xfrm>
              <a:off x="3427333" y="2459164"/>
              <a:ext cx="125015" cy="213645"/>
            </a:xfrm>
            <a:prstGeom prst="rect">
              <a:avLst/>
            </a:prstGeom>
          </p:spPr>
        </p:pic>
        <p:pic>
          <p:nvPicPr>
            <p:cNvPr id="16" name="object 16"/>
            <p:cNvPicPr/>
            <p:nvPr/>
          </p:nvPicPr>
          <p:blipFill>
            <a:blip r:embed="rId12" cstate="print"/>
            <a:stretch>
              <a:fillRect/>
            </a:stretch>
          </p:blipFill>
          <p:spPr>
            <a:xfrm>
              <a:off x="3590448" y="2523267"/>
              <a:ext cx="111347" cy="149542"/>
            </a:xfrm>
            <a:prstGeom prst="rect">
              <a:avLst/>
            </a:prstGeom>
          </p:spPr>
        </p:pic>
        <p:pic>
          <p:nvPicPr>
            <p:cNvPr id="17" name="object 17"/>
            <p:cNvPicPr/>
            <p:nvPr/>
          </p:nvPicPr>
          <p:blipFill>
            <a:blip r:embed="rId13" cstate="print"/>
            <a:stretch>
              <a:fillRect/>
            </a:stretch>
          </p:blipFill>
          <p:spPr>
            <a:xfrm>
              <a:off x="3727703" y="2488120"/>
              <a:ext cx="90011" cy="184689"/>
            </a:xfrm>
            <a:prstGeom prst="rect">
              <a:avLst/>
            </a:prstGeom>
          </p:spPr>
        </p:pic>
        <p:pic>
          <p:nvPicPr>
            <p:cNvPr id="18" name="object 18"/>
            <p:cNvPicPr/>
            <p:nvPr/>
          </p:nvPicPr>
          <p:blipFill>
            <a:blip r:embed="rId14" cstate="print"/>
            <a:stretch>
              <a:fillRect/>
            </a:stretch>
          </p:blipFill>
          <p:spPr>
            <a:xfrm>
              <a:off x="3837526" y="2523267"/>
              <a:ext cx="111347" cy="149542"/>
            </a:xfrm>
            <a:prstGeom prst="rect">
              <a:avLst/>
            </a:prstGeom>
          </p:spPr>
        </p:pic>
        <p:sp>
          <p:nvSpPr>
            <p:cNvPr id="19" name="object 19"/>
            <p:cNvSpPr/>
            <p:nvPr/>
          </p:nvSpPr>
          <p:spPr>
            <a:xfrm>
              <a:off x="3977925" y="2636138"/>
              <a:ext cx="50800" cy="78105"/>
            </a:xfrm>
            <a:custGeom>
              <a:avLst/>
              <a:gdLst/>
              <a:ahLst/>
              <a:cxnLst/>
              <a:rect l="l" t="t" r="r" b="b"/>
              <a:pathLst>
                <a:path w="50800" h="78105">
                  <a:moveTo>
                    <a:pt x="44196" y="1619"/>
                  </a:moveTo>
                  <a:lnTo>
                    <a:pt x="27432" y="1619"/>
                  </a:lnTo>
                  <a:lnTo>
                    <a:pt x="28956" y="0"/>
                  </a:lnTo>
                  <a:lnTo>
                    <a:pt x="42672" y="0"/>
                  </a:lnTo>
                  <a:lnTo>
                    <a:pt x="44196" y="1619"/>
                  </a:lnTo>
                  <a:close/>
                </a:path>
                <a:path w="50800" h="78105">
                  <a:moveTo>
                    <a:pt x="21336" y="74866"/>
                  </a:moveTo>
                  <a:lnTo>
                    <a:pt x="1524" y="74866"/>
                  </a:lnTo>
                  <a:lnTo>
                    <a:pt x="1524" y="73342"/>
                  </a:lnTo>
                  <a:lnTo>
                    <a:pt x="21336" y="32099"/>
                  </a:lnTo>
                  <a:lnTo>
                    <a:pt x="21336" y="7715"/>
                  </a:lnTo>
                  <a:lnTo>
                    <a:pt x="22860" y="6191"/>
                  </a:lnTo>
                  <a:lnTo>
                    <a:pt x="22860" y="4667"/>
                  </a:lnTo>
                  <a:lnTo>
                    <a:pt x="25908" y="1619"/>
                  </a:lnTo>
                  <a:lnTo>
                    <a:pt x="45720" y="1619"/>
                  </a:lnTo>
                  <a:lnTo>
                    <a:pt x="47244" y="3143"/>
                  </a:lnTo>
                  <a:lnTo>
                    <a:pt x="48768" y="3143"/>
                  </a:lnTo>
                  <a:lnTo>
                    <a:pt x="48768" y="4667"/>
                  </a:lnTo>
                  <a:lnTo>
                    <a:pt x="50292" y="6191"/>
                  </a:lnTo>
                  <a:lnTo>
                    <a:pt x="50292" y="24479"/>
                  </a:lnTo>
                  <a:lnTo>
                    <a:pt x="48768" y="26003"/>
                  </a:lnTo>
                  <a:lnTo>
                    <a:pt x="48768" y="30575"/>
                  </a:lnTo>
                  <a:lnTo>
                    <a:pt x="47244" y="33623"/>
                  </a:lnTo>
                  <a:lnTo>
                    <a:pt x="45720" y="35147"/>
                  </a:lnTo>
                  <a:lnTo>
                    <a:pt x="44196" y="38195"/>
                  </a:lnTo>
                  <a:lnTo>
                    <a:pt x="42672" y="39719"/>
                  </a:lnTo>
                  <a:lnTo>
                    <a:pt x="41148" y="42767"/>
                  </a:lnTo>
                  <a:lnTo>
                    <a:pt x="21336" y="74866"/>
                  </a:lnTo>
                  <a:close/>
                </a:path>
                <a:path w="50800" h="78105">
                  <a:moveTo>
                    <a:pt x="16764" y="77914"/>
                  </a:moveTo>
                  <a:lnTo>
                    <a:pt x="1524" y="77914"/>
                  </a:lnTo>
                  <a:lnTo>
                    <a:pt x="1524" y="76390"/>
                  </a:lnTo>
                  <a:lnTo>
                    <a:pt x="0" y="76390"/>
                  </a:lnTo>
                  <a:lnTo>
                    <a:pt x="0" y="74866"/>
                  </a:lnTo>
                  <a:lnTo>
                    <a:pt x="19812" y="74866"/>
                  </a:lnTo>
                  <a:lnTo>
                    <a:pt x="16764" y="77914"/>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pic>
        <p:nvPicPr>
          <p:cNvPr id="20" name="object 20"/>
          <p:cNvPicPr/>
          <p:nvPr/>
        </p:nvPicPr>
        <p:blipFill>
          <a:blip r:embed="rId15" cstate="print"/>
          <a:stretch>
            <a:fillRect/>
          </a:stretch>
        </p:blipFill>
        <p:spPr>
          <a:xfrm>
            <a:off x="4998604" y="2288101"/>
            <a:ext cx="100970" cy="135605"/>
          </a:xfrm>
          <a:prstGeom prst="rect">
            <a:avLst/>
          </a:prstGeom>
        </p:spPr>
      </p:pic>
      <p:pic>
        <p:nvPicPr>
          <p:cNvPr id="21" name="object 21"/>
          <p:cNvPicPr/>
          <p:nvPr/>
        </p:nvPicPr>
        <p:blipFill>
          <a:blip r:embed="rId16" cstate="print"/>
          <a:stretch>
            <a:fillRect/>
          </a:stretch>
        </p:blipFill>
        <p:spPr>
          <a:xfrm>
            <a:off x="5196398" y="2256230"/>
            <a:ext cx="694350" cy="167476"/>
          </a:xfrm>
          <a:prstGeom prst="rect">
            <a:avLst/>
          </a:prstGeom>
        </p:spPr>
      </p:pic>
      <p:pic>
        <p:nvPicPr>
          <p:cNvPr id="22" name="object 22"/>
          <p:cNvPicPr/>
          <p:nvPr/>
        </p:nvPicPr>
        <p:blipFill>
          <a:blip r:embed="rId17" cstate="print"/>
          <a:stretch>
            <a:fillRect/>
          </a:stretch>
        </p:blipFill>
        <p:spPr>
          <a:xfrm>
            <a:off x="5972284" y="2288101"/>
            <a:ext cx="102352" cy="135605"/>
          </a:xfrm>
          <a:prstGeom prst="rect">
            <a:avLst/>
          </a:prstGeom>
        </p:spPr>
      </p:pic>
      <p:grpSp>
        <p:nvGrpSpPr>
          <p:cNvPr id="23" name="object 23"/>
          <p:cNvGrpSpPr/>
          <p:nvPr/>
        </p:nvGrpSpPr>
        <p:grpSpPr>
          <a:xfrm>
            <a:off x="6116182" y="2228591"/>
            <a:ext cx="291940" cy="195203"/>
            <a:chOff x="5368956" y="2457640"/>
            <a:chExt cx="321945" cy="215265"/>
          </a:xfrm>
        </p:grpSpPr>
        <p:sp>
          <p:nvSpPr>
            <p:cNvPr id="24" name="object 24"/>
            <p:cNvSpPr/>
            <p:nvPr/>
          </p:nvSpPr>
          <p:spPr>
            <a:xfrm>
              <a:off x="5368956" y="2457640"/>
              <a:ext cx="26034" cy="213995"/>
            </a:xfrm>
            <a:custGeom>
              <a:avLst/>
              <a:gdLst/>
              <a:ahLst/>
              <a:cxnLst/>
              <a:rect l="l" t="t" r="r" b="b"/>
              <a:pathLst>
                <a:path w="26035" h="213994">
                  <a:moveTo>
                    <a:pt x="18288" y="1524"/>
                  </a:moveTo>
                  <a:lnTo>
                    <a:pt x="9144" y="1524"/>
                  </a:lnTo>
                  <a:lnTo>
                    <a:pt x="10668" y="0"/>
                  </a:lnTo>
                  <a:lnTo>
                    <a:pt x="15240" y="0"/>
                  </a:lnTo>
                  <a:lnTo>
                    <a:pt x="18288" y="1524"/>
                  </a:lnTo>
                  <a:close/>
                </a:path>
                <a:path w="26035" h="213994">
                  <a:moveTo>
                    <a:pt x="24384" y="212121"/>
                  </a:moveTo>
                  <a:lnTo>
                    <a:pt x="1524" y="212121"/>
                  </a:lnTo>
                  <a:lnTo>
                    <a:pt x="1524" y="210597"/>
                  </a:lnTo>
                  <a:lnTo>
                    <a:pt x="0" y="210597"/>
                  </a:lnTo>
                  <a:lnTo>
                    <a:pt x="0" y="4572"/>
                  </a:lnTo>
                  <a:lnTo>
                    <a:pt x="1524" y="4572"/>
                  </a:lnTo>
                  <a:lnTo>
                    <a:pt x="1524" y="3048"/>
                  </a:lnTo>
                  <a:lnTo>
                    <a:pt x="3048" y="1524"/>
                  </a:lnTo>
                  <a:lnTo>
                    <a:pt x="22860" y="1524"/>
                  </a:lnTo>
                  <a:lnTo>
                    <a:pt x="24384" y="3048"/>
                  </a:lnTo>
                  <a:lnTo>
                    <a:pt x="25908" y="3048"/>
                  </a:lnTo>
                  <a:lnTo>
                    <a:pt x="25908" y="210597"/>
                  </a:lnTo>
                  <a:lnTo>
                    <a:pt x="24384" y="212121"/>
                  </a:lnTo>
                  <a:close/>
                </a:path>
                <a:path w="26035" h="213994">
                  <a:moveTo>
                    <a:pt x="22860" y="213645"/>
                  </a:moveTo>
                  <a:lnTo>
                    <a:pt x="4572" y="213645"/>
                  </a:lnTo>
                  <a:lnTo>
                    <a:pt x="3048" y="212121"/>
                  </a:lnTo>
                  <a:lnTo>
                    <a:pt x="22860" y="212121"/>
                  </a:lnTo>
                  <a:lnTo>
                    <a:pt x="22860" y="213645"/>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25" name="object 25"/>
            <p:cNvPicPr/>
            <p:nvPr/>
          </p:nvPicPr>
          <p:blipFill>
            <a:blip r:embed="rId18" cstate="print"/>
            <a:stretch>
              <a:fillRect/>
            </a:stretch>
          </p:blipFill>
          <p:spPr>
            <a:xfrm>
              <a:off x="5429916" y="2523267"/>
              <a:ext cx="97631" cy="149542"/>
            </a:xfrm>
            <a:prstGeom prst="rect">
              <a:avLst/>
            </a:prstGeom>
          </p:spPr>
        </p:pic>
        <p:pic>
          <p:nvPicPr>
            <p:cNvPr id="26" name="object 26"/>
            <p:cNvPicPr/>
            <p:nvPr/>
          </p:nvPicPr>
          <p:blipFill>
            <a:blip r:embed="rId19" cstate="print"/>
            <a:stretch>
              <a:fillRect/>
            </a:stretch>
          </p:blipFill>
          <p:spPr>
            <a:xfrm>
              <a:off x="5553660" y="2523267"/>
              <a:ext cx="137036" cy="149542"/>
            </a:xfrm>
            <a:prstGeom prst="rect">
              <a:avLst/>
            </a:prstGeom>
          </p:spPr>
        </p:pic>
      </p:grpSp>
      <p:pic>
        <p:nvPicPr>
          <p:cNvPr id="27" name="object 27"/>
          <p:cNvPicPr/>
          <p:nvPr/>
        </p:nvPicPr>
        <p:blipFill>
          <a:blip r:embed="rId20" cstate="print"/>
          <a:stretch>
            <a:fillRect/>
          </a:stretch>
        </p:blipFill>
        <p:spPr>
          <a:xfrm>
            <a:off x="6495099" y="2256230"/>
            <a:ext cx="672239" cy="167476"/>
          </a:xfrm>
          <a:prstGeom prst="rect">
            <a:avLst/>
          </a:prstGeom>
        </p:spPr>
      </p:pic>
      <p:grpSp>
        <p:nvGrpSpPr>
          <p:cNvPr id="28" name="object 28"/>
          <p:cNvGrpSpPr/>
          <p:nvPr/>
        </p:nvGrpSpPr>
        <p:grpSpPr>
          <a:xfrm>
            <a:off x="7257353" y="2228591"/>
            <a:ext cx="614398" cy="195203"/>
            <a:chOff x="6627413" y="2457640"/>
            <a:chExt cx="677545" cy="215265"/>
          </a:xfrm>
        </p:grpSpPr>
        <p:pic>
          <p:nvPicPr>
            <p:cNvPr id="29" name="object 29"/>
            <p:cNvPicPr/>
            <p:nvPr/>
          </p:nvPicPr>
          <p:blipFill>
            <a:blip r:embed="rId21" cstate="print"/>
            <a:stretch>
              <a:fillRect/>
            </a:stretch>
          </p:blipFill>
          <p:spPr>
            <a:xfrm>
              <a:off x="6627413" y="2488120"/>
              <a:ext cx="243921" cy="184689"/>
            </a:xfrm>
            <a:prstGeom prst="rect">
              <a:avLst/>
            </a:prstGeom>
          </p:spPr>
        </p:pic>
        <p:pic>
          <p:nvPicPr>
            <p:cNvPr id="30" name="object 30"/>
            <p:cNvPicPr/>
            <p:nvPr/>
          </p:nvPicPr>
          <p:blipFill>
            <a:blip r:embed="rId22" cstate="print"/>
            <a:stretch>
              <a:fillRect/>
            </a:stretch>
          </p:blipFill>
          <p:spPr>
            <a:xfrm>
              <a:off x="6904862" y="2457640"/>
              <a:ext cx="118967" cy="213645"/>
            </a:xfrm>
            <a:prstGeom prst="rect">
              <a:avLst/>
            </a:prstGeom>
          </p:spPr>
        </p:pic>
        <p:pic>
          <p:nvPicPr>
            <p:cNvPr id="31" name="object 31"/>
            <p:cNvPicPr/>
            <p:nvPr/>
          </p:nvPicPr>
          <p:blipFill>
            <a:blip r:embed="rId23" cstate="print"/>
            <a:stretch>
              <a:fillRect/>
            </a:stretch>
          </p:blipFill>
          <p:spPr>
            <a:xfrm>
              <a:off x="7060501" y="2523267"/>
              <a:ext cx="125063" cy="149542"/>
            </a:xfrm>
            <a:prstGeom prst="rect">
              <a:avLst/>
            </a:prstGeom>
          </p:spPr>
        </p:pic>
        <p:pic>
          <p:nvPicPr>
            <p:cNvPr id="32" name="object 32"/>
            <p:cNvPicPr/>
            <p:nvPr/>
          </p:nvPicPr>
          <p:blipFill>
            <a:blip r:embed="rId24" cstate="print"/>
            <a:stretch>
              <a:fillRect/>
            </a:stretch>
          </p:blipFill>
          <p:spPr>
            <a:xfrm>
              <a:off x="7223664" y="2523267"/>
              <a:ext cx="80867" cy="148018"/>
            </a:xfrm>
            <a:prstGeom prst="rect">
              <a:avLst/>
            </a:prstGeom>
          </p:spPr>
        </p:pic>
      </p:grpSp>
      <p:pic>
        <p:nvPicPr>
          <p:cNvPr id="33" name="object 33"/>
          <p:cNvPicPr/>
          <p:nvPr/>
        </p:nvPicPr>
        <p:blipFill>
          <a:blip r:embed="rId25" cstate="print"/>
          <a:stretch>
            <a:fillRect/>
          </a:stretch>
        </p:blipFill>
        <p:spPr>
          <a:xfrm>
            <a:off x="2188120" y="2534436"/>
            <a:ext cx="1387233" cy="232515"/>
          </a:xfrm>
          <a:prstGeom prst="rect">
            <a:avLst/>
          </a:prstGeom>
        </p:spPr>
      </p:pic>
      <p:grpSp>
        <p:nvGrpSpPr>
          <p:cNvPr id="34" name="object 34"/>
          <p:cNvGrpSpPr/>
          <p:nvPr/>
        </p:nvGrpSpPr>
        <p:grpSpPr>
          <a:xfrm>
            <a:off x="3670796" y="2593948"/>
            <a:ext cx="358735" cy="135893"/>
            <a:chOff x="2672238" y="2860548"/>
            <a:chExt cx="395605" cy="149860"/>
          </a:xfrm>
        </p:grpSpPr>
        <p:pic>
          <p:nvPicPr>
            <p:cNvPr id="35" name="object 35"/>
            <p:cNvPicPr/>
            <p:nvPr/>
          </p:nvPicPr>
          <p:blipFill>
            <a:blip r:embed="rId26" cstate="print"/>
            <a:stretch>
              <a:fillRect/>
            </a:stretch>
          </p:blipFill>
          <p:spPr>
            <a:xfrm>
              <a:off x="2804921" y="2862072"/>
              <a:ext cx="117443" cy="148018"/>
            </a:xfrm>
            <a:prstGeom prst="rect">
              <a:avLst/>
            </a:prstGeom>
          </p:spPr>
        </p:pic>
        <p:pic>
          <p:nvPicPr>
            <p:cNvPr id="36" name="object 36"/>
            <p:cNvPicPr/>
            <p:nvPr/>
          </p:nvPicPr>
          <p:blipFill>
            <a:blip r:embed="rId27" cstate="print"/>
            <a:stretch>
              <a:fillRect/>
            </a:stretch>
          </p:blipFill>
          <p:spPr>
            <a:xfrm>
              <a:off x="2672238" y="2860548"/>
              <a:ext cx="97631" cy="149542"/>
            </a:xfrm>
            <a:prstGeom prst="rect">
              <a:avLst/>
            </a:prstGeom>
          </p:spPr>
        </p:pic>
        <p:pic>
          <p:nvPicPr>
            <p:cNvPr id="37" name="object 37"/>
            <p:cNvPicPr/>
            <p:nvPr/>
          </p:nvPicPr>
          <p:blipFill>
            <a:blip r:embed="rId28" cstate="print"/>
            <a:stretch>
              <a:fillRect/>
            </a:stretch>
          </p:blipFill>
          <p:spPr>
            <a:xfrm>
              <a:off x="2960605" y="2860548"/>
              <a:ext cx="106730" cy="149542"/>
            </a:xfrm>
            <a:prstGeom prst="rect">
              <a:avLst/>
            </a:prstGeom>
          </p:spPr>
        </p:pic>
      </p:grpSp>
      <p:pic>
        <p:nvPicPr>
          <p:cNvPr id="38" name="object 38"/>
          <p:cNvPicPr/>
          <p:nvPr/>
        </p:nvPicPr>
        <p:blipFill>
          <a:blip r:embed="rId29" cstate="print"/>
          <a:stretch>
            <a:fillRect/>
          </a:stretch>
        </p:blipFill>
        <p:spPr>
          <a:xfrm>
            <a:off x="4266941" y="2593948"/>
            <a:ext cx="102352" cy="135605"/>
          </a:xfrm>
          <a:prstGeom prst="rect">
            <a:avLst/>
          </a:prstGeom>
        </p:spPr>
      </p:pic>
      <p:pic>
        <p:nvPicPr>
          <p:cNvPr id="39" name="object 39"/>
          <p:cNvPicPr/>
          <p:nvPr/>
        </p:nvPicPr>
        <p:blipFill>
          <a:blip r:embed="rId30" cstate="print"/>
          <a:stretch>
            <a:fillRect/>
          </a:stretch>
        </p:blipFill>
        <p:spPr>
          <a:xfrm>
            <a:off x="4059473" y="2534436"/>
            <a:ext cx="107879" cy="193734"/>
          </a:xfrm>
          <a:prstGeom prst="rect">
            <a:avLst/>
          </a:prstGeom>
        </p:spPr>
      </p:pic>
      <p:pic>
        <p:nvPicPr>
          <p:cNvPr id="40" name="object 40"/>
          <p:cNvPicPr/>
          <p:nvPr/>
        </p:nvPicPr>
        <p:blipFill>
          <a:blip r:embed="rId31" cstate="print"/>
          <a:stretch>
            <a:fillRect/>
          </a:stretch>
        </p:blipFill>
        <p:spPr>
          <a:xfrm>
            <a:off x="4568468" y="2562076"/>
            <a:ext cx="81622" cy="167476"/>
          </a:xfrm>
          <a:prstGeom prst="rect">
            <a:avLst/>
          </a:prstGeom>
        </p:spPr>
      </p:pic>
      <p:pic>
        <p:nvPicPr>
          <p:cNvPr id="41" name="object 41"/>
          <p:cNvPicPr/>
          <p:nvPr/>
        </p:nvPicPr>
        <p:blipFill>
          <a:blip r:embed="rId32" cstate="print"/>
          <a:stretch>
            <a:fillRect/>
          </a:stretch>
        </p:blipFill>
        <p:spPr>
          <a:xfrm>
            <a:off x="4401078" y="2593948"/>
            <a:ext cx="87150" cy="135605"/>
          </a:xfrm>
          <a:prstGeom prst="rect">
            <a:avLst/>
          </a:prstGeom>
        </p:spPr>
      </p:pic>
      <p:grpSp>
        <p:nvGrpSpPr>
          <p:cNvPr id="42" name="object 42"/>
          <p:cNvGrpSpPr/>
          <p:nvPr/>
        </p:nvGrpSpPr>
        <p:grpSpPr>
          <a:xfrm>
            <a:off x="4680494" y="2534436"/>
            <a:ext cx="253360" cy="195203"/>
            <a:chOff x="3785711" y="2794920"/>
            <a:chExt cx="279400" cy="215265"/>
          </a:xfrm>
        </p:grpSpPr>
        <p:pic>
          <p:nvPicPr>
            <p:cNvPr id="43" name="object 43"/>
            <p:cNvPicPr/>
            <p:nvPr/>
          </p:nvPicPr>
          <p:blipFill>
            <a:blip r:embed="rId33" cstate="print"/>
            <a:stretch>
              <a:fillRect/>
            </a:stretch>
          </p:blipFill>
          <p:spPr>
            <a:xfrm>
              <a:off x="3785711" y="2794920"/>
              <a:ext cx="117443" cy="213645"/>
            </a:xfrm>
            <a:prstGeom prst="rect">
              <a:avLst/>
            </a:prstGeom>
          </p:spPr>
        </p:pic>
        <p:pic>
          <p:nvPicPr>
            <p:cNvPr id="44" name="object 44"/>
            <p:cNvPicPr/>
            <p:nvPr/>
          </p:nvPicPr>
          <p:blipFill>
            <a:blip r:embed="rId34" cstate="print"/>
            <a:stretch>
              <a:fillRect/>
            </a:stretch>
          </p:blipFill>
          <p:spPr>
            <a:xfrm>
              <a:off x="3939730" y="2860548"/>
              <a:ext cx="125063" cy="149542"/>
            </a:xfrm>
            <a:prstGeom prst="rect">
              <a:avLst/>
            </a:prstGeom>
          </p:spPr>
        </p:pic>
      </p:grpSp>
      <p:pic>
        <p:nvPicPr>
          <p:cNvPr id="45" name="object 45"/>
          <p:cNvPicPr/>
          <p:nvPr/>
        </p:nvPicPr>
        <p:blipFill>
          <a:blip r:embed="rId35" cstate="print"/>
          <a:stretch>
            <a:fillRect/>
          </a:stretch>
        </p:blipFill>
        <p:spPr>
          <a:xfrm>
            <a:off x="5024861" y="2562076"/>
            <a:ext cx="694350" cy="167476"/>
          </a:xfrm>
          <a:prstGeom prst="rect">
            <a:avLst/>
          </a:prstGeom>
        </p:spPr>
      </p:pic>
      <p:pic>
        <p:nvPicPr>
          <p:cNvPr id="46" name="object 46"/>
          <p:cNvPicPr/>
          <p:nvPr/>
        </p:nvPicPr>
        <p:blipFill>
          <a:blip r:embed="rId36" cstate="print"/>
          <a:stretch>
            <a:fillRect/>
          </a:stretch>
        </p:blipFill>
        <p:spPr>
          <a:xfrm>
            <a:off x="5809127" y="2593948"/>
            <a:ext cx="106497" cy="134223"/>
          </a:xfrm>
          <a:prstGeom prst="rect">
            <a:avLst/>
          </a:prstGeom>
        </p:spPr>
      </p:pic>
      <p:pic>
        <p:nvPicPr>
          <p:cNvPr id="47" name="object 47"/>
          <p:cNvPicPr/>
          <p:nvPr/>
        </p:nvPicPr>
        <p:blipFill>
          <a:blip r:embed="rId37" cstate="print"/>
          <a:stretch>
            <a:fillRect/>
          </a:stretch>
        </p:blipFill>
        <p:spPr>
          <a:xfrm>
            <a:off x="5957084" y="2595330"/>
            <a:ext cx="106497" cy="134223"/>
          </a:xfrm>
          <a:prstGeom prst="rect">
            <a:avLst/>
          </a:prstGeom>
        </p:spPr>
      </p:pic>
      <p:pic>
        <p:nvPicPr>
          <p:cNvPr id="48" name="object 48"/>
          <p:cNvPicPr/>
          <p:nvPr/>
        </p:nvPicPr>
        <p:blipFill>
          <a:blip r:embed="rId38" cstate="print"/>
          <a:stretch>
            <a:fillRect/>
          </a:stretch>
        </p:blipFill>
        <p:spPr>
          <a:xfrm>
            <a:off x="6106509" y="2593948"/>
            <a:ext cx="183887" cy="134223"/>
          </a:xfrm>
          <a:prstGeom prst="rect">
            <a:avLst/>
          </a:prstGeom>
        </p:spPr>
      </p:pic>
      <p:grpSp>
        <p:nvGrpSpPr>
          <p:cNvPr id="49" name="object 49"/>
          <p:cNvGrpSpPr/>
          <p:nvPr/>
        </p:nvGrpSpPr>
        <p:grpSpPr>
          <a:xfrm>
            <a:off x="6331941" y="2534436"/>
            <a:ext cx="391557" cy="232631"/>
            <a:chOff x="5606891" y="2794920"/>
            <a:chExt cx="431800" cy="256540"/>
          </a:xfrm>
        </p:grpSpPr>
        <p:pic>
          <p:nvPicPr>
            <p:cNvPr id="50" name="object 50"/>
            <p:cNvPicPr/>
            <p:nvPr/>
          </p:nvPicPr>
          <p:blipFill>
            <a:blip r:embed="rId39" cstate="print"/>
            <a:stretch>
              <a:fillRect/>
            </a:stretch>
          </p:blipFill>
          <p:spPr>
            <a:xfrm>
              <a:off x="5606891" y="2794920"/>
              <a:ext cx="126587" cy="215169"/>
            </a:xfrm>
            <a:prstGeom prst="rect">
              <a:avLst/>
            </a:prstGeom>
          </p:spPr>
        </p:pic>
        <p:pic>
          <p:nvPicPr>
            <p:cNvPr id="51" name="object 51"/>
            <p:cNvPicPr/>
            <p:nvPr/>
          </p:nvPicPr>
          <p:blipFill>
            <a:blip r:embed="rId40" cstate="print"/>
            <a:stretch>
              <a:fillRect/>
            </a:stretch>
          </p:blipFill>
          <p:spPr>
            <a:xfrm>
              <a:off x="5759441" y="2860548"/>
              <a:ext cx="126532" cy="149542"/>
            </a:xfrm>
            <a:prstGeom prst="rect">
              <a:avLst/>
            </a:prstGeom>
          </p:spPr>
        </p:pic>
        <p:pic>
          <p:nvPicPr>
            <p:cNvPr id="52" name="object 52"/>
            <p:cNvPicPr/>
            <p:nvPr/>
          </p:nvPicPr>
          <p:blipFill>
            <a:blip r:embed="rId41" cstate="print"/>
            <a:stretch>
              <a:fillRect/>
            </a:stretch>
          </p:blipFill>
          <p:spPr>
            <a:xfrm>
              <a:off x="5924168" y="2860548"/>
              <a:ext cx="114394" cy="190785"/>
            </a:xfrm>
            <a:prstGeom prst="rect">
              <a:avLst/>
            </a:prstGeom>
          </p:spPr>
        </p:pic>
      </p:grpSp>
      <p:pic>
        <p:nvPicPr>
          <p:cNvPr id="53" name="object 53"/>
          <p:cNvPicPr/>
          <p:nvPr/>
        </p:nvPicPr>
        <p:blipFill>
          <a:blip r:embed="rId42" cstate="print"/>
          <a:stretch>
            <a:fillRect/>
          </a:stretch>
        </p:blipFill>
        <p:spPr>
          <a:xfrm>
            <a:off x="6832645" y="2534436"/>
            <a:ext cx="107879" cy="193734"/>
          </a:xfrm>
          <a:prstGeom prst="rect">
            <a:avLst/>
          </a:prstGeom>
        </p:spPr>
      </p:pic>
      <p:grpSp>
        <p:nvGrpSpPr>
          <p:cNvPr id="54" name="object 54"/>
          <p:cNvGrpSpPr/>
          <p:nvPr/>
        </p:nvGrpSpPr>
        <p:grpSpPr>
          <a:xfrm>
            <a:off x="6973692" y="2535819"/>
            <a:ext cx="390405" cy="194051"/>
            <a:chOff x="6314599" y="2796444"/>
            <a:chExt cx="430530" cy="213995"/>
          </a:xfrm>
        </p:grpSpPr>
        <p:pic>
          <p:nvPicPr>
            <p:cNvPr id="55" name="object 55"/>
            <p:cNvPicPr/>
            <p:nvPr/>
          </p:nvPicPr>
          <p:blipFill>
            <a:blip r:embed="rId43" cstate="print"/>
            <a:stretch>
              <a:fillRect/>
            </a:stretch>
          </p:blipFill>
          <p:spPr>
            <a:xfrm>
              <a:off x="6468617" y="2860548"/>
              <a:ext cx="112871" cy="149542"/>
            </a:xfrm>
            <a:prstGeom prst="rect">
              <a:avLst/>
            </a:prstGeom>
          </p:spPr>
        </p:pic>
        <p:pic>
          <p:nvPicPr>
            <p:cNvPr id="56" name="object 56"/>
            <p:cNvPicPr/>
            <p:nvPr/>
          </p:nvPicPr>
          <p:blipFill>
            <a:blip r:embed="rId44" cstate="print"/>
            <a:stretch>
              <a:fillRect/>
            </a:stretch>
          </p:blipFill>
          <p:spPr>
            <a:xfrm>
              <a:off x="6314599" y="2860548"/>
              <a:ext cx="125063" cy="149542"/>
            </a:xfrm>
            <a:prstGeom prst="rect">
              <a:avLst/>
            </a:prstGeom>
          </p:spPr>
        </p:pic>
        <p:pic>
          <p:nvPicPr>
            <p:cNvPr id="57" name="object 57"/>
            <p:cNvPicPr/>
            <p:nvPr/>
          </p:nvPicPr>
          <p:blipFill>
            <a:blip r:embed="rId45" cstate="print"/>
            <a:stretch>
              <a:fillRect/>
            </a:stretch>
          </p:blipFill>
          <p:spPr>
            <a:xfrm>
              <a:off x="6619732" y="2796444"/>
              <a:ext cx="125015" cy="213645"/>
            </a:xfrm>
            <a:prstGeom prst="rect">
              <a:avLst/>
            </a:prstGeom>
          </p:spPr>
        </p:pic>
      </p:grpSp>
      <p:pic>
        <p:nvPicPr>
          <p:cNvPr id="58" name="object 58"/>
          <p:cNvPicPr/>
          <p:nvPr/>
        </p:nvPicPr>
        <p:blipFill>
          <a:blip r:embed="rId46" cstate="print"/>
          <a:stretch>
            <a:fillRect/>
          </a:stretch>
        </p:blipFill>
        <p:spPr>
          <a:xfrm>
            <a:off x="2190885" y="2899794"/>
            <a:ext cx="106497" cy="134309"/>
          </a:xfrm>
          <a:prstGeom prst="rect">
            <a:avLst/>
          </a:prstGeom>
        </p:spPr>
      </p:pic>
      <p:pic>
        <p:nvPicPr>
          <p:cNvPr id="59" name="object 59"/>
          <p:cNvPicPr/>
          <p:nvPr/>
        </p:nvPicPr>
        <p:blipFill>
          <a:blip r:embed="rId47" cstate="print"/>
          <a:stretch>
            <a:fillRect/>
          </a:stretch>
        </p:blipFill>
        <p:spPr>
          <a:xfrm>
            <a:off x="2338840" y="2901176"/>
            <a:ext cx="106584" cy="134309"/>
          </a:xfrm>
          <a:prstGeom prst="rect">
            <a:avLst/>
          </a:prstGeom>
        </p:spPr>
      </p:pic>
      <p:pic>
        <p:nvPicPr>
          <p:cNvPr id="60" name="object 60"/>
          <p:cNvPicPr/>
          <p:nvPr/>
        </p:nvPicPr>
        <p:blipFill>
          <a:blip r:embed="rId48" cstate="print"/>
          <a:stretch>
            <a:fillRect/>
          </a:stretch>
        </p:blipFill>
        <p:spPr>
          <a:xfrm>
            <a:off x="2486884" y="2899794"/>
            <a:ext cx="183974" cy="134309"/>
          </a:xfrm>
          <a:prstGeom prst="rect">
            <a:avLst/>
          </a:prstGeom>
        </p:spPr>
      </p:pic>
      <p:grpSp>
        <p:nvGrpSpPr>
          <p:cNvPr id="61" name="object 61"/>
          <p:cNvGrpSpPr/>
          <p:nvPr/>
        </p:nvGrpSpPr>
        <p:grpSpPr>
          <a:xfrm>
            <a:off x="2712317" y="2840283"/>
            <a:ext cx="361038" cy="195203"/>
            <a:chOff x="1615249" y="3132201"/>
            <a:chExt cx="398145" cy="215265"/>
          </a:xfrm>
        </p:grpSpPr>
        <p:pic>
          <p:nvPicPr>
            <p:cNvPr id="62" name="object 62"/>
            <p:cNvPicPr/>
            <p:nvPr/>
          </p:nvPicPr>
          <p:blipFill>
            <a:blip r:embed="rId49" cstate="print"/>
            <a:stretch>
              <a:fillRect/>
            </a:stretch>
          </p:blipFill>
          <p:spPr>
            <a:xfrm>
              <a:off x="1615249" y="3132201"/>
              <a:ext cx="126486" cy="215265"/>
            </a:xfrm>
            <a:prstGeom prst="rect">
              <a:avLst/>
            </a:prstGeom>
          </p:spPr>
        </p:pic>
        <p:pic>
          <p:nvPicPr>
            <p:cNvPr id="63" name="object 63"/>
            <p:cNvPicPr/>
            <p:nvPr/>
          </p:nvPicPr>
          <p:blipFill>
            <a:blip r:embed="rId50" cstate="print"/>
            <a:stretch>
              <a:fillRect/>
            </a:stretch>
          </p:blipFill>
          <p:spPr>
            <a:xfrm>
              <a:off x="1769326" y="3197828"/>
              <a:ext cx="126624" cy="149637"/>
            </a:xfrm>
            <a:prstGeom prst="rect">
              <a:avLst/>
            </a:prstGeom>
          </p:spPr>
        </p:pic>
        <p:pic>
          <p:nvPicPr>
            <p:cNvPr id="64" name="object 64"/>
            <p:cNvPicPr/>
            <p:nvPr/>
          </p:nvPicPr>
          <p:blipFill>
            <a:blip r:embed="rId51" cstate="print"/>
            <a:stretch>
              <a:fillRect/>
            </a:stretch>
          </p:blipFill>
          <p:spPr>
            <a:xfrm>
              <a:off x="1934051" y="3197828"/>
              <a:ext cx="79343" cy="148113"/>
            </a:xfrm>
            <a:prstGeom prst="rect">
              <a:avLst/>
            </a:prstGeom>
          </p:spPr>
        </p:pic>
      </p:grpSp>
      <p:grpSp>
        <p:nvGrpSpPr>
          <p:cNvPr id="65" name="object 65"/>
          <p:cNvGrpSpPr/>
          <p:nvPr/>
        </p:nvGrpSpPr>
        <p:grpSpPr>
          <a:xfrm>
            <a:off x="3157756" y="2899794"/>
            <a:ext cx="231479" cy="135893"/>
            <a:chOff x="2106470" y="3197828"/>
            <a:chExt cx="255270" cy="149860"/>
          </a:xfrm>
        </p:grpSpPr>
        <p:pic>
          <p:nvPicPr>
            <p:cNvPr id="66" name="object 66"/>
            <p:cNvPicPr/>
            <p:nvPr/>
          </p:nvPicPr>
          <p:blipFill>
            <a:blip r:embed="rId52" cstate="print"/>
            <a:stretch>
              <a:fillRect/>
            </a:stretch>
          </p:blipFill>
          <p:spPr>
            <a:xfrm>
              <a:off x="2106470" y="3197828"/>
              <a:ext cx="137126" cy="149637"/>
            </a:xfrm>
            <a:prstGeom prst="rect">
              <a:avLst/>
            </a:prstGeom>
          </p:spPr>
        </p:pic>
        <p:pic>
          <p:nvPicPr>
            <p:cNvPr id="67" name="object 67"/>
            <p:cNvPicPr/>
            <p:nvPr/>
          </p:nvPicPr>
          <p:blipFill>
            <a:blip r:embed="rId53" cstate="print"/>
            <a:stretch>
              <a:fillRect/>
            </a:stretch>
          </p:blipFill>
          <p:spPr>
            <a:xfrm>
              <a:off x="2281808" y="3197828"/>
              <a:ext cx="79343" cy="148113"/>
            </a:xfrm>
            <a:prstGeom prst="rect">
              <a:avLst/>
            </a:prstGeom>
          </p:spPr>
        </p:pic>
      </p:grpSp>
      <p:grpSp>
        <p:nvGrpSpPr>
          <p:cNvPr id="68" name="object 68"/>
          <p:cNvGrpSpPr/>
          <p:nvPr/>
        </p:nvGrpSpPr>
        <p:grpSpPr>
          <a:xfrm>
            <a:off x="3479912" y="2840282"/>
            <a:ext cx="742806" cy="244147"/>
            <a:chOff x="2461736" y="3132200"/>
            <a:chExt cx="819150" cy="269240"/>
          </a:xfrm>
        </p:grpSpPr>
        <p:pic>
          <p:nvPicPr>
            <p:cNvPr id="69" name="object 69"/>
            <p:cNvPicPr/>
            <p:nvPr/>
          </p:nvPicPr>
          <p:blipFill>
            <a:blip r:embed="rId54" cstate="print"/>
            <a:stretch>
              <a:fillRect/>
            </a:stretch>
          </p:blipFill>
          <p:spPr>
            <a:xfrm>
              <a:off x="2461736" y="3197828"/>
              <a:ext cx="125110" cy="203073"/>
            </a:xfrm>
            <a:prstGeom prst="rect">
              <a:avLst/>
            </a:prstGeom>
          </p:spPr>
        </p:pic>
        <p:sp>
          <p:nvSpPr>
            <p:cNvPr id="70" name="object 70"/>
            <p:cNvSpPr/>
            <p:nvPr/>
          </p:nvSpPr>
          <p:spPr>
            <a:xfrm>
              <a:off x="2624994" y="3132200"/>
              <a:ext cx="26034" cy="213995"/>
            </a:xfrm>
            <a:custGeom>
              <a:avLst/>
              <a:gdLst/>
              <a:ahLst/>
              <a:cxnLst/>
              <a:rect l="l" t="t" r="r" b="b"/>
              <a:pathLst>
                <a:path w="26035" h="213995">
                  <a:moveTo>
                    <a:pt x="18288" y="1524"/>
                  </a:moveTo>
                  <a:lnTo>
                    <a:pt x="6096" y="1524"/>
                  </a:lnTo>
                  <a:lnTo>
                    <a:pt x="7620" y="0"/>
                  </a:lnTo>
                  <a:lnTo>
                    <a:pt x="16764" y="0"/>
                  </a:lnTo>
                  <a:lnTo>
                    <a:pt x="18288" y="1524"/>
                  </a:lnTo>
                  <a:close/>
                </a:path>
                <a:path w="26035" h="213995">
                  <a:moveTo>
                    <a:pt x="24384" y="212216"/>
                  </a:moveTo>
                  <a:lnTo>
                    <a:pt x="1524" y="212216"/>
                  </a:lnTo>
                  <a:lnTo>
                    <a:pt x="0" y="210692"/>
                  </a:lnTo>
                  <a:lnTo>
                    <a:pt x="0" y="3048"/>
                  </a:lnTo>
                  <a:lnTo>
                    <a:pt x="1524" y="3048"/>
                  </a:lnTo>
                  <a:lnTo>
                    <a:pt x="1524" y="1524"/>
                  </a:lnTo>
                  <a:lnTo>
                    <a:pt x="24384" y="1524"/>
                  </a:lnTo>
                  <a:lnTo>
                    <a:pt x="24384" y="4571"/>
                  </a:lnTo>
                  <a:lnTo>
                    <a:pt x="25908" y="4571"/>
                  </a:lnTo>
                  <a:lnTo>
                    <a:pt x="25908" y="209168"/>
                  </a:lnTo>
                  <a:lnTo>
                    <a:pt x="24384" y="210692"/>
                  </a:lnTo>
                  <a:lnTo>
                    <a:pt x="24384" y="212216"/>
                  </a:lnTo>
                  <a:close/>
                </a:path>
                <a:path w="26035" h="213995">
                  <a:moveTo>
                    <a:pt x="21336" y="213740"/>
                  </a:moveTo>
                  <a:lnTo>
                    <a:pt x="3048" y="213740"/>
                  </a:lnTo>
                  <a:lnTo>
                    <a:pt x="3048" y="212216"/>
                  </a:lnTo>
                  <a:lnTo>
                    <a:pt x="22860" y="212216"/>
                  </a:lnTo>
                  <a:lnTo>
                    <a:pt x="21336" y="213740"/>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71" name="object 71"/>
            <p:cNvPicPr/>
            <p:nvPr/>
          </p:nvPicPr>
          <p:blipFill>
            <a:blip r:embed="rId55" cstate="print"/>
            <a:stretch>
              <a:fillRect/>
            </a:stretch>
          </p:blipFill>
          <p:spPr>
            <a:xfrm>
              <a:off x="2685954" y="3197828"/>
              <a:ext cx="112871" cy="149637"/>
            </a:xfrm>
            <a:prstGeom prst="rect">
              <a:avLst/>
            </a:prstGeom>
          </p:spPr>
        </p:pic>
        <p:pic>
          <p:nvPicPr>
            <p:cNvPr id="72" name="object 72"/>
            <p:cNvPicPr/>
            <p:nvPr/>
          </p:nvPicPr>
          <p:blipFill>
            <a:blip r:embed="rId56" cstate="print"/>
            <a:stretch>
              <a:fillRect/>
            </a:stretch>
          </p:blipFill>
          <p:spPr>
            <a:xfrm>
              <a:off x="2824829" y="3162776"/>
              <a:ext cx="189071" cy="184689"/>
            </a:xfrm>
            <a:prstGeom prst="rect">
              <a:avLst/>
            </a:prstGeom>
          </p:spPr>
        </p:pic>
        <p:pic>
          <p:nvPicPr>
            <p:cNvPr id="73" name="object 73"/>
            <p:cNvPicPr/>
            <p:nvPr/>
          </p:nvPicPr>
          <p:blipFill>
            <a:blip r:embed="rId57" cstate="print"/>
            <a:stretch>
              <a:fillRect/>
            </a:stretch>
          </p:blipFill>
          <p:spPr>
            <a:xfrm>
              <a:off x="3035293" y="3197828"/>
              <a:ext cx="126624" cy="149637"/>
            </a:xfrm>
            <a:prstGeom prst="rect">
              <a:avLst/>
            </a:prstGeom>
          </p:spPr>
        </p:pic>
        <p:pic>
          <p:nvPicPr>
            <p:cNvPr id="74" name="object 74"/>
            <p:cNvPicPr/>
            <p:nvPr/>
          </p:nvPicPr>
          <p:blipFill>
            <a:blip r:embed="rId58" cstate="print"/>
            <a:stretch>
              <a:fillRect/>
            </a:stretch>
          </p:blipFill>
          <p:spPr>
            <a:xfrm>
              <a:off x="3200019" y="3197828"/>
              <a:ext cx="80867" cy="148113"/>
            </a:xfrm>
            <a:prstGeom prst="rect">
              <a:avLst/>
            </a:prstGeom>
          </p:spPr>
        </p:pic>
      </p:grpSp>
      <p:grpSp>
        <p:nvGrpSpPr>
          <p:cNvPr id="75" name="object 75"/>
          <p:cNvGrpSpPr/>
          <p:nvPr/>
        </p:nvGrpSpPr>
        <p:grpSpPr>
          <a:xfrm>
            <a:off x="4311164" y="2899794"/>
            <a:ext cx="255088" cy="135893"/>
            <a:chOff x="3378422" y="3197828"/>
            <a:chExt cx="281305" cy="149860"/>
          </a:xfrm>
        </p:grpSpPr>
        <p:pic>
          <p:nvPicPr>
            <p:cNvPr id="76" name="object 76"/>
            <p:cNvPicPr/>
            <p:nvPr/>
          </p:nvPicPr>
          <p:blipFill>
            <a:blip r:embed="rId59" cstate="print"/>
            <a:stretch>
              <a:fillRect/>
            </a:stretch>
          </p:blipFill>
          <p:spPr>
            <a:xfrm>
              <a:off x="3378422" y="3197828"/>
              <a:ext cx="117443" cy="148113"/>
            </a:xfrm>
            <a:prstGeom prst="rect">
              <a:avLst/>
            </a:prstGeom>
          </p:spPr>
        </p:pic>
        <p:pic>
          <p:nvPicPr>
            <p:cNvPr id="77" name="object 77"/>
            <p:cNvPicPr/>
            <p:nvPr/>
          </p:nvPicPr>
          <p:blipFill>
            <a:blip r:embed="rId60" cstate="print"/>
            <a:stretch>
              <a:fillRect/>
            </a:stretch>
          </p:blipFill>
          <p:spPr>
            <a:xfrm>
              <a:off x="3540156" y="3199352"/>
              <a:ext cx="118967" cy="148113"/>
            </a:xfrm>
            <a:prstGeom prst="rect">
              <a:avLst/>
            </a:prstGeom>
          </p:spPr>
        </p:pic>
      </p:grpSp>
      <p:pic>
        <p:nvPicPr>
          <p:cNvPr id="78" name="object 78"/>
          <p:cNvPicPr/>
          <p:nvPr/>
        </p:nvPicPr>
        <p:blipFill>
          <a:blip r:embed="rId61" cstate="print"/>
          <a:stretch>
            <a:fillRect/>
          </a:stretch>
        </p:blipFill>
        <p:spPr>
          <a:xfrm>
            <a:off x="4607163" y="2899794"/>
            <a:ext cx="183974" cy="134309"/>
          </a:xfrm>
          <a:prstGeom prst="rect">
            <a:avLst/>
          </a:prstGeom>
        </p:spPr>
      </p:pic>
      <p:grpSp>
        <p:nvGrpSpPr>
          <p:cNvPr id="79" name="object 79"/>
          <p:cNvGrpSpPr/>
          <p:nvPr/>
        </p:nvGrpSpPr>
        <p:grpSpPr>
          <a:xfrm>
            <a:off x="4832596" y="2840283"/>
            <a:ext cx="393284" cy="232631"/>
            <a:chOff x="3953446" y="3132201"/>
            <a:chExt cx="433705" cy="256540"/>
          </a:xfrm>
        </p:grpSpPr>
        <p:pic>
          <p:nvPicPr>
            <p:cNvPr id="80" name="object 80"/>
            <p:cNvPicPr/>
            <p:nvPr/>
          </p:nvPicPr>
          <p:blipFill>
            <a:blip r:embed="rId62" cstate="print"/>
            <a:stretch>
              <a:fillRect/>
            </a:stretch>
          </p:blipFill>
          <p:spPr>
            <a:xfrm>
              <a:off x="3953446" y="3132201"/>
              <a:ext cx="126682" cy="215265"/>
            </a:xfrm>
            <a:prstGeom prst="rect">
              <a:avLst/>
            </a:prstGeom>
          </p:spPr>
        </p:pic>
        <p:pic>
          <p:nvPicPr>
            <p:cNvPr id="81" name="object 81"/>
            <p:cNvPicPr/>
            <p:nvPr/>
          </p:nvPicPr>
          <p:blipFill>
            <a:blip r:embed="rId63" cstate="print"/>
            <a:stretch>
              <a:fillRect/>
            </a:stretch>
          </p:blipFill>
          <p:spPr>
            <a:xfrm>
              <a:off x="4107560" y="3197828"/>
              <a:ext cx="125063" cy="149637"/>
            </a:xfrm>
            <a:prstGeom prst="rect">
              <a:avLst/>
            </a:prstGeom>
          </p:spPr>
        </p:pic>
        <p:pic>
          <p:nvPicPr>
            <p:cNvPr id="82" name="object 82"/>
            <p:cNvPicPr/>
            <p:nvPr/>
          </p:nvPicPr>
          <p:blipFill>
            <a:blip r:embed="rId64" cstate="print"/>
            <a:stretch>
              <a:fillRect/>
            </a:stretch>
          </p:blipFill>
          <p:spPr>
            <a:xfrm>
              <a:off x="4272248" y="3197828"/>
              <a:ext cx="114395" cy="190785"/>
            </a:xfrm>
            <a:prstGeom prst="rect">
              <a:avLst/>
            </a:prstGeom>
          </p:spPr>
        </p:pic>
      </p:grpSp>
      <p:pic>
        <p:nvPicPr>
          <p:cNvPr id="83" name="object 83"/>
          <p:cNvPicPr/>
          <p:nvPr/>
        </p:nvPicPr>
        <p:blipFill>
          <a:blip r:embed="rId65" cstate="print"/>
          <a:stretch>
            <a:fillRect/>
          </a:stretch>
        </p:blipFill>
        <p:spPr>
          <a:xfrm>
            <a:off x="5325008" y="2899794"/>
            <a:ext cx="102352" cy="135691"/>
          </a:xfrm>
          <a:prstGeom prst="rect">
            <a:avLst/>
          </a:prstGeom>
        </p:spPr>
      </p:pic>
      <p:grpSp>
        <p:nvGrpSpPr>
          <p:cNvPr id="84" name="object 84"/>
          <p:cNvGrpSpPr/>
          <p:nvPr/>
        </p:nvGrpSpPr>
        <p:grpSpPr>
          <a:xfrm>
            <a:off x="5470286" y="2841664"/>
            <a:ext cx="254512" cy="194051"/>
            <a:chOff x="4656677" y="3133724"/>
            <a:chExt cx="280670" cy="213995"/>
          </a:xfrm>
        </p:grpSpPr>
        <p:pic>
          <p:nvPicPr>
            <p:cNvPr id="85" name="object 85"/>
            <p:cNvPicPr/>
            <p:nvPr/>
          </p:nvPicPr>
          <p:blipFill>
            <a:blip r:embed="rId66" cstate="print"/>
            <a:stretch>
              <a:fillRect/>
            </a:stretch>
          </p:blipFill>
          <p:spPr>
            <a:xfrm>
              <a:off x="4656677" y="3197828"/>
              <a:ext cx="117443" cy="148113"/>
            </a:xfrm>
            <a:prstGeom prst="rect">
              <a:avLst/>
            </a:prstGeom>
          </p:spPr>
        </p:pic>
        <p:pic>
          <p:nvPicPr>
            <p:cNvPr id="86" name="object 86"/>
            <p:cNvPicPr/>
            <p:nvPr/>
          </p:nvPicPr>
          <p:blipFill>
            <a:blip r:embed="rId67" cstate="print"/>
            <a:stretch>
              <a:fillRect/>
            </a:stretch>
          </p:blipFill>
          <p:spPr>
            <a:xfrm>
              <a:off x="4810696" y="3133724"/>
              <a:ext cx="126587" cy="213740"/>
            </a:xfrm>
            <a:prstGeom prst="rect">
              <a:avLst/>
            </a:prstGeom>
          </p:spPr>
        </p:pic>
      </p:grpSp>
      <p:grpSp>
        <p:nvGrpSpPr>
          <p:cNvPr id="87" name="object 87"/>
          <p:cNvGrpSpPr/>
          <p:nvPr/>
        </p:nvGrpSpPr>
        <p:grpSpPr>
          <a:xfrm>
            <a:off x="5814655" y="2840282"/>
            <a:ext cx="560272" cy="195203"/>
            <a:chOff x="5036439" y="3132200"/>
            <a:chExt cx="617855" cy="215265"/>
          </a:xfrm>
        </p:grpSpPr>
        <p:pic>
          <p:nvPicPr>
            <p:cNvPr id="88" name="object 88"/>
            <p:cNvPicPr/>
            <p:nvPr/>
          </p:nvPicPr>
          <p:blipFill>
            <a:blip r:embed="rId68" cstate="print"/>
            <a:stretch>
              <a:fillRect/>
            </a:stretch>
          </p:blipFill>
          <p:spPr>
            <a:xfrm>
              <a:off x="5036439" y="3162776"/>
              <a:ext cx="90011" cy="184689"/>
            </a:xfrm>
            <a:prstGeom prst="rect">
              <a:avLst/>
            </a:prstGeom>
          </p:spPr>
        </p:pic>
        <p:pic>
          <p:nvPicPr>
            <p:cNvPr id="89" name="object 89"/>
            <p:cNvPicPr/>
            <p:nvPr/>
          </p:nvPicPr>
          <p:blipFill>
            <a:blip r:embed="rId69" cstate="print"/>
            <a:stretch>
              <a:fillRect/>
            </a:stretch>
          </p:blipFill>
          <p:spPr>
            <a:xfrm>
              <a:off x="5158454" y="3197828"/>
              <a:ext cx="205930" cy="149637"/>
            </a:xfrm>
            <a:prstGeom prst="rect">
              <a:avLst/>
            </a:prstGeom>
          </p:spPr>
        </p:pic>
        <p:pic>
          <p:nvPicPr>
            <p:cNvPr id="90" name="object 90"/>
            <p:cNvPicPr/>
            <p:nvPr/>
          </p:nvPicPr>
          <p:blipFill>
            <a:blip r:embed="rId70" cstate="print"/>
            <a:stretch>
              <a:fillRect/>
            </a:stretch>
          </p:blipFill>
          <p:spPr>
            <a:xfrm>
              <a:off x="5401004" y="3197828"/>
              <a:ext cx="106730" cy="149637"/>
            </a:xfrm>
            <a:prstGeom prst="rect">
              <a:avLst/>
            </a:prstGeom>
          </p:spPr>
        </p:pic>
        <p:pic>
          <p:nvPicPr>
            <p:cNvPr id="91" name="object 91"/>
            <p:cNvPicPr/>
            <p:nvPr/>
          </p:nvPicPr>
          <p:blipFill>
            <a:blip r:embed="rId71" cstate="print"/>
            <a:stretch>
              <a:fillRect/>
            </a:stretch>
          </p:blipFill>
          <p:spPr>
            <a:xfrm>
              <a:off x="5541263" y="3132200"/>
              <a:ext cx="112871" cy="213740"/>
            </a:xfrm>
            <a:prstGeom prst="rect">
              <a:avLst/>
            </a:prstGeom>
          </p:spPr>
        </p:pic>
      </p:grpSp>
      <p:pic>
        <p:nvPicPr>
          <p:cNvPr id="92" name="object 92"/>
          <p:cNvPicPr/>
          <p:nvPr/>
        </p:nvPicPr>
        <p:blipFill>
          <a:blip r:embed="rId72" cstate="print"/>
          <a:stretch>
            <a:fillRect/>
          </a:stretch>
        </p:blipFill>
        <p:spPr>
          <a:xfrm>
            <a:off x="6467461" y="2899794"/>
            <a:ext cx="106497" cy="134309"/>
          </a:xfrm>
          <a:prstGeom prst="rect">
            <a:avLst/>
          </a:prstGeom>
        </p:spPr>
      </p:pic>
      <p:pic>
        <p:nvPicPr>
          <p:cNvPr id="93" name="object 93"/>
          <p:cNvPicPr/>
          <p:nvPr/>
        </p:nvPicPr>
        <p:blipFill>
          <a:blip r:embed="rId73" cstate="print"/>
          <a:stretch>
            <a:fillRect/>
          </a:stretch>
        </p:blipFill>
        <p:spPr>
          <a:xfrm>
            <a:off x="6615503" y="2901176"/>
            <a:ext cx="106497" cy="134309"/>
          </a:xfrm>
          <a:prstGeom prst="rect">
            <a:avLst/>
          </a:prstGeom>
        </p:spPr>
      </p:pic>
      <p:pic>
        <p:nvPicPr>
          <p:cNvPr id="94" name="object 94"/>
          <p:cNvPicPr/>
          <p:nvPr/>
        </p:nvPicPr>
        <p:blipFill>
          <a:blip r:embed="rId74" cstate="print"/>
          <a:stretch>
            <a:fillRect/>
          </a:stretch>
        </p:blipFill>
        <p:spPr>
          <a:xfrm>
            <a:off x="6763460" y="2899794"/>
            <a:ext cx="183974" cy="134309"/>
          </a:xfrm>
          <a:prstGeom prst="rect">
            <a:avLst/>
          </a:prstGeom>
        </p:spPr>
      </p:pic>
      <p:grpSp>
        <p:nvGrpSpPr>
          <p:cNvPr id="95" name="object 95"/>
          <p:cNvGrpSpPr/>
          <p:nvPr/>
        </p:nvGrpSpPr>
        <p:grpSpPr>
          <a:xfrm>
            <a:off x="6988893" y="2840283"/>
            <a:ext cx="388678" cy="195203"/>
            <a:chOff x="6331362" y="3132201"/>
            <a:chExt cx="428625" cy="215265"/>
          </a:xfrm>
        </p:grpSpPr>
        <p:pic>
          <p:nvPicPr>
            <p:cNvPr id="96" name="object 96"/>
            <p:cNvPicPr/>
            <p:nvPr/>
          </p:nvPicPr>
          <p:blipFill>
            <a:blip r:embed="rId75" cstate="print"/>
            <a:stretch>
              <a:fillRect/>
            </a:stretch>
          </p:blipFill>
          <p:spPr>
            <a:xfrm>
              <a:off x="6331362" y="3132201"/>
              <a:ext cx="126494" cy="215265"/>
            </a:xfrm>
            <a:prstGeom prst="rect">
              <a:avLst/>
            </a:prstGeom>
          </p:spPr>
        </p:pic>
        <p:pic>
          <p:nvPicPr>
            <p:cNvPr id="97" name="object 97"/>
            <p:cNvPicPr/>
            <p:nvPr/>
          </p:nvPicPr>
          <p:blipFill>
            <a:blip r:embed="rId76" cstate="print"/>
            <a:stretch>
              <a:fillRect/>
            </a:stretch>
          </p:blipFill>
          <p:spPr>
            <a:xfrm>
              <a:off x="6485442" y="3197828"/>
              <a:ext cx="126621" cy="149637"/>
            </a:xfrm>
            <a:prstGeom prst="rect">
              <a:avLst/>
            </a:prstGeom>
          </p:spPr>
        </p:pic>
        <p:pic>
          <p:nvPicPr>
            <p:cNvPr id="98" name="object 98"/>
            <p:cNvPicPr/>
            <p:nvPr/>
          </p:nvPicPr>
          <p:blipFill>
            <a:blip r:embed="rId77" cstate="print"/>
            <a:stretch>
              <a:fillRect/>
            </a:stretch>
          </p:blipFill>
          <p:spPr>
            <a:xfrm>
              <a:off x="6650164" y="3197828"/>
              <a:ext cx="109823" cy="148113"/>
            </a:xfrm>
            <a:prstGeom prst="rect">
              <a:avLst/>
            </a:prstGeom>
          </p:spPr>
        </p:pic>
      </p:grpSp>
      <p:pic>
        <p:nvPicPr>
          <p:cNvPr id="99" name="object 99"/>
          <p:cNvPicPr/>
          <p:nvPr/>
        </p:nvPicPr>
        <p:blipFill>
          <a:blip r:embed="rId78" cstate="print"/>
          <a:stretch>
            <a:fillRect/>
          </a:stretch>
        </p:blipFill>
        <p:spPr>
          <a:xfrm>
            <a:off x="2002764" y="3306697"/>
            <a:ext cx="69184" cy="70566"/>
          </a:xfrm>
          <a:prstGeom prst="rect">
            <a:avLst/>
          </a:prstGeom>
        </p:spPr>
      </p:pic>
      <p:grpSp>
        <p:nvGrpSpPr>
          <p:cNvPr id="100" name="object 100"/>
          <p:cNvGrpSpPr/>
          <p:nvPr/>
        </p:nvGrpSpPr>
        <p:grpSpPr>
          <a:xfrm>
            <a:off x="2171537" y="3248567"/>
            <a:ext cx="448563" cy="195203"/>
            <a:chOff x="1018889" y="3582447"/>
            <a:chExt cx="494665" cy="215265"/>
          </a:xfrm>
        </p:grpSpPr>
        <p:pic>
          <p:nvPicPr>
            <p:cNvPr id="101" name="object 101"/>
            <p:cNvPicPr/>
            <p:nvPr/>
          </p:nvPicPr>
          <p:blipFill>
            <a:blip r:embed="rId79" cstate="print"/>
            <a:stretch>
              <a:fillRect/>
            </a:stretch>
          </p:blipFill>
          <p:spPr>
            <a:xfrm>
              <a:off x="1018889" y="3597783"/>
              <a:ext cx="147923" cy="198405"/>
            </a:xfrm>
            <a:prstGeom prst="rect">
              <a:avLst/>
            </a:prstGeom>
          </p:spPr>
        </p:pic>
        <p:pic>
          <p:nvPicPr>
            <p:cNvPr id="102" name="object 102"/>
            <p:cNvPicPr/>
            <p:nvPr/>
          </p:nvPicPr>
          <p:blipFill>
            <a:blip r:embed="rId80" cstate="print"/>
            <a:stretch>
              <a:fillRect/>
            </a:stretch>
          </p:blipFill>
          <p:spPr>
            <a:xfrm>
              <a:off x="1191196" y="3582447"/>
              <a:ext cx="118967" cy="213740"/>
            </a:xfrm>
            <a:prstGeom prst="rect">
              <a:avLst/>
            </a:prstGeom>
          </p:spPr>
        </p:pic>
        <p:sp>
          <p:nvSpPr>
            <p:cNvPr id="103" name="object 103"/>
            <p:cNvSpPr/>
            <p:nvPr/>
          </p:nvSpPr>
          <p:spPr>
            <a:xfrm>
              <a:off x="1352930" y="3593211"/>
              <a:ext cx="30480" cy="203200"/>
            </a:xfrm>
            <a:custGeom>
              <a:avLst/>
              <a:gdLst/>
              <a:ahLst/>
              <a:cxnLst/>
              <a:rect l="l" t="t" r="r" b="b"/>
              <a:pathLst>
                <a:path w="30480" h="203200">
                  <a:moveTo>
                    <a:pt x="25908" y="57912"/>
                  </a:moveTo>
                  <a:lnTo>
                    <a:pt x="6096" y="57912"/>
                  </a:lnTo>
                  <a:lnTo>
                    <a:pt x="7620" y="56388"/>
                  </a:lnTo>
                  <a:lnTo>
                    <a:pt x="24384" y="56388"/>
                  </a:lnTo>
                  <a:lnTo>
                    <a:pt x="25908" y="57912"/>
                  </a:lnTo>
                  <a:close/>
                </a:path>
                <a:path w="30480" h="203200">
                  <a:moveTo>
                    <a:pt x="27432" y="201453"/>
                  </a:moveTo>
                  <a:lnTo>
                    <a:pt x="3048" y="201453"/>
                  </a:lnTo>
                  <a:lnTo>
                    <a:pt x="3048" y="57912"/>
                  </a:lnTo>
                  <a:lnTo>
                    <a:pt x="27432" y="57912"/>
                  </a:lnTo>
                  <a:lnTo>
                    <a:pt x="27432" y="201453"/>
                  </a:lnTo>
                  <a:close/>
                </a:path>
                <a:path w="30480" h="203200">
                  <a:moveTo>
                    <a:pt x="22860" y="202977"/>
                  </a:moveTo>
                  <a:lnTo>
                    <a:pt x="7620" y="202977"/>
                  </a:lnTo>
                  <a:lnTo>
                    <a:pt x="6096" y="201453"/>
                  </a:lnTo>
                  <a:lnTo>
                    <a:pt x="24384" y="201453"/>
                  </a:lnTo>
                  <a:lnTo>
                    <a:pt x="22860" y="202977"/>
                  </a:lnTo>
                  <a:close/>
                </a:path>
                <a:path w="30480" h="203200">
                  <a:moveTo>
                    <a:pt x="21336" y="30480"/>
                  </a:moveTo>
                  <a:lnTo>
                    <a:pt x="9144" y="30480"/>
                  </a:lnTo>
                  <a:lnTo>
                    <a:pt x="4572" y="28955"/>
                  </a:lnTo>
                  <a:lnTo>
                    <a:pt x="3048" y="27431"/>
                  </a:lnTo>
                  <a:lnTo>
                    <a:pt x="0" y="21336"/>
                  </a:lnTo>
                  <a:lnTo>
                    <a:pt x="0" y="4572"/>
                  </a:lnTo>
                  <a:lnTo>
                    <a:pt x="3048" y="3048"/>
                  </a:lnTo>
                  <a:lnTo>
                    <a:pt x="4572" y="1524"/>
                  </a:lnTo>
                  <a:lnTo>
                    <a:pt x="9144" y="0"/>
                  </a:lnTo>
                  <a:lnTo>
                    <a:pt x="21336" y="0"/>
                  </a:lnTo>
                  <a:lnTo>
                    <a:pt x="25908" y="1524"/>
                  </a:lnTo>
                  <a:lnTo>
                    <a:pt x="28956" y="4572"/>
                  </a:lnTo>
                  <a:lnTo>
                    <a:pt x="30480" y="9143"/>
                  </a:lnTo>
                  <a:lnTo>
                    <a:pt x="30480" y="21336"/>
                  </a:lnTo>
                  <a:lnTo>
                    <a:pt x="27432" y="27431"/>
                  </a:lnTo>
                  <a:lnTo>
                    <a:pt x="21336" y="30480"/>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04" name="object 104"/>
            <p:cNvPicPr/>
            <p:nvPr/>
          </p:nvPicPr>
          <p:blipFill>
            <a:blip r:embed="rId81" cstate="print"/>
            <a:stretch>
              <a:fillRect/>
            </a:stretch>
          </p:blipFill>
          <p:spPr>
            <a:xfrm>
              <a:off x="1416939" y="3648075"/>
              <a:ext cx="96107" cy="149637"/>
            </a:xfrm>
            <a:prstGeom prst="rect">
              <a:avLst/>
            </a:prstGeom>
          </p:spPr>
        </p:pic>
      </p:grpSp>
      <p:pic>
        <p:nvPicPr>
          <p:cNvPr id="105" name="object 105"/>
          <p:cNvPicPr/>
          <p:nvPr/>
        </p:nvPicPr>
        <p:blipFill>
          <a:blip r:embed="rId82" cstate="print"/>
          <a:stretch>
            <a:fillRect/>
          </a:stretch>
        </p:blipFill>
        <p:spPr>
          <a:xfrm>
            <a:off x="2713698" y="3248567"/>
            <a:ext cx="1316753" cy="195203"/>
          </a:xfrm>
          <a:prstGeom prst="rect">
            <a:avLst/>
          </a:prstGeom>
        </p:spPr>
      </p:pic>
      <p:grpSp>
        <p:nvGrpSpPr>
          <p:cNvPr id="106" name="object 106"/>
          <p:cNvGrpSpPr/>
          <p:nvPr/>
        </p:nvGrpSpPr>
        <p:grpSpPr>
          <a:xfrm>
            <a:off x="4136950" y="3248567"/>
            <a:ext cx="578122" cy="244147"/>
            <a:chOff x="3186303" y="3582447"/>
            <a:chExt cx="637540" cy="269240"/>
          </a:xfrm>
        </p:grpSpPr>
        <p:pic>
          <p:nvPicPr>
            <p:cNvPr id="107" name="object 107"/>
            <p:cNvPicPr/>
            <p:nvPr/>
          </p:nvPicPr>
          <p:blipFill>
            <a:blip r:embed="rId83" cstate="print"/>
            <a:stretch>
              <a:fillRect/>
            </a:stretch>
          </p:blipFill>
          <p:spPr>
            <a:xfrm>
              <a:off x="3186303" y="3582447"/>
              <a:ext cx="118967" cy="213740"/>
            </a:xfrm>
            <a:prstGeom prst="rect">
              <a:avLst/>
            </a:prstGeom>
          </p:spPr>
        </p:pic>
        <p:pic>
          <p:nvPicPr>
            <p:cNvPr id="108" name="object 108"/>
            <p:cNvPicPr/>
            <p:nvPr/>
          </p:nvPicPr>
          <p:blipFill>
            <a:blip r:embed="rId84" cstate="print"/>
            <a:stretch>
              <a:fillRect/>
            </a:stretch>
          </p:blipFill>
          <p:spPr>
            <a:xfrm>
              <a:off x="3341846" y="3648075"/>
              <a:ext cx="125063" cy="149637"/>
            </a:xfrm>
            <a:prstGeom prst="rect">
              <a:avLst/>
            </a:prstGeom>
          </p:spPr>
        </p:pic>
        <p:sp>
          <p:nvSpPr>
            <p:cNvPr id="109" name="object 109"/>
            <p:cNvSpPr/>
            <p:nvPr/>
          </p:nvSpPr>
          <p:spPr>
            <a:xfrm>
              <a:off x="3505104" y="3582447"/>
              <a:ext cx="26034" cy="213995"/>
            </a:xfrm>
            <a:custGeom>
              <a:avLst/>
              <a:gdLst/>
              <a:ahLst/>
              <a:cxnLst/>
              <a:rect l="l" t="t" r="r" b="b"/>
              <a:pathLst>
                <a:path w="26035" h="213995">
                  <a:moveTo>
                    <a:pt x="19812" y="1524"/>
                  </a:moveTo>
                  <a:lnTo>
                    <a:pt x="6096" y="1524"/>
                  </a:lnTo>
                  <a:lnTo>
                    <a:pt x="9144" y="0"/>
                  </a:lnTo>
                  <a:lnTo>
                    <a:pt x="16764" y="0"/>
                  </a:lnTo>
                  <a:lnTo>
                    <a:pt x="19812" y="1524"/>
                  </a:lnTo>
                  <a:close/>
                </a:path>
                <a:path w="26035" h="213995">
                  <a:moveTo>
                    <a:pt x="25908" y="210692"/>
                  </a:moveTo>
                  <a:lnTo>
                    <a:pt x="0" y="210692"/>
                  </a:lnTo>
                  <a:lnTo>
                    <a:pt x="0" y="4571"/>
                  </a:lnTo>
                  <a:lnTo>
                    <a:pt x="1524" y="3048"/>
                  </a:lnTo>
                  <a:lnTo>
                    <a:pt x="1524" y="1524"/>
                  </a:lnTo>
                  <a:lnTo>
                    <a:pt x="24384" y="1524"/>
                  </a:lnTo>
                  <a:lnTo>
                    <a:pt x="24384" y="3048"/>
                  </a:lnTo>
                  <a:lnTo>
                    <a:pt x="25908" y="4571"/>
                  </a:lnTo>
                  <a:lnTo>
                    <a:pt x="25908" y="210692"/>
                  </a:lnTo>
                  <a:close/>
                </a:path>
                <a:path w="26035" h="213995">
                  <a:moveTo>
                    <a:pt x="24384" y="212216"/>
                  </a:moveTo>
                  <a:lnTo>
                    <a:pt x="1524" y="212216"/>
                  </a:lnTo>
                  <a:lnTo>
                    <a:pt x="1524" y="210692"/>
                  </a:lnTo>
                  <a:lnTo>
                    <a:pt x="24384" y="210692"/>
                  </a:lnTo>
                  <a:lnTo>
                    <a:pt x="24384" y="212216"/>
                  </a:lnTo>
                  <a:close/>
                </a:path>
                <a:path w="26035" h="213995">
                  <a:moveTo>
                    <a:pt x="21336" y="213740"/>
                  </a:moveTo>
                  <a:lnTo>
                    <a:pt x="4572" y="213740"/>
                  </a:lnTo>
                  <a:lnTo>
                    <a:pt x="4572" y="212216"/>
                  </a:lnTo>
                  <a:lnTo>
                    <a:pt x="21336" y="212216"/>
                  </a:lnTo>
                  <a:lnTo>
                    <a:pt x="21336" y="213740"/>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10" name="object 110"/>
            <p:cNvPicPr/>
            <p:nvPr/>
          </p:nvPicPr>
          <p:blipFill>
            <a:blip r:embed="rId85" cstate="print"/>
            <a:stretch>
              <a:fillRect/>
            </a:stretch>
          </p:blipFill>
          <p:spPr>
            <a:xfrm>
              <a:off x="3575208" y="3648075"/>
              <a:ext cx="126537" cy="203073"/>
            </a:xfrm>
            <a:prstGeom prst="rect">
              <a:avLst/>
            </a:prstGeom>
          </p:spPr>
        </p:pic>
        <p:pic>
          <p:nvPicPr>
            <p:cNvPr id="111" name="object 111"/>
            <p:cNvPicPr/>
            <p:nvPr/>
          </p:nvPicPr>
          <p:blipFill>
            <a:blip r:embed="rId86" cstate="print"/>
            <a:stretch>
              <a:fillRect/>
            </a:stretch>
          </p:blipFill>
          <p:spPr>
            <a:xfrm>
              <a:off x="3726180" y="3648075"/>
              <a:ext cx="97631" cy="149637"/>
            </a:xfrm>
            <a:prstGeom prst="rect">
              <a:avLst/>
            </a:prstGeom>
          </p:spPr>
        </p:pic>
      </p:grpSp>
      <p:grpSp>
        <p:nvGrpSpPr>
          <p:cNvPr id="112" name="object 112"/>
          <p:cNvGrpSpPr/>
          <p:nvPr/>
        </p:nvGrpSpPr>
        <p:grpSpPr>
          <a:xfrm>
            <a:off x="4796665" y="3248567"/>
            <a:ext cx="366796" cy="195203"/>
            <a:chOff x="3913822" y="3582447"/>
            <a:chExt cx="404495" cy="215265"/>
          </a:xfrm>
        </p:grpSpPr>
        <p:pic>
          <p:nvPicPr>
            <p:cNvPr id="113" name="object 113"/>
            <p:cNvPicPr/>
            <p:nvPr/>
          </p:nvPicPr>
          <p:blipFill>
            <a:blip r:embed="rId87" cstate="print"/>
            <a:stretch>
              <a:fillRect/>
            </a:stretch>
          </p:blipFill>
          <p:spPr>
            <a:xfrm>
              <a:off x="3913822" y="3613023"/>
              <a:ext cx="90011" cy="184689"/>
            </a:xfrm>
            <a:prstGeom prst="rect">
              <a:avLst/>
            </a:prstGeom>
          </p:spPr>
        </p:pic>
        <p:pic>
          <p:nvPicPr>
            <p:cNvPr id="114" name="object 114"/>
            <p:cNvPicPr/>
            <p:nvPr/>
          </p:nvPicPr>
          <p:blipFill>
            <a:blip r:embed="rId88" cstate="print"/>
            <a:stretch>
              <a:fillRect/>
            </a:stretch>
          </p:blipFill>
          <p:spPr>
            <a:xfrm>
              <a:off x="4037362" y="3582447"/>
              <a:ext cx="117443" cy="213740"/>
            </a:xfrm>
            <a:prstGeom prst="rect">
              <a:avLst/>
            </a:prstGeom>
          </p:spPr>
        </p:pic>
        <p:pic>
          <p:nvPicPr>
            <p:cNvPr id="115" name="object 115"/>
            <p:cNvPicPr/>
            <p:nvPr/>
          </p:nvPicPr>
          <p:blipFill>
            <a:blip r:embed="rId89" cstate="print"/>
            <a:stretch>
              <a:fillRect/>
            </a:stretch>
          </p:blipFill>
          <p:spPr>
            <a:xfrm>
              <a:off x="4191530" y="3648075"/>
              <a:ext cx="126533" cy="149637"/>
            </a:xfrm>
            <a:prstGeom prst="rect">
              <a:avLst/>
            </a:prstGeom>
          </p:spPr>
        </p:pic>
      </p:grpSp>
      <p:pic>
        <p:nvPicPr>
          <p:cNvPr id="116" name="object 116"/>
          <p:cNvPicPr/>
          <p:nvPr/>
        </p:nvPicPr>
        <p:blipFill>
          <a:blip r:embed="rId90" cstate="print"/>
          <a:stretch>
            <a:fillRect/>
          </a:stretch>
        </p:blipFill>
        <p:spPr>
          <a:xfrm>
            <a:off x="5253059" y="3248567"/>
            <a:ext cx="1100994" cy="195203"/>
          </a:xfrm>
          <a:prstGeom prst="rect">
            <a:avLst/>
          </a:prstGeom>
        </p:spPr>
      </p:pic>
      <p:grpSp>
        <p:nvGrpSpPr>
          <p:cNvPr id="117" name="object 117"/>
          <p:cNvGrpSpPr/>
          <p:nvPr/>
        </p:nvGrpSpPr>
        <p:grpSpPr>
          <a:xfrm>
            <a:off x="6430148" y="3276293"/>
            <a:ext cx="223993" cy="167563"/>
            <a:chOff x="5715190" y="3613023"/>
            <a:chExt cx="247015" cy="184785"/>
          </a:xfrm>
        </p:grpSpPr>
        <p:pic>
          <p:nvPicPr>
            <p:cNvPr id="118" name="object 118"/>
            <p:cNvPicPr/>
            <p:nvPr/>
          </p:nvPicPr>
          <p:blipFill>
            <a:blip r:embed="rId91" cstate="print"/>
            <a:stretch>
              <a:fillRect/>
            </a:stretch>
          </p:blipFill>
          <p:spPr>
            <a:xfrm>
              <a:off x="5715190" y="3613023"/>
              <a:ext cx="88487" cy="184689"/>
            </a:xfrm>
            <a:prstGeom prst="rect">
              <a:avLst/>
            </a:prstGeom>
          </p:spPr>
        </p:pic>
        <p:pic>
          <p:nvPicPr>
            <p:cNvPr id="119" name="object 119"/>
            <p:cNvPicPr/>
            <p:nvPr/>
          </p:nvPicPr>
          <p:blipFill>
            <a:blip r:embed="rId92" cstate="print"/>
            <a:stretch>
              <a:fillRect/>
            </a:stretch>
          </p:blipFill>
          <p:spPr>
            <a:xfrm>
              <a:off x="5825122" y="3648075"/>
              <a:ext cx="137037" cy="149637"/>
            </a:xfrm>
            <a:prstGeom prst="rect">
              <a:avLst/>
            </a:prstGeom>
          </p:spPr>
        </p:pic>
      </p:grpSp>
      <p:grpSp>
        <p:nvGrpSpPr>
          <p:cNvPr id="120" name="object 120"/>
          <p:cNvGrpSpPr/>
          <p:nvPr/>
        </p:nvGrpSpPr>
        <p:grpSpPr>
          <a:xfrm>
            <a:off x="6751022" y="3248567"/>
            <a:ext cx="663919" cy="195203"/>
            <a:chOff x="6069043" y="3582447"/>
            <a:chExt cx="732155" cy="215265"/>
          </a:xfrm>
        </p:grpSpPr>
        <p:sp>
          <p:nvSpPr>
            <p:cNvPr id="121" name="object 121"/>
            <p:cNvSpPr/>
            <p:nvPr/>
          </p:nvSpPr>
          <p:spPr>
            <a:xfrm>
              <a:off x="6069043" y="3582447"/>
              <a:ext cx="24765" cy="213995"/>
            </a:xfrm>
            <a:custGeom>
              <a:avLst/>
              <a:gdLst/>
              <a:ahLst/>
              <a:cxnLst/>
              <a:rect l="l" t="t" r="r" b="b"/>
              <a:pathLst>
                <a:path w="24764" h="213995">
                  <a:moveTo>
                    <a:pt x="18288" y="1524"/>
                  </a:moveTo>
                  <a:lnTo>
                    <a:pt x="6096" y="1524"/>
                  </a:lnTo>
                  <a:lnTo>
                    <a:pt x="7620" y="0"/>
                  </a:lnTo>
                  <a:lnTo>
                    <a:pt x="16764" y="0"/>
                  </a:lnTo>
                  <a:lnTo>
                    <a:pt x="18288" y="1524"/>
                  </a:lnTo>
                  <a:close/>
                </a:path>
                <a:path w="24764" h="213995">
                  <a:moveTo>
                    <a:pt x="24384" y="212216"/>
                  </a:moveTo>
                  <a:lnTo>
                    <a:pt x="1524" y="212216"/>
                  </a:lnTo>
                  <a:lnTo>
                    <a:pt x="0" y="210692"/>
                  </a:lnTo>
                  <a:lnTo>
                    <a:pt x="0" y="3048"/>
                  </a:lnTo>
                  <a:lnTo>
                    <a:pt x="1524" y="3048"/>
                  </a:lnTo>
                  <a:lnTo>
                    <a:pt x="1524" y="1524"/>
                  </a:lnTo>
                  <a:lnTo>
                    <a:pt x="22860" y="1524"/>
                  </a:lnTo>
                  <a:lnTo>
                    <a:pt x="24384" y="3048"/>
                  </a:lnTo>
                  <a:lnTo>
                    <a:pt x="24384" y="212216"/>
                  </a:lnTo>
                  <a:close/>
                </a:path>
                <a:path w="24764" h="213995">
                  <a:moveTo>
                    <a:pt x="19812" y="213740"/>
                  </a:moveTo>
                  <a:lnTo>
                    <a:pt x="4572" y="213740"/>
                  </a:lnTo>
                  <a:lnTo>
                    <a:pt x="3048" y="212216"/>
                  </a:lnTo>
                  <a:lnTo>
                    <a:pt x="21336" y="212216"/>
                  </a:lnTo>
                  <a:lnTo>
                    <a:pt x="19812" y="213740"/>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22" name="object 122"/>
            <p:cNvPicPr/>
            <p:nvPr/>
          </p:nvPicPr>
          <p:blipFill>
            <a:blip r:embed="rId93" cstate="print"/>
            <a:stretch>
              <a:fillRect/>
            </a:stretch>
          </p:blipFill>
          <p:spPr>
            <a:xfrm>
              <a:off x="6131636" y="3648075"/>
              <a:ext cx="137132" cy="149637"/>
            </a:xfrm>
            <a:prstGeom prst="rect">
              <a:avLst/>
            </a:prstGeom>
          </p:spPr>
        </p:pic>
        <p:pic>
          <p:nvPicPr>
            <p:cNvPr id="123" name="object 123"/>
            <p:cNvPicPr/>
            <p:nvPr/>
          </p:nvPicPr>
          <p:blipFill>
            <a:blip r:embed="rId94" cstate="print"/>
            <a:stretch>
              <a:fillRect/>
            </a:stretch>
          </p:blipFill>
          <p:spPr>
            <a:xfrm>
              <a:off x="6294786" y="3648075"/>
              <a:ext cx="108299" cy="149637"/>
            </a:xfrm>
            <a:prstGeom prst="rect">
              <a:avLst/>
            </a:prstGeom>
          </p:spPr>
        </p:pic>
        <p:pic>
          <p:nvPicPr>
            <p:cNvPr id="124" name="object 124"/>
            <p:cNvPicPr/>
            <p:nvPr/>
          </p:nvPicPr>
          <p:blipFill>
            <a:blip r:embed="rId95" cstate="print"/>
            <a:stretch>
              <a:fillRect/>
            </a:stretch>
          </p:blipFill>
          <p:spPr>
            <a:xfrm>
              <a:off x="6425945" y="3648075"/>
              <a:ext cx="112871" cy="149637"/>
            </a:xfrm>
            <a:prstGeom prst="rect">
              <a:avLst/>
            </a:prstGeom>
          </p:spPr>
        </p:pic>
        <p:pic>
          <p:nvPicPr>
            <p:cNvPr id="125" name="object 125"/>
            <p:cNvPicPr/>
            <p:nvPr/>
          </p:nvPicPr>
          <p:blipFill>
            <a:blip r:embed="rId96" cstate="print"/>
            <a:stretch>
              <a:fillRect/>
            </a:stretch>
          </p:blipFill>
          <p:spPr>
            <a:xfrm>
              <a:off x="6563201" y="3613023"/>
              <a:ext cx="90011" cy="184689"/>
            </a:xfrm>
            <a:prstGeom prst="rect">
              <a:avLst/>
            </a:prstGeom>
          </p:spPr>
        </p:pic>
        <p:pic>
          <p:nvPicPr>
            <p:cNvPr id="126" name="object 126"/>
            <p:cNvPicPr/>
            <p:nvPr/>
          </p:nvPicPr>
          <p:blipFill>
            <a:blip r:embed="rId97" cstate="print"/>
            <a:stretch>
              <a:fillRect/>
            </a:stretch>
          </p:blipFill>
          <p:spPr>
            <a:xfrm>
              <a:off x="6674602" y="3648075"/>
              <a:ext cx="126533" cy="149637"/>
            </a:xfrm>
            <a:prstGeom prst="rect">
              <a:avLst/>
            </a:prstGeom>
          </p:spPr>
        </p:pic>
      </p:grpSp>
      <p:grpSp>
        <p:nvGrpSpPr>
          <p:cNvPr id="127" name="object 127"/>
          <p:cNvGrpSpPr/>
          <p:nvPr/>
        </p:nvGrpSpPr>
        <p:grpSpPr>
          <a:xfrm>
            <a:off x="7495124" y="3248653"/>
            <a:ext cx="365645" cy="195203"/>
            <a:chOff x="6889622" y="3582542"/>
            <a:chExt cx="403225" cy="215265"/>
          </a:xfrm>
        </p:grpSpPr>
        <p:pic>
          <p:nvPicPr>
            <p:cNvPr id="128" name="object 128"/>
            <p:cNvPicPr/>
            <p:nvPr/>
          </p:nvPicPr>
          <p:blipFill>
            <a:blip r:embed="rId98" cstate="print"/>
            <a:stretch>
              <a:fillRect/>
            </a:stretch>
          </p:blipFill>
          <p:spPr>
            <a:xfrm>
              <a:off x="7011638" y="3582542"/>
              <a:ext cx="117443" cy="213645"/>
            </a:xfrm>
            <a:prstGeom prst="rect">
              <a:avLst/>
            </a:prstGeom>
          </p:spPr>
        </p:pic>
        <p:pic>
          <p:nvPicPr>
            <p:cNvPr id="129" name="object 129"/>
            <p:cNvPicPr/>
            <p:nvPr/>
          </p:nvPicPr>
          <p:blipFill>
            <a:blip r:embed="rId99" cstate="print"/>
            <a:stretch>
              <a:fillRect/>
            </a:stretch>
          </p:blipFill>
          <p:spPr>
            <a:xfrm>
              <a:off x="6889622" y="3613023"/>
              <a:ext cx="88487" cy="184689"/>
            </a:xfrm>
            <a:prstGeom prst="rect">
              <a:avLst/>
            </a:prstGeom>
          </p:spPr>
        </p:pic>
        <p:pic>
          <p:nvPicPr>
            <p:cNvPr id="130" name="object 130"/>
            <p:cNvPicPr/>
            <p:nvPr/>
          </p:nvPicPr>
          <p:blipFill>
            <a:blip r:embed="rId100" cstate="print"/>
            <a:stretch>
              <a:fillRect/>
            </a:stretch>
          </p:blipFill>
          <p:spPr>
            <a:xfrm>
              <a:off x="7165806" y="3648074"/>
              <a:ext cx="126533" cy="149637"/>
            </a:xfrm>
            <a:prstGeom prst="rect">
              <a:avLst/>
            </a:prstGeom>
          </p:spPr>
        </p:pic>
      </p:grpSp>
      <p:grpSp>
        <p:nvGrpSpPr>
          <p:cNvPr id="131" name="object 131"/>
          <p:cNvGrpSpPr/>
          <p:nvPr/>
        </p:nvGrpSpPr>
        <p:grpSpPr>
          <a:xfrm>
            <a:off x="2182592" y="3555882"/>
            <a:ext cx="474475" cy="194051"/>
            <a:chOff x="1031081" y="3921347"/>
            <a:chExt cx="523240" cy="213995"/>
          </a:xfrm>
        </p:grpSpPr>
        <p:pic>
          <p:nvPicPr>
            <p:cNvPr id="132" name="object 132"/>
            <p:cNvPicPr/>
            <p:nvPr/>
          </p:nvPicPr>
          <p:blipFill>
            <a:blip r:embed="rId101" cstate="print"/>
            <a:stretch>
              <a:fillRect/>
            </a:stretch>
          </p:blipFill>
          <p:spPr>
            <a:xfrm>
              <a:off x="1031081" y="3921347"/>
              <a:ext cx="126587" cy="213645"/>
            </a:xfrm>
            <a:prstGeom prst="rect">
              <a:avLst/>
            </a:prstGeom>
          </p:spPr>
        </p:pic>
        <p:pic>
          <p:nvPicPr>
            <p:cNvPr id="133" name="object 133"/>
            <p:cNvPicPr/>
            <p:nvPr/>
          </p:nvPicPr>
          <p:blipFill>
            <a:blip r:embed="rId102" cstate="print"/>
            <a:stretch>
              <a:fillRect/>
            </a:stretch>
          </p:blipFill>
          <p:spPr>
            <a:xfrm>
              <a:off x="1194244" y="3985450"/>
              <a:ext cx="112871" cy="149542"/>
            </a:xfrm>
            <a:prstGeom prst="rect">
              <a:avLst/>
            </a:prstGeom>
          </p:spPr>
        </p:pic>
        <p:pic>
          <p:nvPicPr>
            <p:cNvPr id="134" name="object 134"/>
            <p:cNvPicPr/>
            <p:nvPr/>
          </p:nvPicPr>
          <p:blipFill>
            <a:blip r:embed="rId103" cstate="print"/>
            <a:stretch>
              <a:fillRect/>
            </a:stretch>
          </p:blipFill>
          <p:spPr>
            <a:xfrm>
              <a:off x="1333119" y="3950303"/>
              <a:ext cx="88392" cy="184689"/>
            </a:xfrm>
            <a:prstGeom prst="rect">
              <a:avLst/>
            </a:prstGeom>
          </p:spPr>
        </p:pic>
        <p:pic>
          <p:nvPicPr>
            <p:cNvPr id="135" name="object 135"/>
            <p:cNvPicPr/>
            <p:nvPr/>
          </p:nvPicPr>
          <p:blipFill>
            <a:blip r:embed="rId104" cstate="print"/>
            <a:stretch>
              <a:fillRect/>
            </a:stretch>
          </p:blipFill>
          <p:spPr>
            <a:xfrm>
              <a:off x="1441418" y="3985450"/>
              <a:ext cx="112871" cy="149542"/>
            </a:xfrm>
            <a:prstGeom prst="rect">
              <a:avLst/>
            </a:prstGeom>
          </p:spPr>
        </p:pic>
      </p:grpSp>
      <p:grpSp>
        <p:nvGrpSpPr>
          <p:cNvPr id="136" name="object 136"/>
          <p:cNvGrpSpPr/>
          <p:nvPr/>
        </p:nvGrpSpPr>
        <p:grpSpPr>
          <a:xfrm>
            <a:off x="2753961" y="3613924"/>
            <a:ext cx="265452" cy="135893"/>
            <a:chOff x="1661173" y="3985355"/>
            <a:chExt cx="292735" cy="149860"/>
          </a:xfrm>
        </p:grpSpPr>
        <p:pic>
          <p:nvPicPr>
            <p:cNvPr id="137" name="object 137"/>
            <p:cNvPicPr/>
            <p:nvPr/>
          </p:nvPicPr>
          <p:blipFill>
            <a:blip r:embed="rId105" cstate="print"/>
            <a:stretch>
              <a:fillRect/>
            </a:stretch>
          </p:blipFill>
          <p:spPr>
            <a:xfrm>
              <a:off x="1661173" y="3985355"/>
              <a:ext cx="137037" cy="149637"/>
            </a:xfrm>
            <a:prstGeom prst="rect">
              <a:avLst/>
            </a:prstGeom>
          </p:spPr>
        </p:pic>
        <p:pic>
          <p:nvPicPr>
            <p:cNvPr id="138" name="object 138"/>
            <p:cNvPicPr/>
            <p:nvPr/>
          </p:nvPicPr>
          <p:blipFill>
            <a:blip r:embed="rId106" cstate="print"/>
            <a:stretch>
              <a:fillRect/>
            </a:stretch>
          </p:blipFill>
          <p:spPr>
            <a:xfrm>
              <a:off x="1834896" y="3985355"/>
              <a:ext cx="118967" cy="148113"/>
            </a:xfrm>
            <a:prstGeom prst="rect">
              <a:avLst/>
            </a:prstGeom>
          </p:spPr>
        </p:pic>
      </p:grpSp>
      <p:grpSp>
        <p:nvGrpSpPr>
          <p:cNvPr id="139" name="object 139"/>
          <p:cNvGrpSpPr/>
          <p:nvPr/>
        </p:nvGrpSpPr>
        <p:grpSpPr>
          <a:xfrm>
            <a:off x="3109286" y="3554500"/>
            <a:ext cx="365645" cy="195203"/>
            <a:chOff x="2053018" y="3919823"/>
            <a:chExt cx="403225" cy="215265"/>
          </a:xfrm>
        </p:grpSpPr>
        <p:pic>
          <p:nvPicPr>
            <p:cNvPr id="140" name="object 140"/>
            <p:cNvPicPr/>
            <p:nvPr/>
          </p:nvPicPr>
          <p:blipFill>
            <a:blip r:embed="rId107" cstate="print"/>
            <a:stretch>
              <a:fillRect/>
            </a:stretch>
          </p:blipFill>
          <p:spPr>
            <a:xfrm>
              <a:off x="2053018" y="3950303"/>
              <a:ext cx="88487" cy="184689"/>
            </a:xfrm>
            <a:prstGeom prst="rect">
              <a:avLst/>
            </a:prstGeom>
          </p:spPr>
        </p:pic>
        <p:pic>
          <p:nvPicPr>
            <p:cNvPr id="141" name="object 141"/>
            <p:cNvPicPr/>
            <p:nvPr/>
          </p:nvPicPr>
          <p:blipFill>
            <a:blip r:embed="rId108" cstate="print"/>
            <a:stretch>
              <a:fillRect/>
            </a:stretch>
          </p:blipFill>
          <p:spPr>
            <a:xfrm>
              <a:off x="2175033" y="3919823"/>
              <a:ext cx="117443" cy="213645"/>
            </a:xfrm>
            <a:prstGeom prst="rect">
              <a:avLst/>
            </a:prstGeom>
          </p:spPr>
        </p:pic>
        <p:pic>
          <p:nvPicPr>
            <p:cNvPr id="142" name="object 142"/>
            <p:cNvPicPr/>
            <p:nvPr/>
          </p:nvPicPr>
          <p:blipFill>
            <a:blip r:embed="rId109" cstate="print"/>
            <a:stretch>
              <a:fillRect/>
            </a:stretch>
          </p:blipFill>
          <p:spPr>
            <a:xfrm>
              <a:off x="2329107" y="3985450"/>
              <a:ext cx="126532" cy="149542"/>
            </a:xfrm>
            <a:prstGeom prst="rect">
              <a:avLst/>
            </a:prstGeom>
          </p:spPr>
        </p:pic>
      </p:grpSp>
      <p:pic>
        <p:nvPicPr>
          <p:cNvPr id="143" name="object 143"/>
          <p:cNvPicPr/>
          <p:nvPr/>
        </p:nvPicPr>
        <p:blipFill>
          <a:blip r:embed="rId110" cstate="print"/>
          <a:stretch>
            <a:fillRect/>
          </a:stretch>
        </p:blipFill>
        <p:spPr>
          <a:xfrm>
            <a:off x="3565680" y="3555882"/>
            <a:ext cx="114789" cy="193734"/>
          </a:xfrm>
          <a:prstGeom prst="rect">
            <a:avLst/>
          </a:prstGeom>
        </p:spPr>
      </p:pic>
      <p:grpSp>
        <p:nvGrpSpPr>
          <p:cNvPr id="144" name="object 144"/>
          <p:cNvGrpSpPr/>
          <p:nvPr/>
        </p:nvGrpSpPr>
        <p:grpSpPr>
          <a:xfrm>
            <a:off x="3722015" y="3564173"/>
            <a:ext cx="457776" cy="185989"/>
            <a:chOff x="2728722" y="3930491"/>
            <a:chExt cx="504825" cy="205104"/>
          </a:xfrm>
        </p:grpSpPr>
        <p:pic>
          <p:nvPicPr>
            <p:cNvPr id="145" name="object 145"/>
            <p:cNvPicPr/>
            <p:nvPr/>
          </p:nvPicPr>
          <p:blipFill>
            <a:blip r:embed="rId111" cstate="print"/>
            <a:stretch>
              <a:fillRect/>
            </a:stretch>
          </p:blipFill>
          <p:spPr>
            <a:xfrm>
              <a:off x="2728722" y="3985450"/>
              <a:ext cx="80772" cy="148018"/>
            </a:xfrm>
            <a:prstGeom prst="rect">
              <a:avLst/>
            </a:prstGeom>
          </p:spPr>
        </p:pic>
        <p:sp>
          <p:nvSpPr>
            <p:cNvPr id="146" name="object 146"/>
            <p:cNvSpPr/>
            <p:nvPr/>
          </p:nvSpPr>
          <p:spPr>
            <a:xfrm>
              <a:off x="2835497" y="3930491"/>
              <a:ext cx="30480" cy="203200"/>
            </a:xfrm>
            <a:custGeom>
              <a:avLst/>
              <a:gdLst/>
              <a:ahLst/>
              <a:cxnLst/>
              <a:rect l="l" t="t" r="r" b="b"/>
              <a:pathLst>
                <a:path w="30480" h="203200">
                  <a:moveTo>
                    <a:pt x="24384" y="58007"/>
                  </a:moveTo>
                  <a:lnTo>
                    <a:pt x="6096" y="58007"/>
                  </a:lnTo>
                  <a:lnTo>
                    <a:pt x="7620" y="56483"/>
                  </a:lnTo>
                  <a:lnTo>
                    <a:pt x="22860" y="56483"/>
                  </a:lnTo>
                  <a:lnTo>
                    <a:pt x="24384" y="58007"/>
                  </a:lnTo>
                  <a:close/>
                </a:path>
                <a:path w="30480" h="203200">
                  <a:moveTo>
                    <a:pt x="25908" y="201453"/>
                  </a:moveTo>
                  <a:lnTo>
                    <a:pt x="3048" y="201453"/>
                  </a:lnTo>
                  <a:lnTo>
                    <a:pt x="3048" y="58007"/>
                  </a:lnTo>
                  <a:lnTo>
                    <a:pt x="25908" y="58007"/>
                  </a:lnTo>
                  <a:lnTo>
                    <a:pt x="27432" y="59531"/>
                  </a:lnTo>
                  <a:lnTo>
                    <a:pt x="27432" y="199929"/>
                  </a:lnTo>
                  <a:lnTo>
                    <a:pt x="25908" y="201453"/>
                  </a:lnTo>
                  <a:close/>
                </a:path>
                <a:path w="30480" h="203200">
                  <a:moveTo>
                    <a:pt x="22860" y="202977"/>
                  </a:moveTo>
                  <a:lnTo>
                    <a:pt x="7620" y="202977"/>
                  </a:lnTo>
                  <a:lnTo>
                    <a:pt x="6096" y="201453"/>
                  </a:lnTo>
                  <a:lnTo>
                    <a:pt x="24384" y="201453"/>
                  </a:lnTo>
                  <a:lnTo>
                    <a:pt x="22860" y="202977"/>
                  </a:lnTo>
                  <a:close/>
                </a:path>
                <a:path w="30480" h="203200">
                  <a:moveTo>
                    <a:pt x="21336" y="30480"/>
                  </a:moveTo>
                  <a:lnTo>
                    <a:pt x="9144" y="30480"/>
                  </a:lnTo>
                  <a:lnTo>
                    <a:pt x="4572" y="28955"/>
                  </a:lnTo>
                  <a:lnTo>
                    <a:pt x="0" y="24384"/>
                  </a:lnTo>
                  <a:lnTo>
                    <a:pt x="0" y="4572"/>
                  </a:lnTo>
                  <a:lnTo>
                    <a:pt x="3048" y="3048"/>
                  </a:lnTo>
                  <a:lnTo>
                    <a:pt x="4572" y="1524"/>
                  </a:lnTo>
                  <a:lnTo>
                    <a:pt x="9144" y="0"/>
                  </a:lnTo>
                  <a:lnTo>
                    <a:pt x="21336" y="0"/>
                  </a:lnTo>
                  <a:lnTo>
                    <a:pt x="27432" y="3048"/>
                  </a:lnTo>
                  <a:lnTo>
                    <a:pt x="28956" y="4572"/>
                  </a:lnTo>
                  <a:lnTo>
                    <a:pt x="30480" y="9143"/>
                  </a:lnTo>
                  <a:lnTo>
                    <a:pt x="30480" y="21336"/>
                  </a:lnTo>
                  <a:lnTo>
                    <a:pt x="27432" y="27431"/>
                  </a:lnTo>
                  <a:lnTo>
                    <a:pt x="21336" y="30480"/>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47" name="object 147"/>
            <p:cNvPicPr/>
            <p:nvPr/>
          </p:nvPicPr>
          <p:blipFill>
            <a:blip r:embed="rId112" cstate="print"/>
            <a:stretch>
              <a:fillRect/>
            </a:stretch>
          </p:blipFill>
          <p:spPr>
            <a:xfrm>
              <a:off x="2890361" y="3985450"/>
              <a:ext cx="273081" cy="149542"/>
            </a:xfrm>
            <a:prstGeom prst="rect">
              <a:avLst/>
            </a:prstGeom>
          </p:spPr>
        </p:pic>
        <p:sp>
          <p:nvSpPr>
            <p:cNvPr id="148" name="object 148"/>
            <p:cNvSpPr/>
            <p:nvPr/>
          </p:nvSpPr>
          <p:spPr>
            <a:xfrm>
              <a:off x="3200019" y="4098321"/>
              <a:ext cx="33655" cy="35560"/>
            </a:xfrm>
            <a:custGeom>
              <a:avLst/>
              <a:gdLst/>
              <a:ahLst/>
              <a:cxnLst/>
              <a:rect l="l" t="t" r="r" b="b"/>
              <a:pathLst>
                <a:path w="33655" h="35560">
                  <a:moveTo>
                    <a:pt x="22859" y="35147"/>
                  </a:moveTo>
                  <a:lnTo>
                    <a:pt x="6095" y="35147"/>
                  </a:lnTo>
                  <a:lnTo>
                    <a:pt x="4571" y="32099"/>
                  </a:lnTo>
                  <a:lnTo>
                    <a:pt x="1523" y="29051"/>
                  </a:lnTo>
                  <a:lnTo>
                    <a:pt x="0" y="24479"/>
                  </a:lnTo>
                  <a:lnTo>
                    <a:pt x="0" y="10763"/>
                  </a:lnTo>
                  <a:lnTo>
                    <a:pt x="1523" y="6191"/>
                  </a:lnTo>
                  <a:lnTo>
                    <a:pt x="6095" y="1619"/>
                  </a:lnTo>
                  <a:lnTo>
                    <a:pt x="10667" y="0"/>
                  </a:lnTo>
                  <a:lnTo>
                    <a:pt x="22859" y="0"/>
                  </a:lnTo>
                  <a:lnTo>
                    <a:pt x="27431" y="1619"/>
                  </a:lnTo>
                  <a:lnTo>
                    <a:pt x="30479" y="3143"/>
                  </a:lnTo>
                  <a:lnTo>
                    <a:pt x="32003" y="6191"/>
                  </a:lnTo>
                  <a:lnTo>
                    <a:pt x="33527" y="10763"/>
                  </a:lnTo>
                  <a:lnTo>
                    <a:pt x="33527" y="18383"/>
                  </a:lnTo>
                  <a:lnTo>
                    <a:pt x="33527" y="24479"/>
                  </a:lnTo>
                  <a:lnTo>
                    <a:pt x="32003" y="29051"/>
                  </a:lnTo>
                  <a:lnTo>
                    <a:pt x="30479" y="32099"/>
                  </a:lnTo>
                  <a:lnTo>
                    <a:pt x="27431" y="33623"/>
                  </a:lnTo>
                  <a:lnTo>
                    <a:pt x="22859" y="35147"/>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pic>
        <p:nvPicPr>
          <p:cNvPr id="149" name="object 149"/>
          <p:cNvPicPr/>
          <p:nvPr/>
        </p:nvPicPr>
        <p:blipFill>
          <a:blip r:embed="rId113" cstate="print"/>
          <a:stretch>
            <a:fillRect/>
          </a:stretch>
        </p:blipFill>
        <p:spPr>
          <a:xfrm>
            <a:off x="2002764" y="4019531"/>
            <a:ext cx="69184" cy="70566"/>
          </a:xfrm>
          <a:prstGeom prst="rect">
            <a:avLst/>
          </a:prstGeom>
        </p:spPr>
      </p:pic>
      <p:pic>
        <p:nvPicPr>
          <p:cNvPr id="150" name="object 150"/>
          <p:cNvPicPr/>
          <p:nvPr/>
        </p:nvPicPr>
        <p:blipFill>
          <a:blip r:embed="rId114" cstate="print"/>
          <a:stretch>
            <a:fillRect/>
          </a:stretch>
        </p:blipFill>
        <p:spPr>
          <a:xfrm>
            <a:off x="2174301" y="3973839"/>
            <a:ext cx="153484" cy="181296"/>
          </a:xfrm>
          <a:prstGeom prst="rect">
            <a:avLst/>
          </a:prstGeom>
        </p:spPr>
      </p:pic>
      <p:grpSp>
        <p:nvGrpSpPr>
          <p:cNvPr id="151" name="object 151"/>
          <p:cNvGrpSpPr/>
          <p:nvPr/>
        </p:nvGrpSpPr>
        <p:grpSpPr>
          <a:xfrm>
            <a:off x="2410789" y="3961403"/>
            <a:ext cx="895398" cy="243571"/>
            <a:chOff x="1282731" y="4368546"/>
            <a:chExt cx="987425" cy="268605"/>
          </a:xfrm>
        </p:grpSpPr>
        <p:pic>
          <p:nvPicPr>
            <p:cNvPr id="152" name="object 152"/>
            <p:cNvPicPr/>
            <p:nvPr/>
          </p:nvPicPr>
          <p:blipFill>
            <a:blip r:embed="rId115" cstate="print"/>
            <a:stretch>
              <a:fillRect/>
            </a:stretch>
          </p:blipFill>
          <p:spPr>
            <a:xfrm>
              <a:off x="1282731" y="4432649"/>
              <a:ext cx="254698" cy="204501"/>
            </a:xfrm>
            <a:prstGeom prst="rect">
              <a:avLst/>
            </a:prstGeom>
          </p:spPr>
        </p:pic>
        <p:sp>
          <p:nvSpPr>
            <p:cNvPr id="153" name="object 153"/>
            <p:cNvSpPr/>
            <p:nvPr/>
          </p:nvSpPr>
          <p:spPr>
            <a:xfrm>
              <a:off x="1566481" y="4368546"/>
              <a:ext cx="97790" cy="213995"/>
            </a:xfrm>
            <a:custGeom>
              <a:avLst/>
              <a:gdLst/>
              <a:ahLst/>
              <a:cxnLst/>
              <a:rect l="l" t="t" r="r" b="b"/>
              <a:pathLst>
                <a:path w="97789" h="213995">
                  <a:moveTo>
                    <a:pt x="24384" y="3048"/>
                  </a:moveTo>
                  <a:lnTo>
                    <a:pt x="22860" y="1524"/>
                  </a:lnTo>
                  <a:lnTo>
                    <a:pt x="21336" y="1524"/>
                  </a:lnTo>
                  <a:lnTo>
                    <a:pt x="19812" y="0"/>
                  </a:lnTo>
                  <a:lnTo>
                    <a:pt x="4572" y="0"/>
                  </a:lnTo>
                  <a:lnTo>
                    <a:pt x="3048" y="1524"/>
                  </a:lnTo>
                  <a:lnTo>
                    <a:pt x="0" y="1524"/>
                  </a:lnTo>
                  <a:lnTo>
                    <a:pt x="0" y="210604"/>
                  </a:lnTo>
                  <a:lnTo>
                    <a:pt x="1524" y="212128"/>
                  </a:lnTo>
                  <a:lnTo>
                    <a:pt x="4572" y="212128"/>
                  </a:lnTo>
                  <a:lnTo>
                    <a:pt x="6096" y="213652"/>
                  </a:lnTo>
                  <a:lnTo>
                    <a:pt x="18288" y="213652"/>
                  </a:lnTo>
                  <a:lnTo>
                    <a:pt x="19812" y="212128"/>
                  </a:lnTo>
                  <a:lnTo>
                    <a:pt x="22860" y="212128"/>
                  </a:lnTo>
                  <a:lnTo>
                    <a:pt x="22860" y="210604"/>
                  </a:lnTo>
                  <a:lnTo>
                    <a:pt x="24384" y="210604"/>
                  </a:lnTo>
                  <a:lnTo>
                    <a:pt x="24384" y="3048"/>
                  </a:lnTo>
                  <a:close/>
                </a:path>
                <a:path w="97789" h="213995">
                  <a:moveTo>
                    <a:pt x="94488" y="68681"/>
                  </a:moveTo>
                  <a:lnTo>
                    <a:pt x="92964" y="68681"/>
                  </a:lnTo>
                  <a:lnTo>
                    <a:pt x="91440" y="67157"/>
                  </a:lnTo>
                  <a:lnTo>
                    <a:pt x="73152" y="67157"/>
                  </a:lnTo>
                  <a:lnTo>
                    <a:pt x="71628" y="68681"/>
                  </a:lnTo>
                  <a:lnTo>
                    <a:pt x="70104" y="68681"/>
                  </a:lnTo>
                  <a:lnTo>
                    <a:pt x="70104" y="210604"/>
                  </a:lnTo>
                  <a:lnTo>
                    <a:pt x="71628" y="212128"/>
                  </a:lnTo>
                  <a:lnTo>
                    <a:pt x="74676" y="212128"/>
                  </a:lnTo>
                  <a:lnTo>
                    <a:pt x="76200" y="213652"/>
                  </a:lnTo>
                  <a:lnTo>
                    <a:pt x="88392" y="213652"/>
                  </a:lnTo>
                  <a:lnTo>
                    <a:pt x="89916" y="212128"/>
                  </a:lnTo>
                  <a:lnTo>
                    <a:pt x="92964" y="212128"/>
                  </a:lnTo>
                  <a:lnTo>
                    <a:pt x="94488" y="210604"/>
                  </a:lnTo>
                  <a:lnTo>
                    <a:pt x="94488" y="68681"/>
                  </a:lnTo>
                  <a:close/>
                </a:path>
                <a:path w="97789" h="213995">
                  <a:moveTo>
                    <a:pt x="97536" y="19812"/>
                  </a:moveTo>
                  <a:lnTo>
                    <a:pt x="96012" y="15240"/>
                  </a:lnTo>
                  <a:lnTo>
                    <a:pt x="94488" y="13716"/>
                  </a:lnTo>
                  <a:lnTo>
                    <a:pt x="92964" y="10668"/>
                  </a:lnTo>
                  <a:lnTo>
                    <a:pt x="71628" y="10668"/>
                  </a:lnTo>
                  <a:lnTo>
                    <a:pt x="70104" y="13716"/>
                  </a:lnTo>
                  <a:lnTo>
                    <a:pt x="68580" y="15240"/>
                  </a:lnTo>
                  <a:lnTo>
                    <a:pt x="67056" y="19812"/>
                  </a:lnTo>
                  <a:lnTo>
                    <a:pt x="67056" y="30480"/>
                  </a:lnTo>
                  <a:lnTo>
                    <a:pt x="68580" y="35052"/>
                  </a:lnTo>
                  <a:lnTo>
                    <a:pt x="70104" y="36576"/>
                  </a:lnTo>
                  <a:lnTo>
                    <a:pt x="71628" y="39624"/>
                  </a:lnTo>
                  <a:lnTo>
                    <a:pt x="92964" y="39624"/>
                  </a:lnTo>
                  <a:lnTo>
                    <a:pt x="94488" y="36576"/>
                  </a:lnTo>
                  <a:lnTo>
                    <a:pt x="96012" y="35052"/>
                  </a:lnTo>
                  <a:lnTo>
                    <a:pt x="97536" y="30480"/>
                  </a:lnTo>
                  <a:lnTo>
                    <a:pt x="97536" y="19812"/>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54" name="object 154"/>
            <p:cNvPicPr/>
            <p:nvPr/>
          </p:nvPicPr>
          <p:blipFill>
            <a:blip r:embed="rId116" cstate="print"/>
            <a:stretch>
              <a:fillRect/>
            </a:stretch>
          </p:blipFill>
          <p:spPr>
            <a:xfrm>
              <a:off x="1708308" y="4432649"/>
              <a:ext cx="117443" cy="149542"/>
            </a:xfrm>
            <a:prstGeom prst="rect">
              <a:avLst/>
            </a:prstGeom>
          </p:spPr>
        </p:pic>
        <p:pic>
          <p:nvPicPr>
            <p:cNvPr id="155" name="object 155"/>
            <p:cNvPicPr/>
            <p:nvPr/>
          </p:nvPicPr>
          <p:blipFill>
            <a:blip r:embed="rId117" cstate="print"/>
            <a:stretch>
              <a:fillRect/>
            </a:stretch>
          </p:blipFill>
          <p:spPr>
            <a:xfrm>
              <a:off x="1862375" y="4368546"/>
              <a:ext cx="125015" cy="215169"/>
            </a:xfrm>
            <a:prstGeom prst="rect">
              <a:avLst/>
            </a:prstGeom>
          </p:spPr>
        </p:pic>
        <p:pic>
          <p:nvPicPr>
            <p:cNvPr id="156" name="object 156"/>
            <p:cNvPicPr/>
            <p:nvPr/>
          </p:nvPicPr>
          <p:blipFill>
            <a:blip r:embed="rId118" cstate="print"/>
            <a:stretch>
              <a:fillRect/>
            </a:stretch>
          </p:blipFill>
          <p:spPr>
            <a:xfrm>
              <a:off x="2025586" y="4432649"/>
              <a:ext cx="125063" cy="151066"/>
            </a:xfrm>
            <a:prstGeom prst="rect">
              <a:avLst/>
            </a:prstGeom>
          </p:spPr>
        </p:pic>
        <p:pic>
          <p:nvPicPr>
            <p:cNvPr id="157" name="object 157"/>
            <p:cNvPicPr/>
            <p:nvPr/>
          </p:nvPicPr>
          <p:blipFill>
            <a:blip r:embed="rId119" cstate="print"/>
            <a:stretch>
              <a:fillRect/>
            </a:stretch>
          </p:blipFill>
          <p:spPr>
            <a:xfrm>
              <a:off x="2188844" y="4432649"/>
              <a:ext cx="80772" cy="149542"/>
            </a:xfrm>
            <a:prstGeom prst="rect">
              <a:avLst/>
            </a:prstGeom>
          </p:spPr>
        </p:pic>
      </p:grpSp>
      <p:grpSp>
        <p:nvGrpSpPr>
          <p:cNvPr id="158" name="object 158"/>
          <p:cNvGrpSpPr/>
          <p:nvPr/>
        </p:nvGrpSpPr>
        <p:grpSpPr>
          <a:xfrm>
            <a:off x="3394143" y="3971075"/>
            <a:ext cx="145682" cy="185989"/>
            <a:chOff x="2367152" y="4379214"/>
            <a:chExt cx="160655" cy="205104"/>
          </a:xfrm>
        </p:grpSpPr>
        <p:sp>
          <p:nvSpPr>
            <p:cNvPr id="159" name="object 159"/>
            <p:cNvSpPr/>
            <p:nvPr/>
          </p:nvSpPr>
          <p:spPr>
            <a:xfrm>
              <a:off x="2367152" y="4379214"/>
              <a:ext cx="31115" cy="203200"/>
            </a:xfrm>
            <a:custGeom>
              <a:avLst/>
              <a:gdLst/>
              <a:ahLst/>
              <a:cxnLst/>
              <a:rect l="l" t="t" r="r" b="b"/>
              <a:pathLst>
                <a:path w="31114" h="203200">
                  <a:moveTo>
                    <a:pt x="26003" y="58007"/>
                  </a:moveTo>
                  <a:lnTo>
                    <a:pt x="6096" y="58007"/>
                  </a:lnTo>
                  <a:lnTo>
                    <a:pt x="6096" y="56483"/>
                  </a:lnTo>
                  <a:lnTo>
                    <a:pt x="24479" y="56483"/>
                  </a:lnTo>
                  <a:lnTo>
                    <a:pt x="26003" y="58007"/>
                  </a:lnTo>
                  <a:close/>
                </a:path>
                <a:path w="31114" h="203200">
                  <a:moveTo>
                    <a:pt x="26003" y="201453"/>
                  </a:moveTo>
                  <a:lnTo>
                    <a:pt x="4572" y="201453"/>
                  </a:lnTo>
                  <a:lnTo>
                    <a:pt x="4572" y="199929"/>
                  </a:lnTo>
                  <a:lnTo>
                    <a:pt x="3048" y="199929"/>
                  </a:lnTo>
                  <a:lnTo>
                    <a:pt x="3048" y="59531"/>
                  </a:lnTo>
                  <a:lnTo>
                    <a:pt x="4572" y="58007"/>
                  </a:lnTo>
                  <a:lnTo>
                    <a:pt x="27527" y="58007"/>
                  </a:lnTo>
                  <a:lnTo>
                    <a:pt x="27527" y="59531"/>
                  </a:lnTo>
                  <a:lnTo>
                    <a:pt x="29051" y="59531"/>
                  </a:lnTo>
                  <a:lnTo>
                    <a:pt x="29051" y="198405"/>
                  </a:lnTo>
                  <a:lnTo>
                    <a:pt x="26003" y="201453"/>
                  </a:lnTo>
                  <a:close/>
                </a:path>
                <a:path w="31114" h="203200">
                  <a:moveTo>
                    <a:pt x="21431" y="202977"/>
                  </a:moveTo>
                  <a:lnTo>
                    <a:pt x="9144" y="202977"/>
                  </a:lnTo>
                  <a:lnTo>
                    <a:pt x="7620" y="201453"/>
                  </a:lnTo>
                  <a:lnTo>
                    <a:pt x="22955" y="201453"/>
                  </a:lnTo>
                  <a:lnTo>
                    <a:pt x="21431" y="202977"/>
                  </a:lnTo>
                  <a:close/>
                </a:path>
                <a:path w="31114" h="203200">
                  <a:moveTo>
                    <a:pt x="26003" y="28955"/>
                  </a:moveTo>
                  <a:lnTo>
                    <a:pt x="6096" y="28955"/>
                  </a:lnTo>
                  <a:lnTo>
                    <a:pt x="1524" y="24384"/>
                  </a:lnTo>
                  <a:lnTo>
                    <a:pt x="0" y="19812"/>
                  </a:lnTo>
                  <a:lnTo>
                    <a:pt x="0" y="9143"/>
                  </a:lnTo>
                  <a:lnTo>
                    <a:pt x="1524" y="4572"/>
                  </a:lnTo>
                  <a:lnTo>
                    <a:pt x="6096" y="0"/>
                  </a:lnTo>
                  <a:lnTo>
                    <a:pt x="26003" y="0"/>
                  </a:lnTo>
                  <a:lnTo>
                    <a:pt x="27527" y="3048"/>
                  </a:lnTo>
                  <a:lnTo>
                    <a:pt x="30575" y="4572"/>
                  </a:lnTo>
                  <a:lnTo>
                    <a:pt x="30575" y="24384"/>
                  </a:lnTo>
                  <a:lnTo>
                    <a:pt x="27527" y="25907"/>
                  </a:lnTo>
                  <a:lnTo>
                    <a:pt x="26003" y="28955"/>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60" name="object 160"/>
            <p:cNvPicPr/>
            <p:nvPr/>
          </p:nvPicPr>
          <p:blipFill>
            <a:blip r:embed="rId120" cstate="print"/>
            <a:stretch>
              <a:fillRect/>
            </a:stretch>
          </p:blipFill>
          <p:spPr>
            <a:xfrm>
              <a:off x="2431256" y="4432649"/>
              <a:ext cx="96107" cy="151066"/>
            </a:xfrm>
            <a:prstGeom prst="rect">
              <a:avLst/>
            </a:prstGeom>
          </p:spPr>
        </p:pic>
      </p:grpSp>
      <p:pic>
        <p:nvPicPr>
          <p:cNvPr id="161" name="object 161"/>
          <p:cNvPicPr/>
          <p:nvPr/>
        </p:nvPicPr>
        <p:blipFill>
          <a:blip r:embed="rId121" cstate="print"/>
          <a:stretch>
            <a:fillRect/>
          </a:stretch>
        </p:blipFill>
        <p:spPr>
          <a:xfrm>
            <a:off x="3627954" y="4019530"/>
            <a:ext cx="102352" cy="136987"/>
          </a:xfrm>
          <a:prstGeom prst="rect">
            <a:avLst/>
          </a:prstGeom>
        </p:spPr>
      </p:pic>
      <p:grpSp>
        <p:nvGrpSpPr>
          <p:cNvPr id="162" name="object 162"/>
          <p:cNvGrpSpPr/>
          <p:nvPr/>
        </p:nvGrpSpPr>
        <p:grpSpPr>
          <a:xfrm>
            <a:off x="3825749" y="3989042"/>
            <a:ext cx="325338" cy="167563"/>
            <a:chOff x="2843117" y="4399026"/>
            <a:chExt cx="358775" cy="184785"/>
          </a:xfrm>
        </p:grpSpPr>
        <p:pic>
          <p:nvPicPr>
            <p:cNvPr id="163" name="object 163"/>
            <p:cNvPicPr/>
            <p:nvPr/>
          </p:nvPicPr>
          <p:blipFill>
            <a:blip r:embed="rId122" cstate="print"/>
            <a:stretch>
              <a:fillRect/>
            </a:stretch>
          </p:blipFill>
          <p:spPr>
            <a:xfrm>
              <a:off x="2843117" y="4432649"/>
              <a:ext cx="97631" cy="151066"/>
            </a:xfrm>
            <a:prstGeom prst="rect">
              <a:avLst/>
            </a:prstGeom>
          </p:spPr>
        </p:pic>
        <p:pic>
          <p:nvPicPr>
            <p:cNvPr id="164" name="object 164"/>
            <p:cNvPicPr/>
            <p:nvPr/>
          </p:nvPicPr>
          <p:blipFill>
            <a:blip r:embed="rId123" cstate="print"/>
            <a:stretch>
              <a:fillRect/>
            </a:stretch>
          </p:blipFill>
          <p:spPr>
            <a:xfrm>
              <a:off x="2968180" y="4399026"/>
              <a:ext cx="233362" cy="184689"/>
            </a:xfrm>
            <a:prstGeom prst="rect">
              <a:avLst/>
            </a:prstGeom>
          </p:spPr>
        </p:pic>
      </p:grpSp>
      <p:grpSp>
        <p:nvGrpSpPr>
          <p:cNvPr id="165" name="object 165"/>
          <p:cNvGrpSpPr/>
          <p:nvPr/>
        </p:nvGrpSpPr>
        <p:grpSpPr>
          <a:xfrm>
            <a:off x="4236629" y="3960019"/>
            <a:ext cx="226873" cy="196930"/>
            <a:chOff x="3296227" y="4367021"/>
            <a:chExt cx="250190" cy="217170"/>
          </a:xfrm>
        </p:grpSpPr>
        <p:pic>
          <p:nvPicPr>
            <p:cNvPr id="166" name="object 166"/>
            <p:cNvPicPr/>
            <p:nvPr/>
          </p:nvPicPr>
          <p:blipFill>
            <a:blip r:embed="rId124" cstate="print"/>
            <a:stretch>
              <a:fillRect/>
            </a:stretch>
          </p:blipFill>
          <p:spPr>
            <a:xfrm>
              <a:off x="3296227" y="4432649"/>
              <a:ext cx="137045" cy="151066"/>
            </a:xfrm>
            <a:prstGeom prst="rect">
              <a:avLst/>
            </a:prstGeom>
          </p:spPr>
        </p:pic>
        <p:pic>
          <p:nvPicPr>
            <p:cNvPr id="167" name="object 167"/>
            <p:cNvPicPr/>
            <p:nvPr/>
          </p:nvPicPr>
          <p:blipFill>
            <a:blip r:embed="rId125" cstate="print"/>
            <a:stretch>
              <a:fillRect/>
            </a:stretch>
          </p:blipFill>
          <p:spPr>
            <a:xfrm>
              <a:off x="3453193" y="4367021"/>
              <a:ext cx="93059" cy="215169"/>
            </a:xfrm>
            <a:prstGeom prst="rect">
              <a:avLst/>
            </a:prstGeom>
          </p:spPr>
        </p:pic>
      </p:grpSp>
      <p:pic>
        <p:nvPicPr>
          <p:cNvPr id="168" name="object 168"/>
          <p:cNvPicPr/>
          <p:nvPr/>
        </p:nvPicPr>
        <p:blipFill>
          <a:blip r:embed="rId126" cstate="print"/>
          <a:stretch>
            <a:fillRect/>
          </a:stretch>
        </p:blipFill>
        <p:spPr>
          <a:xfrm>
            <a:off x="4540829" y="3961403"/>
            <a:ext cx="936367" cy="195115"/>
          </a:xfrm>
          <a:prstGeom prst="rect">
            <a:avLst/>
          </a:prstGeom>
        </p:spPr>
      </p:pic>
      <p:grpSp>
        <p:nvGrpSpPr>
          <p:cNvPr id="169" name="object 169"/>
          <p:cNvGrpSpPr/>
          <p:nvPr/>
        </p:nvGrpSpPr>
        <p:grpSpPr>
          <a:xfrm>
            <a:off x="5568492" y="3961402"/>
            <a:ext cx="663919" cy="195203"/>
            <a:chOff x="4764976" y="4368546"/>
            <a:chExt cx="732155" cy="215265"/>
          </a:xfrm>
        </p:grpSpPr>
        <p:pic>
          <p:nvPicPr>
            <p:cNvPr id="170" name="object 170"/>
            <p:cNvPicPr/>
            <p:nvPr/>
          </p:nvPicPr>
          <p:blipFill>
            <a:blip r:embed="rId127" cstate="print"/>
            <a:stretch>
              <a:fillRect/>
            </a:stretch>
          </p:blipFill>
          <p:spPr>
            <a:xfrm>
              <a:off x="4764976" y="4399026"/>
              <a:ext cx="89916" cy="184689"/>
            </a:xfrm>
            <a:prstGeom prst="rect">
              <a:avLst/>
            </a:prstGeom>
          </p:spPr>
        </p:pic>
        <p:pic>
          <p:nvPicPr>
            <p:cNvPr id="171" name="object 171"/>
            <p:cNvPicPr/>
            <p:nvPr/>
          </p:nvPicPr>
          <p:blipFill>
            <a:blip r:embed="rId128" cstate="print"/>
            <a:stretch>
              <a:fillRect/>
            </a:stretch>
          </p:blipFill>
          <p:spPr>
            <a:xfrm>
              <a:off x="4888515" y="4432649"/>
              <a:ext cx="204311" cy="151066"/>
            </a:xfrm>
            <a:prstGeom prst="rect">
              <a:avLst/>
            </a:prstGeom>
          </p:spPr>
        </p:pic>
        <p:pic>
          <p:nvPicPr>
            <p:cNvPr id="172" name="object 172"/>
            <p:cNvPicPr/>
            <p:nvPr/>
          </p:nvPicPr>
          <p:blipFill>
            <a:blip r:embed="rId129" cstate="print"/>
            <a:stretch>
              <a:fillRect/>
            </a:stretch>
          </p:blipFill>
          <p:spPr>
            <a:xfrm>
              <a:off x="5129498" y="4432649"/>
              <a:ext cx="108299" cy="151066"/>
            </a:xfrm>
            <a:prstGeom prst="rect">
              <a:avLst/>
            </a:prstGeom>
          </p:spPr>
        </p:pic>
        <p:pic>
          <p:nvPicPr>
            <p:cNvPr id="173" name="object 173"/>
            <p:cNvPicPr/>
            <p:nvPr/>
          </p:nvPicPr>
          <p:blipFill>
            <a:blip r:embed="rId130" cstate="print"/>
            <a:stretch>
              <a:fillRect/>
            </a:stretch>
          </p:blipFill>
          <p:spPr>
            <a:xfrm>
              <a:off x="5271325" y="4368546"/>
              <a:ext cx="225742" cy="215169"/>
            </a:xfrm>
            <a:prstGeom prst="rect">
              <a:avLst/>
            </a:prstGeom>
          </p:spPr>
        </p:pic>
      </p:grpSp>
      <p:grpSp>
        <p:nvGrpSpPr>
          <p:cNvPr id="174" name="object 174"/>
          <p:cNvGrpSpPr/>
          <p:nvPr/>
        </p:nvGrpSpPr>
        <p:grpSpPr>
          <a:xfrm>
            <a:off x="6320978" y="4019530"/>
            <a:ext cx="265452" cy="137045"/>
            <a:chOff x="5594800" y="4432649"/>
            <a:chExt cx="292735" cy="151130"/>
          </a:xfrm>
        </p:grpSpPr>
        <p:pic>
          <p:nvPicPr>
            <p:cNvPr id="175" name="object 175"/>
            <p:cNvPicPr/>
            <p:nvPr/>
          </p:nvPicPr>
          <p:blipFill>
            <a:blip r:embed="rId131" cstate="print"/>
            <a:stretch>
              <a:fillRect/>
            </a:stretch>
          </p:blipFill>
          <p:spPr>
            <a:xfrm>
              <a:off x="5594800" y="4432649"/>
              <a:ext cx="137045" cy="151066"/>
            </a:xfrm>
            <a:prstGeom prst="rect">
              <a:avLst/>
            </a:prstGeom>
          </p:spPr>
        </p:pic>
        <p:pic>
          <p:nvPicPr>
            <p:cNvPr id="176" name="object 176"/>
            <p:cNvPicPr/>
            <p:nvPr/>
          </p:nvPicPr>
          <p:blipFill>
            <a:blip r:embed="rId132" cstate="print"/>
            <a:stretch>
              <a:fillRect/>
            </a:stretch>
          </p:blipFill>
          <p:spPr>
            <a:xfrm>
              <a:off x="5768530" y="4432649"/>
              <a:ext cx="118967" cy="149542"/>
            </a:xfrm>
            <a:prstGeom prst="rect">
              <a:avLst/>
            </a:prstGeom>
          </p:spPr>
        </p:pic>
      </p:grpSp>
      <p:grpSp>
        <p:nvGrpSpPr>
          <p:cNvPr id="177" name="object 177"/>
          <p:cNvGrpSpPr/>
          <p:nvPr/>
        </p:nvGrpSpPr>
        <p:grpSpPr>
          <a:xfrm>
            <a:off x="6692893" y="3961402"/>
            <a:ext cx="499811" cy="195203"/>
            <a:chOff x="6004941" y="4368546"/>
            <a:chExt cx="551180" cy="215265"/>
          </a:xfrm>
        </p:grpSpPr>
        <p:pic>
          <p:nvPicPr>
            <p:cNvPr id="178" name="object 178"/>
            <p:cNvPicPr/>
            <p:nvPr/>
          </p:nvPicPr>
          <p:blipFill>
            <a:blip r:embed="rId133" cstate="print"/>
            <a:stretch>
              <a:fillRect/>
            </a:stretch>
          </p:blipFill>
          <p:spPr>
            <a:xfrm>
              <a:off x="6004941" y="4368546"/>
              <a:ext cx="125015" cy="215169"/>
            </a:xfrm>
            <a:prstGeom prst="rect">
              <a:avLst/>
            </a:prstGeom>
          </p:spPr>
        </p:pic>
        <p:pic>
          <p:nvPicPr>
            <p:cNvPr id="179" name="object 179"/>
            <p:cNvPicPr/>
            <p:nvPr/>
          </p:nvPicPr>
          <p:blipFill>
            <a:blip r:embed="rId134" cstate="print"/>
            <a:stretch>
              <a:fillRect/>
            </a:stretch>
          </p:blipFill>
          <p:spPr>
            <a:xfrm>
              <a:off x="6159156" y="4399026"/>
              <a:ext cx="245453" cy="184689"/>
            </a:xfrm>
            <a:prstGeom prst="rect">
              <a:avLst/>
            </a:prstGeom>
          </p:spPr>
        </p:pic>
        <p:pic>
          <p:nvPicPr>
            <p:cNvPr id="180" name="object 180"/>
            <p:cNvPicPr/>
            <p:nvPr/>
          </p:nvPicPr>
          <p:blipFill>
            <a:blip r:embed="rId135" cstate="print"/>
            <a:stretch>
              <a:fillRect/>
            </a:stretch>
          </p:blipFill>
          <p:spPr>
            <a:xfrm>
              <a:off x="6436614" y="4368546"/>
              <a:ext cx="118967" cy="213645"/>
            </a:xfrm>
            <a:prstGeom prst="rect">
              <a:avLst/>
            </a:prstGeom>
          </p:spPr>
        </p:pic>
      </p:grpSp>
      <p:pic>
        <p:nvPicPr>
          <p:cNvPr id="181" name="object 181"/>
          <p:cNvPicPr/>
          <p:nvPr/>
        </p:nvPicPr>
        <p:blipFill>
          <a:blip r:embed="rId136" cstate="print"/>
          <a:stretch>
            <a:fillRect/>
          </a:stretch>
        </p:blipFill>
        <p:spPr>
          <a:xfrm>
            <a:off x="2181211" y="4267248"/>
            <a:ext cx="921166" cy="195203"/>
          </a:xfrm>
          <a:prstGeom prst="rect">
            <a:avLst/>
          </a:prstGeom>
        </p:spPr>
      </p:pic>
      <p:pic>
        <p:nvPicPr>
          <p:cNvPr id="182" name="object 182"/>
          <p:cNvPicPr/>
          <p:nvPr/>
        </p:nvPicPr>
        <p:blipFill>
          <a:blip r:embed="rId137" cstate="print"/>
          <a:stretch>
            <a:fillRect/>
          </a:stretch>
        </p:blipFill>
        <p:spPr>
          <a:xfrm>
            <a:off x="3192382" y="4267248"/>
            <a:ext cx="225341" cy="195115"/>
          </a:xfrm>
          <a:prstGeom prst="rect">
            <a:avLst/>
          </a:prstGeom>
        </p:spPr>
      </p:pic>
      <p:grpSp>
        <p:nvGrpSpPr>
          <p:cNvPr id="183" name="object 183"/>
          <p:cNvGrpSpPr/>
          <p:nvPr/>
        </p:nvGrpSpPr>
        <p:grpSpPr>
          <a:xfrm>
            <a:off x="3491104" y="4267248"/>
            <a:ext cx="511903" cy="195203"/>
            <a:chOff x="2474078" y="4705826"/>
            <a:chExt cx="564515" cy="215265"/>
          </a:xfrm>
        </p:grpSpPr>
        <p:pic>
          <p:nvPicPr>
            <p:cNvPr id="184" name="object 184"/>
            <p:cNvPicPr/>
            <p:nvPr/>
          </p:nvPicPr>
          <p:blipFill>
            <a:blip r:embed="rId138" cstate="print"/>
            <a:stretch>
              <a:fillRect/>
            </a:stretch>
          </p:blipFill>
          <p:spPr>
            <a:xfrm>
              <a:off x="2474078" y="4771453"/>
              <a:ext cx="126532" cy="149542"/>
            </a:xfrm>
            <a:prstGeom prst="rect">
              <a:avLst/>
            </a:prstGeom>
          </p:spPr>
        </p:pic>
        <p:pic>
          <p:nvPicPr>
            <p:cNvPr id="185" name="object 185"/>
            <p:cNvPicPr/>
            <p:nvPr/>
          </p:nvPicPr>
          <p:blipFill>
            <a:blip r:embed="rId139" cstate="print"/>
            <a:stretch>
              <a:fillRect/>
            </a:stretch>
          </p:blipFill>
          <p:spPr>
            <a:xfrm>
              <a:off x="2629566" y="4771453"/>
              <a:ext cx="112871" cy="149542"/>
            </a:xfrm>
            <a:prstGeom prst="rect">
              <a:avLst/>
            </a:prstGeom>
          </p:spPr>
        </p:pic>
        <p:pic>
          <p:nvPicPr>
            <p:cNvPr id="186" name="object 186"/>
            <p:cNvPicPr/>
            <p:nvPr/>
          </p:nvPicPr>
          <p:blipFill>
            <a:blip r:embed="rId140" cstate="print"/>
            <a:stretch>
              <a:fillRect/>
            </a:stretch>
          </p:blipFill>
          <p:spPr>
            <a:xfrm>
              <a:off x="2779014" y="4771453"/>
              <a:ext cx="108299" cy="149542"/>
            </a:xfrm>
            <a:prstGeom prst="rect">
              <a:avLst/>
            </a:prstGeom>
          </p:spPr>
        </p:pic>
        <p:pic>
          <p:nvPicPr>
            <p:cNvPr id="187" name="object 187"/>
            <p:cNvPicPr/>
            <p:nvPr/>
          </p:nvPicPr>
          <p:blipFill>
            <a:blip r:embed="rId141" cstate="print"/>
            <a:stretch>
              <a:fillRect/>
            </a:stretch>
          </p:blipFill>
          <p:spPr>
            <a:xfrm>
              <a:off x="2920841" y="4705826"/>
              <a:ext cx="117443" cy="213645"/>
            </a:xfrm>
            <a:prstGeom prst="rect">
              <a:avLst/>
            </a:prstGeom>
          </p:spPr>
        </p:pic>
      </p:grpSp>
      <p:pic>
        <p:nvPicPr>
          <p:cNvPr id="188" name="object 188"/>
          <p:cNvPicPr/>
          <p:nvPr/>
        </p:nvPicPr>
        <p:blipFill>
          <a:blip r:embed="rId142" cstate="print"/>
          <a:stretch>
            <a:fillRect/>
          </a:stretch>
        </p:blipFill>
        <p:spPr>
          <a:xfrm>
            <a:off x="4100932" y="4268630"/>
            <a:ext cx="113493" cy="193734"/>
          </a:xfrm>
          <a:prstGeom prst="rect">
            <a:avLst/>
          </a:prstGeom>
        </p:spPr>
      </p:pic>
      <p:grpSp>
        <p:nvGrpSpPr>
          <p:cNvPr id="189" name="object 189"/>
          <p:cNvGrpSpPr/>
          <p:nvPr/>
        </p:nvGrpSpPr>
        <p:grpSpPr>
          <a:xfrm>
            <a:off x="4257267" y="4276921"/>
            <a:ext cx="393284" cy="185989"/>
            <a:chOff x="3318986" y="4716494"/>
            <a:chExt cx="433705" cy="205104"/>
          </a:xfrm>
        </p:grpSpPr>
        <p:pic>
          <p:nvPicPr>
            <p:cNvPr id="190" name="object 190"/>
            <p:cNvPicPr/>
            <p:nvPr/>
          </p:nvPicPr>
          <p:blipFill>
            <a:blip r:embed="rId143" cstate="print"/>
            <a:stretch>
              <a:fillRect/>
            </a:stretch>
          </p:blipFill>
          <p:spPr>
            <a:xfrm>
              <a:off x="3318986" y="4771453"/>
              <a:ext cx="79343" cy="148018"/>
            </a:xfrm>
            <a:prstGeom prst="rect">
              <a:avLst/>
            </a:prstGeom>
          </p:spPr>
        </p:pic>
        <p:sp>
          <p:nvSpPr>
            <p:cNvPr id="191" name="object 191"/>
            <p:cNvSpPr/>
            <p:nvPr/>
          </p:nvSpPr>
          <p:spPr>
            <a:xfrm>
              <a:off x="3424142" y="4716494"/>
              <a:ext cx="31115" cy="203200"/>
            </a:xfrm>
            <a:custGeom>
              <a:avLst/>
              <a:gdLst/>
              <a:ahLst/>
              <a:cxnLst/>
              <a:rect l="l" t="t" r="r" b="b"/>
              <a:pathLst>
                <a:path w="31114" h="203200">
                  <a:moveTo>
                    <a:pt x="26003" y="58007"/>
                  </a:moveTo>
                  <a:lnTo>
                    <a:pt x="6191" y="58007"/>
                  </a:lnTo>
                  <a:lnTo>
                    <a:pt x="7715" y="56483"/>
                  </a:lnTo>
                  <a:lnTo>
                    <a:pt x="24479" y="56483"/>
                  </a:lnTo>
                  <a:lnTo>
                    <a:pt x="26003" y="58007"/>
                  </a:lnTo>
                  <a:close/>
                </a:path>
                <a:path w="31114" h="203200">
                  <a:moveTo>
                    <a:pt x="27527" y="201453"/>
                  </a:moveTo>
                  <a:lnTo>
                    <a:pt x="4572" y="201453"/>
                  </a:lnTo>
                  <a:lnTo>
                    <a:pt x="3048" y="199929"/>
                  </a:lnTo>
                  <a:lnTo>
                    <a:pt x="3048" y="59531"/>
                  </a:lnTo>
                  <a:lnTo>
                    <a:pt x="4572" y="58007"/>
                  </a:lnTo>
                  <a:lnTo>
                    <a:pt x="27527" y="58007"/>
                  </a:lnTo>
                  <a:lnTo>
                    <a:pt x="27527" y="201453"/>
                  </a:lnTo>
                  <a:close/>
                </a:path>
                <a:path w="31114" h="203200">
                  <a:moveTo>
                    <a:pt x="22955" y="202977"/>
                  </a:moveTo>
                  <a:lnTo>
                    <a:pt x="7715" y="202977"/>
                  </a:lnTo>
                  <a:lnTo>
                    <a:pt x="6191" y="201453"/>
                  </a:lnTo>
                  <a:lnTo>
                    <a:pt x="24479" y="201453"/>
                  </a:lnTo>
                  <a:lnTo>
                    <a:pt x="22955" y="202977"/>
                  </a:lnTo>
                  <a:close/>
                </a:path>
                <a:path w="31114" h="203200">
                  <a:moveTo>
                    <a:pt x="21431" y="30575"/>
                  </a:moveTo>
                  <a:lnTo>
                    <a:pt x="9239" y="30575"/>
                  </a:lnTo>
                  <a:lnTo>
                    <a:pt x="6191" y="29051"/>
                  </a:lnTo>
                  <a:lnTo>
                    <a:pt x="3048" y="27527"/>
                  </a:lnTo>
                  <a:lnTo>
                    <a:pt x="0" y="21431"/>
                  </a:lnTo>
                  <a:lnTo>
                    <a:pt x="0" y="9143"/>
                  </a:lnTo>
                  <a:lnTo>
                    <a:pt x="1524" y="4572"/>
                  </a:lnTo>
                  <a:lnTo>
                    <a:pt x="3048" y="3048"/>
                  </a:lnTo>
                  <a:lnTo>
                    <a:pt x="6191" y="1524"/>
                  </a:lnTo>
                  <a:lnTo>
                    <a:pt x="9239" y="0"/>
                  </a:lnTo>
                  <a:lnTo>
                    <a:pt x="21431" y="0"/>
                  </a:lnTo>
                  <a:lnTo>
                    <a:pt x="26003" y="1524"/>
                  </a:lnTo>
                  <a:lnTo>
                    <a:pt x="27527" y="3048"/>
                  </a:lnTo>
                  <a:lnTo>
                    <a:pt x="30575" y="4572"/>
                  </a:lnTo>
                  <a:lnTo>
                    <a:pt x="30575" y="24479"/>
                  </a:lnTo>
                  <a:lnTo>
                    <a:pt x="26003" y="29051"/>
                  </a:lnTo>
                  <a:lnTo>
                    <a:pt x="21431" y="30575"/>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92" name="object 192"/>
            <p:cNvPicPr/>
            <p:nvPr/>
          </p:nvPicPr>
          <p:blipFill>
            <a:blip r:embed="rId144" cstate="print"/>
            <a:stretch>
              <a:fillRect/>
            </a:stretch>
          </p:blipFill>
          <p:spPr>
            <a:xfrm>
              <a:off x="3480625" y="4771453"/>
              <a:ext cx="271557" cy="149542"/>
            </a:xfrm>
            <a:prstGeom prst="rect">
              <a:avLst/>
            </a:prstGeom>
          </p:spPr>
        </p:pic>
      </p:grpSp>
      <p:pic>
        <p:nvPicPr>
          <p:cNvPr id="193" name="object 193"/>
          <p:cNvPicPr/>
          <p:nvPr/>
        </p:nvPicPr>
        <p:blipFill>
          <a:blip r:embed="rId145" cstate="print"/>
          <a:stretch>
            <a:fillRect/>
          </a:stretch>
        </p:blipFill>
        <p:spPr>
          <a:xfrm>
            <a:off x="4751060" y="4267161"/>
            <a:ext cx="768976" cy="243657"/>
          </a:xfrm>
          <a:prstGeom prst="rect">
            <a:avLst/>
          </a:prstGeom>
        </p:spPr>
      </p:pic>
      <p:pic>
        <p:nvPicPr>
          <p:cNvPr id="194" name="object 194"/>
          <p:cNvPicPr/>
          <p:nvPr/>
        </p:nvPicPr>
        <p:blipFill>
          <a:blip r:embed="rId146" cstate="print"/>
          <a:stretch>
            <a:fillRect/>
          </a:stretch>
        </p:blipFill>
        <p:spPr>
          <a:xfrm>
            <a:off x="2002764" y="4732280"/>
            <a:ext cx="69184" cy="70566"/>
          </a:xfrm>
          <a:prstGeom prst="rect">
            <a:avLst/>
          </a:prstGeom>
        </p:spPr>
      </p:pic>
      <p:grpSp>
        <p:nvGrpSpPr>
          <p:cNvPr id="195" name="object 195"/>
          <p:cNvGrpSpPr/>
          <p:nvPr/>
        </p:nvGrpSpPr>
        <p:grpSpPr>
          <a:xfrm>
            <a:off x="2171536" y="4674150"/>
            <a:ext cx="411135" cy="195203"/>
            <a:chOff x="1018889" y="5154548"/>
            <a:chExt cx="453390" cy="215265"/>
          </a:xfrm>
        </p:grpSpPr>
        <p:pic>
          <p:nvPicPr>
            <p:cNvPr id="196" name="object 196"/>
            <p:cNvPicPr/>
            <p:nvPr/>
          </p:nvPicPr>
          <p:blipFill>
            <a:blip r:embed="rId147" cstate="print"/>
            <a:stretch>
              <a:fillRect/>
            </a:stretch>
          </p:blipFill>
          <p:spPr>
            <a:xfrm>
              <a:off x="1191196" y="5154548"/>
              <a:ext cx="118967" cy="213645"/>
            </a:xfrm>
            <a:prstGeom prst="rect">
              <a:avLst/>
            </a:prstGeom>
          </p:spPr>
        </p:pic>
        <p:pic>
          <p:nvPicPr>
            <p:cNvPr id="197" name="object 197"/>
            <p:cNvPicPr/>
            <p:nvPr/>
          </p:nvPicPr>
          <p:blipFill>
            <a:blip r:embed="rId148" cstate="print"/>
            <a:stretch>
              <a:fillRect/>
            </a:stretch>
          </p:blipFill>
          <p:spPr>
            <a:xfrm>
              <a:off x="1018889" y="5169789"/>
              <a:ext cx="147923" cy="198405"/>
            </a:xfrm>
            <a:prstGeom prst="rect">
              <a:avLst/>
            </a:prstGeom>
          </p:spPr>
        </p:pic>
        <p:pic>
          <p:nvPicPr>
            <p:cNvPr id="198" name="object 198"/>
            <p:cNvPicPr/>
            <p:nvPr/>
          </p:nvPicPr>
          <p:blipFill>
            <a:blip r:embed="rId149" cstate="print"/>
            <a:stretch>
              <a:fillRect/>
            </a:stretch>
          </p:blipFill>
          <p:spPr>
            <a:xfrm>
              <a:off x="1346835" y="5218652"/>
              <a:ext cx="125063" cy="151066"/>
            </a:xfrm>
            <a:prstGeom prst="rect">
              <a:avLst/>
            </a:prstGeom>
          </p:spPr>
        </p:pic>
      </p:grpSp>
      <p:pic>
        <p:nvPicPr>
          <p:cNvPr id="199" name="object 199"/>
          <p:cNvPicPr/>
          <p:nvPr/>
        </p:nvPicPr>
        <p:blipFill>
          <a:blip r:embed="rId150" cstate="print"/>
          <a:stretch>
            <a:fillRect/>
          </a:stretch>
        </p:blipFill>
        <p:spPr>
          <a:xfrm>
            <a:off x="2681913" y="4674150"/>
            <a:ext cx="881003" cy="195115"/>
          </a:xfrm>
          <a:prstGeom prst="rect">
            <a:avLst/>
          </a:prstGeom>
        </p:spPr>
      </p:pic>
      <p:pic>
        <p:nvPicPr>
          <p:cNvPr id="200" name="object 200"/>
          <p:cNvPicPr/>
          <p:nvPr/>
        </p:nvPicPr>
        <p:blipFill>
          <a:blip r:embed="rId151" cstate="print"/>
          <a:stretch>
            <a:fillRect/>
          </a:stretch>
        </p:blipFill>
        <p:spPr>
          <a:xfrm>
            <a:off x="3659831" y="4672769"/>
            <a:ext cx="225341" cy="196497"/>
          </a:xfrm>
          <a:prstGeom prst="rect">
            <a:avLst/>
          </a:prstGeom>
        </p:spPr>
      </p:pic>
      <p:grpSp>
        <p:nvGrpSpPr>
          <p:cNvPr id="201" name="object 201"/>
          <p:cNvGrpSpPr/>
          <p:nvPr/>
        </p:nvGrpSpPr>
        <p:grpSpPr>
          <a:xfrm>
            <a:off x="3969559" y="4663095"/>
            <a:ext cx="483112" cy="242420"/>
            <a:chOff x="3001708" y="5142357"/>
            <a:chExt cx="532765" cy="267335"/>
          </a:xfrm>
        </p:grpSpPr>
        <p:pic>
          <p:nvPicPr>
            <p:cNvPr id="202" name="object 202"/>
            <p:cNvPicPr/>
            <p:nvPr/>
          </p:nvPicPr>
          <p:blipFill>
            <a:blip r:embed="rId152" cstate="print"/>
            <a:stretch>
              <a:fillRect/>
            </a:stretch>
          </p:blipFill>
          <p:spPr>
            <a:xfrm>
              <a:off x="3001708" y="5169789"/>
              <a:ext cx="131159" cy="198405"/>
            </a:xfrm>
            <a:prstGeom prst="rect">
              <a:avLst/>
            </a:prstGeom>
          </p:spPr>
        </p:pic>
        <p:sp>
          <p:nvSpPr>
            <p:cNvPr id="203" name="object 203"/>
            <p:cNvSpPr/>
            <p:nvPr/>
          </p:nvSpPr>
          <p:spPr>
            <a:xfrm>
              <a:off x="3146577" y="5142369"/>
              <a:ext cx="387985" cy="267335"/>
            </a:xfrm>
            <a:custGeom>
              <a:avLst/>
              <a:gdLst/>
              <a:ahLst/>
              <a:cxnLst/>
              <a:rect l="l" t="t" r="r" b="b"/>
              <a:pathLst>
                <a:path w="387985" h="267335">
                  <a:moveTo>
                    <a:pt x="117449" y="4572"/>
                  </a:moveTo>
                  <a:lnTo>
                    <a:pt x="114401" y="1524"/>
                  </a:lnTo>
                  <a:lnTo>
                    <a:pt x="109829" y="1524"/>
                  </a:lnTo>
                  <a:lnTo>
                    <a:pt x="108305" y="0"/>
                  </a:lnTo>
                  <a:lnTo>
                    <a:pt x="103733" y="0"/>
                  </a:lnTo>
                  <a:lnTo>
                    <a:pt x="102209" y="1524"/>
                  </a:lnTo>
                  <a:lnTo>
                    <a:pt x="96113" y="1524"/>
                  </a:lnTo>
                  <a:lnTo>
                    <a:pt x="96113" y="3048"/>
                  </a:lnTo>
                  <a:lnTo>
                    <a:pt x="94589" y="3048"/>
                  </a:lnTo>
                  <a:lnTo>
                    <a:pt x="93065" y="4572"/>
                  </a:lnTo>
                  <a:lnTo>
                    <a:pt x="93065" y="6096"/>
                  </a:lnTo>
                  <a:lnTo>
                    <a:pt x="0" y="259461"/>
                  </a:lnTo>
                  <a:lnTo>
                    <a:pt x="0" y="264033"/>
                  </a:lnTo>
                  <a:lnTo>
                    <a:pt x="1524" y="265557"/>
                  </a:lnTo>
                  <a:lnTo>
                    <a:pt x="3048" y="265557"/>
                  </a:lnTo>
                  <a:lnTo>
                    <a:pt x="3048" y="267081"/>
                  </a:lnTo>
                  <a:lnTo>
                    <a:pt x="19913" y="267081"/>
                  </a:lnTo>
                  <a:lnTo>
                    <a:pt x="21437" y="265557"/>
                  </a:lnTo>
                  <a:lnTo>
                    <a:pt x="22961" y="265557"/>
                  </a:lnTo>
                  <a:lnTo>
                    <a:pt x="22961" y="264033"/>
                  </a:lnTo>
                  <a:lnTo>
                    <a:pt x="24485" y="264033"/>
                  </a:lnTo>
                  <a:lnTo>
                    <a:pt x="24485" y="260985"/>
                  </a:lnTo>
                  <a:lnTo>
                    <a:pt x="117449" y="9144"/>
                  </a:lnTo>
                  <a:lnTo>
                    <a:pt x="117449" y="4572"/>
                  </a:lnTo>
                  <a:close/>
                </a:path>
                <a:path w="387985" h="267335">
                  <a:moveTo>
                    <a:pt x="387477" y="28943"/>
                  </a:moveTo>
                  <a:lnTo>
                    <a:pt x="385953" y="28943"/>
                  </a:lnTo>
                  <a:lnTo>
                    <a:pt x="385953" y="27419"/>
                  </a:lnTo>
                  <a:lnTo>
                    <a:pt x="382905" y="27419"/>
                  </a:lnTo>
                  <a:lnTo>
                    <a:pt x="379857" y="25895"/>
                  </a:lnTo>
                  <a:lnTo>
                    <a:pt x="372237" y="25895"/>
                  </a:lnTo>
                  <a:lnTo>
                    <a:pt x="369189" y="27419"/>
                  </a:lnTo>
                  <a:lnTo>
                    <a:pt x="364617" y="27419"/>
                  </a:lnTo>
                  <a:lnTo>
                    <a:pt x="363093" y="28943"/>
                  </a:lnTo>
                  <a:lnTo>
                    <a:pt x="361569" y="28943"/>
                  </a:lnTo>
                  <a:lnTo>
                    <a:pt x="361569" y="31991"/>
                  </a:lnTo>
                  <a:lnTo>
                    <a:pt x="317284" y="196875"/>
                  </a:lnTo>
                  <a:lnTo>
                    <a:pt x="282143" y="70192"/>
                  </a:lnTo>
                  <a:lnTo>
                    <a:pt x="271564" y="31991"/>
                  </a:lnTo>
                  <a:lnTo>
                    <a:pt x="271564" y="28943"/>
                  </a:lnTo>
                  <a:lnTo>
                    <a:pt x="270040" y="28943"/>
                  </a:lnTo>
                  <a:lnTo>
                    <a:pt x="270040" y="27419"/>
                  </a:lnTo>
                  <a:lnTo>
                    <a:pt x="265468" y="27419"/>
                  </a:lnTo>
                  <a:lnTo>
                    <a:pt x="263944" y="25895"/>
                  </a:lnTo>
                  <a:lnTo>
                    <a:pt x="254800" y="25895"/>
                  </a:lnTo>
                  <a:lnTo>
                    <a:pt x="253276" y="27419"/>
                  </a:lnTo>
                  <a:lnTo>
                    <a:pt x="247180" y="27419"/>
                  </a:lnTo>
                  <a:lnTo>
                    <a:pt x="245656" y="28943"/>
                  </a:lnTo>
                  <a:lnTo>
                    <a:pt x="244132" y="28943"/>
                  </a:lnTo>
                  <a:lnTo>
                    <a:pt x="244132" y="31991"/>
                  </a:lnTo>
                  <a:lnTo>
                    <a:pt x="242608" y="31991"/>
                  </a:lnTo>
                  <a:lnTo>
                    <a:pt x="201358" y="196875"/>
                  </a:lnTo>
                  <a:lnTo>
                    <a:pt x="157162" y="31991"/>
                  </a:lnTo>
                  <a:lnTo>
                    <a:pt x="157162" y="30467"/>
                  </a:lnTo>
                  <a:lnTo>
                    <a:pt x="155638" y="30467"/>
                  </a:lnTo>
                  <a:lnTo>
                    <a:pt x="155638" y="28943"/>
                  </a:lnTo>
                  <a:lnTo>
                    <a:pt x="154114" y="27419"/>
                  </a:lnTo>
                  <a:lnTo>
                    <a:pt x="149542" y="27419"/>
                  </a:lnTo>
                  <a:lnTo>
                    <a:pt x="148018" y="25895"/>
                  </a:lnTo>
                  <a:lnTo>
                    <a:pt x="138874" y="25895"/>
                  </a:lnTo>
                  <a:lnTo>
                    <a:pt x="135826" y="27419"/>
                  </a:lnTo>
                  <a:lnTo>
                    <a:pt x="131254" y="27419"/>
                  </a:lnTo>
                  <a:lnTo>
                    <a:pt x="129730" y="28943"/>
                  </a:lnTo>
                  <a:lnTo>
                    <a:pt x="129730" y="36563"/>
                  </a:lnTo>
                  <a:lnTo>
                    <a:pt x="181546" y="218211"/>
                  </a:lnTo>
                  <a:lnTo>
                    <a:pt x="183070" y="219735"/>
                  </a:lnTo>
                  <a:lnTo>
                    <a:pt x="183070" y="222783"/>
                  </a:lnTo>
                  <a:lnTo>
                    <a:pt x="184594" y="222783"/>
                  </a:lnTo>
                  <a:lnTo>
                    <a:pt x="186118" y="224307"/>
                  </a:lnTo>
                  <a:lnTo>
                    <a:pt x="190690" y="224307"/>
                  </a:lnTo>
                  <a:lnTo>
                    <a:pt x="192214" y="225831"/>
                  </a:lnTo>
                  <a:lnTo>
                    <a:pt x="208978" y="225831"/>
                  </a:lnTo>
                  <a:lnTo>
                    <a:pt x="210502" y="224307"/>
                  </a:lnTo>
                  <a:lnTo>
                    <a:pt x="215074" y="224307"/>
                  </a:lnTo>
                  <a:lnTo>
                    <a:pt x="218122" y="221259"/>
                  </a:lnTo>
                  <a:lnTo>
                    <a:pt x="218122" y="218211"/>
                  </a:lnTo>
                  <a:lnTo>
                    <a:pt x="223634" y="196875"/>
                  </a:lnTo>
                  <a:lnTo>
                    <a:pt x="256324" y="70192"/>
                  </a:lnTo>
                  <a:lnTo>
                    <a:pt x="297472" y="218211"/>
                  </a:lnTo>
                  <a:lnTo>
                    <a:pt x="298996" y="219735"/>
                  </a:lnTo>
                  <a:lnTo>
                    <a:pt x="298996" y="222783"/>
                  </a:lnTo>
                  <a:lnTo>
                    <a:pt x="300520" y="222783"/>
                  </a:lnTo>
                  <a:lnTo>
                    <a:pt x="302044" y="224307"/>
                  </a:lnTo>
                  <a:lnTo>
                    <a:pt x="306616" y="224307"/>
                  </a:lnTo>
                  <a:lnTo>
                    <a:pt x="308140" y="225831"/>
                  </a:lnTo>
                  <a:lnTo>
                    <a:pt x="323380" y="225831"/>
                  </a:lnTo>
                  <a:lnTo>
                    <a:pt x="326428" y="224307"/>
                  </a:lnTo>
                  <a:lnTo>
                    <a:pt x="331000" y="224307"/>
                  </a:lnTo>
                  <a:lnTo>
                    <a:pt x="334048" y="221259"/>
                  </a:lnTo>
                  <a:lnTo>
                    <a:pt x="334048" y="218211"/>
                  </a:lnTo>
                  <a:lnTo>
                    <a:pt x="340144" y="196875"/>
                  </a:lnTo>
                  <a:lnTo>
                    <a:pt x="385953" y="36563"/>
                  </a:lnTo>
                  <a:lnTo>
                    <a:pt x="387477" y="35039"/>
                  </a:lnTo>
                  <a:lnTo>
                    <a:pt x="387477" y="28943"/>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pic>
        <p:nvPicPr>
          <p:cNvPr id="204" name="object 204"/>
          <p:cNvPicPr/>
          <p:nvPr/>
        </p:nvPicPr>
        <p:blipFill>
          <a:blip r:embed="rId153" cstate="print"/>
          <a:stretch>
            <a:fillRect/>
          </a:stretch>
        </p:blipFill>
        <p:spPr>
          <a:xfrm>
            <a:off x="4546357" y="4674150"/>
            <a:ext cx="651423" cy="195116"/>
          </a:xfrm>
          <a:prstGeom prst="rect">
            <a:avLst/>
          </a:prstGeom>
        </p:spPr>
      </p:pic>
      <p:grpSp>
        <p:nvGrpSpPr>
          <p:cNvPr id="205" name="object 205"/>
          <p:cNvGrpSpPr/>
          <p:nvPr/>
        </p:nvGrpSpPr>
        <p:grpSpPr>
          <a:xfrm>
            <a:off x="5293222" y="4683823"/>
            <a:ext cx="145682" cy="185989"/>
            <a:chOff x="4461414" y="5165216"/>
            <a:chExt cx="160655" cy="205104"/>
          </a:xfrm>
        </p:grpSpPr>
        <p:sp>
          <p:nvSpPr>
            <p:cNvPr id="206" name="object 206"/>
            <p:cNvSpPr/>
            <p:nvPr/>
          </p:nvSpPr>
          <p:spPr>
            <a:xfrm>
              <a:off x="4461414" y="5165216"/>
              <a:ext cx="30480" cy="203200"/>
            </a:xfrm>
            <a:custGeom>
              <a:avLst/>
              <a:gdLst/>
              <a:ahLst/>
              <a:cxnLst/>
              <a:rect l="l" t="t" r="r" b="b"/>
              <a:pathLst>
                <a:path w="30479" h="203200">
                  <a:moveTo>
                    <a:pt x="25908" y="58007"/>
                  </a:moveTo>
                  <a:lnTo>
                    <a:pt x="6096" y="58007"/>
                  </a:lnTo>
                  <a:lnTo>
                    <a:pt x="6096" y="56483"/>
                  </a:lnTo>
                  <a:lnTo>
                    <a:pt x="24384" y="56483"/>
                  </a:lnTo>
                  <a:lnTo>
                    <a:pt x="25908" y="58007"/>
                  </a:lnTo>
                  <a:close/>
                </a:path>
                <a:path w="30479" h="203200">
                  <a:moveTo>
                    <a:pt x="25908" y="201453"/>
                  </a:moveTo>
                  <a:lnTo>
                    <a:pt x="4572" y="201453"/>
                  </a:lnTo>
                  <a:lnTo>
                    <a:pt x="4572" y="199929"/>
                  </a:lnTo>
                  <a:lnTo>
                    <a:pt x="3048" y="199929"/>
                  </a:lnTo>
                  <a:lnTo>
                    <a:pt x="3048" y="59531"/>
                  </a:lnTo>
                  <a:lnTo>
                    <a:pt x="4572" y="58007"/>
                  </a:lnTo>
                  <a:lnTo>
                    <a:pt x="27432" y="58007"/>
                  </a:lnTo>
                  <a:lnTo>
                    <a:pt x="27432" y="59531"/>
                  </a:lnTo>
                  <a:lnTo>
                    <a:pt x="28956" y="59531"/>
                  </a:lnTo>
                  <a:lnTo>
                    <a:pt x="28956" y="198405"/>
                  </a:lnTo>
                  <a:lnTo>
                    <a:pt x="25908" y="201453"/>
                  </a:lnTo>
                  <a:close/>
                </a:path>
                <a:path w="30479" h="203200">
                  <a:moveTo>
                    <a:pt x="21336" y="202977"/>
                  </a:moveTo>
                  <a:lnTo>
                    <a:pt x="9144" y="202977"/>
                  </a:lnTo>
                  <a:lnTo>
                    <a:pt x="7620" y="201453"/>
                  </a:lnTo>
                  <a:lnTo>
                    <a:pt x="22860" y="201453"/>
                  </a:lnTo>
                  <a:lnTo>
                    <a:pt x="21336" y="202977"/>
                  </a:lnTo>
                  <a:close/>
                </a:path>
                <a:path w="30479" h="203200">
                  <a:moveTo>
                    <a:pt x="21336" y="30575"/>
                  </a:moveTo>
                  <a:lnTo>
                    <a:pt x="9144" y="30575"/>
                  </a:lnTo>
                  <a:lnTo>
                    <a:pt x="6096" y="29051"/>
                  </a:lnTo>
                  <a:lnTo>
                    <a:pt x="1524" y="24479"/>
                  </a:lnTo>
                  <a:lnTo>
                    <a:pt x="0" y="21431"/>
                  </a:lnTo>
                  <a:lnTo>
                    <a:pt x="0" y="9143"/>
                  </a:lnTo>
                  <a:lnTo>
                    <a:pt x="1524" y="4572"/>
                  </a:lnTo>
                  <a:lnTo>
                    <a:pt x="6096" y="0"/>
                  </a:lnTo>
                  <a:lnTo>
                    <a:pt x="25908" y="0"/>
                  </a:lnTo>
                  <a:lnTo>
                    <a:pt x="27432" y="3048"/>
                  </a:lnTo>
                  <a:lnTo>
                    <a:pt x="30480" y="4572"/>
                  </a:lnTo>
                  <a:lnTo>
                    <a:pt x="30480" y="24479"/>
                  </a:lnTo>
                  <a:lnTo>
                    <a:pt x="27432" y="26003"/>
                  </a:lnTo>
                  <a:lnTo>
                    <a:pt x="25908" y="29051"/>
                  </a:lnTo>
                  <a:lnTo>
                    <a:pt x="21336" y="30575"/>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207" name="object 207"/>
            <p:cNvPicPr/>
            <p:nvPr/>
          </p:nvPicPr>
          <p:blipFill>
            <a:blip r:embed="rId154" cstate="print"/>
            <a:stretch>
              <a:fillRect/>
            </a:stretch>
          </p:blipFill>
          <p:spPr>
            <a:xfrm>
              <a:off x="4525422" y="5218652"/>
              <a:ext cx="96107" cy="151066"/>
            </a:xfrm>
            <a:prstGeom prst="rect">
              <a:avLst/>
            </a:prstGeom>
          </p:spPr>
        </p:pic>
      </p:grpSp>
      <p:pic>
        <p:nvPicPr>
          <p:cNvPr id="208" name="object 208"/>
          <p:cNvPicPr/>
          <p:nvPr/>
        </p:nvPicPr>
        <p:blipFill>
          <a:blip r:embed="rId155" cstate="print"/>
          <a:stretch>
            <a:fillRect/>
          </a:stretch>
        </p:blipFill>
        <p:spPr>
          <a:xfrm>
            <a:off x="5535239" y="4672769"/>
            <a:ext cx="892144" cy="196497"/>
          </a:xfrm>
          <a:prstGeom prst="rect">
            <a:avLst/>
          </a:prstGeom>
        </p:spPr>
      </p:pic>
      <p:grpSp>
        <p:nvGrpSpPr>
          <p:cNvPr id="209" name="object 209"/>
          <p:cNvGrpSpPr/>
          <p:nvPr/>
        </p:nvGrpSpPr>
        <p:grpSpPr>
          <a:xfrm>
            <a:off x="6517298" y="4701876"/>
            <a:ext cx="223993" cy="167563"/>
            <a:chOff x="5811297" y="5185124"/>
            <a:chExt cx="247015" cy="184785"/>
          </a:xfrm>
        </p:grpSpPr>
        <p:pic>
          <p:nvPicPr>
            <p:cNvPr id="210" name="object 210"/>
            <p:cNvPicPr/>
            <p:nvPr/>
          </p:nvPicPr>
          <p:blipFill>
            <a:blip r:embed="rId156" cstate="print"/>
            <a:stretch>
              <a:fillRect/>
            </a:stretch>
          </p:blipFill>
          <p:spPr>
            <a:xfrm>
              <a:off x="5811297" y="5185124"/>
              <a:ext cx="89916" cy="184594"/>
            </a:xfrm>
            <a:prstGeom prst="rect">
              <a:avLst/>
            </a:prstGeom>
          </p:spPr>
        </p:pic>
        <p:pic>
          <p:nvPicPr>
            <p:cNvPr id="211" name="object 211"/>
            <p:cNvPicPr/>
            <p:nvPr/>
          </p:nvPicPr>
          <p:blipFill>
            <a:blip r:embed="rId157" cstate="print"/>
            <a:stretch>
              <a:fillRect/>
            </a:stretch>
          </p:blipFill>
          <p:spPr>
            <a:xfrm>
              <a:off x="5921221" y="5218652"/>
              <a:ext cx="137045" cy="151066"/>
            </a:xfrm>
            <a:prstGeom prst="rect">
              <a:avLst/>
            </a:prstGeom>
          </p:spPr>
        </p:pic>
      </p:grpSp>
      <p:pic>
        <p:nvPicPr>
          <p:cNvPr id="212" name="object 212"/>
          <p:cNvPicPr/>
          <p:nvPr/>
        </p:nvPicPr>
        <p:blipFill>
          <a:blip r:embed="rId158" cstate="print"/>
          <a:stretch>
            <a:fillRect/>
          </a:stretch>
        </p:blipFill>
        <p:spPr>
          <a:xfrm>
            <a:off x="6839554" y="4674150"/>
            <a:ext cx="248926" cy="242189"/>
          </a:xfrm>
          <a:prstGeom prst="rect">
            <a:avLst/>
          </a:prstGeom>
        </p:spPr>
      </p:pic>
      <p:grpSp>
        <p:nvGrpSpPr>
          <p:cNvPr id="213" name="object 213"/>
          <p:cNvGrpSpPr/>
          <p:nvPr/>
        </p:nvGrpSpPr>
        <p:grpSpPr>
          <a:xfrm>
            <a:off x="7161812" y="4674150"/>
            <a:ext cx="366796" cy="195203"/>
            <a:chOff x="6522053" y="5154548"/>
            <a:chExt cx="404495" cy="215265"/>
          </a:xfrm>
        </p:grpSpPr>
        <p:pic>
          <p:nvPicPr>
            <p:cNvPr id="214" name="object 214"/>
            <p:cNvPicPr/>
            <p:nvPr/>
          </p:nvPicPr>
          <p:blipFill>
            <a:blip r:embed="rId159" cstate="print"/>
            <a:stretch>
              <a:fillRect/>
            </a:stretch>
          </p:blipFill>
          <p:spPr>
            <a:xfrm>
              <a:off x="6522053" y="5185124"/>
              <a:ext cx="90011" cy="184594"/>
            </a:xfrm>
            <a:prstGeom prst="rect">
              <a:avLst/>
            </a:prstGeom>
          </p:spPr>
        </p:pic>
        <p:pic>
          <p:nvPicPr>
            <p:cNvPr id="215" name="object 215"/>
            <p:cNvPicPr/>
            <p:nvPr/>
          </p:nvPicPr>
          <p:blipFill>
            <a:blip r:embed="rId160" cstate="print"/>
            <a:stretch>
              <a:fillRect/>
            </a:stretch>
          </p:blipFill>
          <p:spPr>
            <a:xfrm>
              <a:off x="6645592" y="5154548"/>
              <a:ext cx="117443" cy="213645"/>
            </a:xfrm>
            <a:prstGeom prst="rect">
              <a:avLst/>
            </a:prstGeom>
          </p:spPr>
        </p:pic>
        <p:pic>
          <p:nvPicPr>
            <p:cNvPr id="216" name="object 216"/>
            <p:cNvPicPr/>
            <p:nvPr/>
          </p:nvPicPr>
          <p:blipFill>
            <a:blip r:embed="rId161" cstate="print"/>
            <a:stretch>
              <a:fillRect/>
            </a:stretch>
          </p:blipFill>
          <p:spPr>
            <a:xfrm>
              <a:off x="6799712" y="5218652"/>
              <a:ext cx="126486" cy="151066"/>
            </a:xfrm>
            <a:prstGeom prst="rect">
              <a:avLst/>
            </a:prstGeom>
          </p:spPr>
        </p:pic>
      </p:grpSp>
      <p:grpSp>
        <p:nvGrpSpPr>
          <p:cNvPr id="217" name="object 217"/>
          <p:cNvGrpSpPr/>
          <p:nvPr/>
        </p:nvGrpSpPr>
        <p:grpSpPr>
          <a:xfrm>
            <a:off x="2182593" y="4980082"/>
            <a:ext cx="895398" cy="242420"/>
            <a:chOff x="1031081" y="5491924"/>
            <a:chExt cx="987425" cy="267335"/>
          </a:xfrm>
        </p:grpSpPr>
        <p:pic>
          <p:nvPicPr>
            <p:cNvPr id="218" name="object 218"/>
            <p:cNvPicPr/>
            <p:nvPr/>
          </p:nvPicPr>
          <p:blipFill>
            <a:blip r:embed="rId162" cstate="print"/>
            <a:stretch>
              <a:fillRect/>
            </a:stretch>
          </p:blipFill>
          <p:spPr>
            <a:xfrm>
              <a:off x="1031081" y="5555932"/>
              <a:ext cx="253174" cy="203072"/>
            </a:xfrm>
            <a:prstGeom prst="rect">
              <a:avLst/>
            </a:prstGeom>
          </p:spPr>
        </p:pic>
        <p:sp>
          <p:nvSpPr>
            <p:cNvPr id="219" name="object 219"/>
            <p:cNvSpPr/>
            <p:nvPr/>
          </p:nvSpPr>
          <p:spPr>
            <a:xfrm>
              <a:off x="1313307" y="5491937"/>
              <a:ext cx="99060" cy="213995"/>
            </a:xfrm>
            <a:custGeom>
              <a:avLst/>
              <a:gdLst/>
              <a:ahLst/>
              <a:cxnLst/>
              <a:rect l="l" t="t" r="r" b="b"/>
              <a:pathLst>
                <a:path w="99059" h="213995">
                  <a:moveTo>
                    <a:pt x="24384" y="1524"/>
                  </a:moveTo>
                  <a:lnTo>
                    <a:pt x="21336" y="1524"/>
                  </a:lnTo>
                  <a:lnTo>
                    <a:pt x="19812" y="0"/>
                  </a:lnTo>
                  <a:lnTo>
                    <a:pt x="4572" y="0"/>
                  </a:lnTo>
                  <a:lnTo>
                    <a:pt x="3048" y="1524"/>
                  </a:lnTo>
                  <a:lnTo>
                    <a:pt x="1524" y="1524"/>
                  </a:lnTo>
                  <a:lnTo>
                    <a:pt x="0" y="3048"/>
                  </a:lnTo>
                  <a:lnTo>
                    <a:pt x="0" y="210591"/>
                  </a:lnTo>
                  <a:lnTo>
                    <a:pt x="1524" y="210591"/>
                  </a:lnTo>
                  <a:lnTo>
                    <a:pt x="1524" y="212115"/>
                  </a:lnTo>
                  <a:lnTo>
                    <a:pt x="4572" y="212115"/>
                  </a:lnTo>
                  <a:lnTo>
                    <a:pt x="6096" y="213639"/>
                  </a:lnTo>
                  <a:lnTo>
                    <a:pt x="18288" y="213639"/>
                  </a:lnTo>
                  <a:lnTo>
                    <a:pt x="19812" y="212115"/>
                  </a:lnTo>
                  <a:lnTo>
                    <a:pt x="22860" y="212115"/>
                  </a:lnTo>
                  <a:lnTo>
                    <a:pt x="24384" y="210591"/>
                  </a:lnTo>
                  <a:lnTo>
                    <a:pt x="24384" y="1524"/>
                  </a:lnTo>
                  <a:close/>
                </a:path>
                <a:path w="99059" h="213995">
                  <a:moveTo>
                    <a:pt x="96012" y="68668"/>
                  </a:moveTo>
                  <a:lnTo>
                    <a:pt x="94488" y="68668"/>
                  </a:lnTo>
                  <a:lnTo>
                    <a:pt x="92964" y="67056"/>
                  </a:lnTo>
                  <a:lnTo>
                    <a:pt x="74676" y="67056"/>
                  </a:lnTo>
                  <a:lnTo>
                    <a:pt x="74676" y="68668"/>
                  </a:lnTo>
                  <a:lnTo>
                    <a:pt x="73152" y="68668"/>
                  </a:lnTo>
                  <a:lnTo>
                    <a:pt x="71628" y="70192"/>
                  </a:lnTo>
                  <a:lnTo>
                    <a:pt x="71628" y="210591"/>
                  </a:lnTo>
                  <a:lnTo>
                    <a:pt x="73152" y="210591"/>
                  </a:lnTo>
                  <a:lnTo>
                    <a:pt x="73152" y="212115"/>
                  </a:lnTo>
                  <a:lnTo>
                    <a:pt x="76200" y="212115"/>
                  </a:lnTo>
                  <a:lnTo>
                    <a:pt x="77724" y="213639"/>
                  </a:lnTo>
                  <a:lnTo>
                    <a:pt x="89916" y="213639"/>
                  </a:lnTo>
                  <a:lnTo>
                    <a:pt x="91440" y="212115"/>
                  </a:lnTo>
                  <a:lnTo>
                    <a:pt x="94488" y="212115"/>
                  </a:lnTo>
                  <a:lnTo>
                    <a:pt x="96012" y="210591"/>
                  </a:lnTo>
                  <a:lnTo>
                    <a:pt x="96012" y="68668"/>
                  </a:lnTo>
                  <a:close/>
                </a:path>
                <a:path w="99059" h="213995">
                  <a:moveTo>
                    <a:pt x="99060" y="15240"/>
                  </a:moveTo>
                  <a:lnTo>
                    <a:pt x="96012" y="13716"/>
                  </a:lnTo>
                  <a:lnTo>
                    <a:pt x="94488" y="10668"/>
                  </a:lnTo>
                  <a:lnTo>
                    <a:pt x="74676" y="10668"/>
                  </a:lnTo>
                  <a:lnTo>
                    <a:pt x="70104" y="15240"/>
                  </a:lnTo>
                  <a:lnTo>
                    <a:pt x="68580" y="19812"/>
                  </a:lnTo>
                  <a:lnTo>
                    <a:pt x="68580" y="32004"/>
                  </a:lnTo>
                  <a:lnTo>
                    <a:pt x="70104" y="35052"/>
                  </a:lnTo>
                  <a:lnTo>
                    <a:pt x="74676" y="39624"/>
                  </a:lnTo>
                  <a:lnTo>
                    <a:pt x="77724" y="41148"/>
                  </a:lnTo>
                  <a:lnTo>
                    <a:pt x="89916" y="41148"/>
                  </a:lnTo>
                  <a:lnTo>
                    <a:pt x="94488" y="39624"/>
                  </a:lnTo>
                  <a:lnTo>
                    <a:pt x="96012" y="36576"/>
                  </a:lnTo>
                  <a:lnTo>
                    <a:pt x="99060" y="35052"/>
                  </a:lnTo>
                  <a:lnTo>
                    <a:pt x="99060" y="15240"/>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220" name="object 220"/>
            <p:cNvPicPr/>
            <p:nvPr/>
          </p:nvPicPr>
          <p:blipFill>
            <a:blip r:embed="rId163" cstate="print"/>
            <a:stretch>
              <a:fillRect/>
            </a:stretch>
          </p:blipFill>
          <p:spPr>
            <a:xfrm>
              <a:off x="1455134" y="5555932"/>
              <a:ext cx="117443" cy="149637"/>
            </a:xfrm>
            <a:prstGeom prst="rect">
              <a:avLst/>
            </a:prstGeom>
          </p:spPr>
        </p:pic>
        <p:pic>
          <p:nvPicPr>
            <p:cNvPr id="221" name="object 221"/>
            <p:cNvPicPr/>
            <p:nvPr/>
          </p:nvPicPr>
          <p:blipFill>
            <a:blip r:embed="rId164" cstate="print"/>
            <a:stretch>
              <a:fillRect/>
            </a:stretch>
          </p:blipFill>
          <p:spPr>
            <a:xfrm>
              <a:off x="1609153" y="5493448"/>
              <a:ext cx="126587" cy="213645"/>
            </a:xfrm>
            <a:prstGeom prst="rect">
              <a:avLst/>
            </a:prstGeom>
          </p:spPr>
        </p:pic>
        <p:pic>
          <p:nvPicPr>
            <p:cNvPr id="222" name="object 222"/>
            <p:cNvPicPr/>
            <p:nvPr/>
          </p:nvPicPr>
          <p:blipFill>
            <a:blip r:embed="rId165" cstate="print"/>
            <a:stretch>
              <a:fillRect/>
            </a:stretch>
          </p:blipFill>
          <p:spPr>
            <a:xfrm>
              <a:off x="1772512" y="5556027"/>
              <a:ext cx="126486" cy="151066"/>
            </a:xfrm>
            <a:prstGeom prst="rect">
              <a:avLst/>
            </a:prstGeom>
          </p:spPr>
        </p:pic>
        <p:pic>
          <p:nvPicPr>
            <p:cNvPr id="223" name="object 223"/>
            <p:cNvPicPr/>
            <p:nvPr/>
          </p:nvPicPr>
          <p:blipFill>
            <a:blip r:embed="rId166" cstate="print"/>
            <a:stretch>
              <a:fillRect/>
            </a:stretch>
          </p:blipFill>
          <p:spPr>
            <a:xfrm>
              <a:off x="1937099" y="5555932"/>
              <a:ext cx="80867" cy="149637"/>
            </a:xfrm>
            <a:prstGeom prst="rect">
              <a:avLst/>
            </a:prstGeom>
          </p:spPr>
        </p:pic>
      </p:grpSp>
      <p:pic>
        <p:nvPicPr>
          <p:cNvPr id="224" name="object 224"/>
          <p:cNvPicPr/>
          <p:nvPr/>
        </p:nvPicPr>
        <p:blipFill>
          <a:blip r:embed="rId167" cstate="print"/>
          <a:stretch>
            <a:fillRect/>
          </a:stretch>
        </p:blipFill>
        <p:spPr>
          <a:xfrm>
            <a:off x="3168711" y="4979996"/>
            <a:ext cx="914256" cy="232516"/>
          </a:xfrm>
          <a:prstGeom prst="rect">
            <a:avLst/>
          </a:prstGeom>
        </p:spPr>
      </p:pic>
      <p:grpSp>
        <p:nvGrpSpPr>
          <p:cNvPr id="225" name="object 225"/>
          <p:cNvGrpSpPr/>
          <p:nvPr/>
        </p:nvGrpSpPr>
        <p:grpSpPr>
          <a:xfrm>
            <a:off x="4190846" y="5007722"/>
            <a:ext cx="362766" cy="167563"/>
            <a:chOff x="3245739" y="5522404"/>
            <a:chExt cx="400050" cy="184785"/>
          </a:xfrm>
        </p:grpSpPr>
        <p:pic>
          <p:nvPicPr>
            <p:cNvPr id="226" name="object 226"/>
            <p:cNvPicPr/>
            <p:nvPr/>
          </p:nvPicPr>
          <p:blipFill>
            <a:blip r:embed="rId168" cstate="print"/>
            <a:stretch>
              <a:fillRect/>
            </a:stretch>
          </p:blipFill>
          <p:spPr>
            <a:xfrm>
              <a:off x="3245739" y="5555932"/>
              <a:ext cx="118967" cy="149637"/>
            </a:xfrm>
            <a:prstGeom prst="rect">
              <a:avLst/>
            </a:prstGeom>
          </p:spPr>
        </p:pic>
        <p:pic>
          <p:nvPicPr>
            <p:cNvPr id="227" name="object 227"/>
            <p:cNvPicPr/>
            <p:nvPr/>
          </p:nvPicPr>
          <p:blipFill>
            <a:blip r:embed="rId169" cstate="print"/>
            <a:stretch>
              <a:fillRect/>
            </a:stretch>
          </p:blipFill>
          <p:spPr>
            <a:xfrm>
              <a:off x="3399953" y="5522404"/>
              <a:ext cx="245454" cy="184689"/>
            </a:xfrm>
            <a:prstGeom prst="rect">
              <a:avLst/>
            </a:prstGeom>
          </p:spPr>
        </p:pic>
      </p:grpSp>
      <p:pic>
        <p:nvPicPr>
          <p:cNvPr id="228" name="object 228"/>
          <p:cNvPicPr/>
          <p:nvPr/>
        </p:nvPicPr>
        <p:blipFill>
          <a:blip r:embed="rId170" cstate="print"/>
          <a:stretch>
            <a:fillRect/>
          </a:stretch>
        </p:blipFill>
        <p:spPr>
          <a:xfrm>
            <a:off x="4648708" y="4979996"/>
            <a:ext cx="248926" cy="242275"/>
          </a:xfrm>
          <a:prstGeom prst="rect">
            <a:avLst/>
          </a:prstGeom>
        </p:spPr>
      </p:pic>
      <p:grpSp>
        <p:nvGrpSpPr>
          <p:cNvPr id="229" name="object 229"/>
          <p:cNvGrpSpPr/>
          <p:nvPr/>
        </p:nvGrpSpPr>
        <p:grpSpPr>
          <a:xfrm>
            <a:off x="4970965" y="4979996"/>
            <a:ext cx="365645" cy="195203"/>
            <a:chOff x="4106036" y="5491829"/>
            <a:chExt cx="403225" cy="215265"/>
          </a:xfrm>
        </p:grpSpPr>
        <p:pic>
          <p:nvPicPr>
            <p:cNvPr id="230" name="object 230"/>
            <p:cNvPicPr/>
            <p:nvPr/>
          </p:nvPicPr>
          <p:blipFill>
            <a:blip r:embed="rId171" cstate="print"/>
            <a:stretch>
              <a:fillRect/>
            </a:stretch>
          </p:blipFill>
          <p:spPr>
            <a:xfrm>
              <a:off x="4106036" y="5522404"/>
              <a:ext cx="90011" cy="184689"/>
            </a:xfrm>
            <a:prstGeom prst="rect">
              <a:avLst/>
            </a:prstGeom>
          </p:spPr>
        </p:pic>
        <p:pic>
          <p:nvPicPr>
            <p:cNvPr id="231" name="object 231"/>
            <p:cNvPicPr/>
            <p:nvPr/>
          </p:nvPicPr>
          <p:blipFill>
            <a:blip r:embed="rId172" cstate="print"/>
            <a:stretch>
              <a:fillRect/>
            </a:stretch>
          </p:blipFill>
          <p:spPr>
            <a:xfrm>
              <a:off x="4229576" y="5491829"/>
              <a:ext cx="117443" cy="213740"/>
            </a:xfrm>
            <a:prstGeom prst="rect">
              <a:avLst/>
            </a:prstGeom>
          </p:spPr>
        </p:pic>
        <p:pic>
          <p:nvPicPr>
            <p:cNvPr id="232" name="object 232"/>
            <p:cNvPicPr/>
            <p:nvPr/>
          </p:nvPicPr>
          <p:blipFill>
            <a:blip r:embed="rId173" cstate="print"/>
            <a:stretch>
              <a:fillRect/>
            </a:stretch>
          </p:blipFill>
          <p:spPr>
            <a:xfrm>
              <a:off x="4383595" y="5555932"/>
              <a:ext cx="125063" cy="151161"/>
            </a:xfrm>
            <a:prstGeom prst="rect">
              <a:avLst/>
            </a:prstGeom>
          </p:spPr>
        </p:pic>
      </p:grpSp>
      <p:grpSp>
        <p:nvGrpSpPr>
          <p:cNvPr id="233" name="object 233"/>
          <p:cNvGrpSpPr/>
          <p:nvPr/>
        </p:nvGrpSpPr>
        <p:grpSpPr>
          <a:xfrm>
            <a:off x="5419068" y="4979996"/>
            <a:ext cx="561999" cy="195203"/>
            <a:chOff x="4600194" y="5491829"/>
            <a:chExt cx="619760" cy="215265"/>
          </a:xfrm>
        </p:grpSpPr>
        <p:pic>
          <p:nvPicPr>
            <p:cNvPr id="234" name="object 234"/>
            <p:cNvPicPr/>
            <p:nvPr/>
          </p:nvPicPr>
          <p:blipFill>
            <a:blip r:embed="rId174" cstate="print"/>
            <a:stretch>
              <a:fillRect/>
            </a:stretch>
          </p:blipFill>
          <p:spPr>
            <a:xfrm>
              <a:off x="4600194" y="5522404"/>
              <a:ext cx="90011" cy="184689"/>
            </a:xfrm>
            <a:prstGeom prst="rect">
              <a:avLst/>
            </a:prstGeom>
          </p:spPr>
        </p:pic>
        <p:pic>
          <p:nvPicPr>
            <p:cNvPr id="235" name="object 235"/>
            <p:cNvPicPr/>
            <p:nvPr/>
          </p:nvPicPr>
          <p:blipFill>
            <a:blip r:embed="rId175" cstate="print"/>
            <a:stretch>
              <a:fillRect/>
            </a:stretch>
          </p:blipFill>
          <p:spPr>
            <a:xfrm>
              <a:off x="4723828" y="5555932"/>
              <a:ext cx="204311" cy="151161"/>
            </a:xfrm>
            <a:prstGeom prst="rect">
              <a:avLst/>
            </a:prstGeom>
          </p:spPr>
        </p:pic>
        <p:pic>
          <p:nvPicPr>
            <p:cNvPr id="236" name="object 236"/>
            <p:cNvPicPr/>
            <p:nvPr/>
          </p:nvPicPr>
          <p:blipFill>
            <a:blip r:embed="rId176" cstate="print"/>
            <a:stretch>
              <a:fillRect/>
            </a:stretch>
          </p:blipFill>
          <p:spPr>
            <a:xfrm>
              <a:off x="4964715" y="5555932"/>
              <a:ext cx="108299" cy="151161"/>
            </a:xfrm>
            <a:prstGeom prst="rect">
              <a:avLst/>
            </a:prstGeom>
          </p:spPr>
        </p:pic>
        <p:pic>
          <p:nvPicPr>
            <p:cNvPr id="237" name="object 237"/>
            <p:cNvPicPr/>
            <p:nvPr/>
          </p:nvPicPr>
          <p:blipFill>
            <a:blip r:embed="rId177" cstate="print"/>
            <a:stretch>
              <a:fillRect/>
            </a:stretch>
          </p:blipFill>
          <p:spPr>
            <a:xfrm>
              <a:off x="5106542" y="5491829"/>
              <a:ext cx="112871" cy="213740"/>
            </a:xfrm>
            <a:prstGeom prst="rect">
              <a:avLst/>
            </a:prstGeom>
          </p:spPr>
        </p:pic>
      </p:grpSp>
      <p:grpSp>
        <p:nvGrpSpPr>
          <p:cNvPr id="238" name="object 238"/>
          <p:cNvGrpSpPr/>
          <p:nvPr/>
        </p:nvGrpSpPr>
        <p:grpSpPr>
          <a:xfrm>
            <a:off x="6071873" y="5038125"/>
            <a:ext cx="255088" cy="137621"/>
            <a:chOff x="5320093" y="5555932"/>
            <a:chExt cx="281305" cy="151765"/>
          </a:xfrm>
        </p:grpSpPr>
        <p:pic>
          <p:nvPicPr>
            <p:cNvPr id="239" name="object 239"/>
            <p:cNvPicPr/>
            <p:nvPr/>
          </p:nvPicPr>
          <p:blipFill>
            <a:blip r:embed="rId178" cstate="print"/>
            <a:stretch>
              <a:fillRect/>
            </a:stretch>
          </p:blipFill>
          <p:spPr>
            <a:xfrm>
              <a:off x="5320093" y="5555932"/>
              <a:ext cx="117443" cy="149637"/>
            </a:xfrm>
            <a:prstGeom prst="rect">
              <a:avLst/>
            </a:prstGeom>
          </p:spPr>
        </p:pic>
        <p:pic>
          <p:nvPicPr>
            <p:cNvPr id="240" name="object 240"/>
            <p:cNvPicPr/>
            <p:nvPr/>
          </p:nvPicPr>
          <p:blipFill>
            <a:blip r:embed="rId179" cstate="print"/>
            <a:stretch>
              <a:fillRect/>
            </a:stretch>
          </p:blipFill>
          <p:spPr>
            <a:xfrm>
              <a:off x="5481828" y="5558980"/>
              <a:ext cx="118967" cy="148113"/>
            </a:xfrm>
            <a:prstGeom prst="rect">
              <a:avLst/>
            </a:prstGeom>
          </p:spPr>
        </p:pic>
      </p:grpSp>
      <p:pic>
        <p:nvPicPr>
          <p:cNvPr id="241" name="object 241"/>
          <p:cNvPicPr/>
          <p:nvPr/>
        </p:nvPicPr>
        <p:blipFill>
          <a:blip r:embed="rId180" cstate="print"/>
          <a:stretch>
            <a:fillRect/>
          </a:stretch>
        </p:blipFill>
        <p:spPr>
          <a:xfrm>
            <a:off x="6367872" y="5038125"/>
            <a:ext cx="183974" cy="135691"/>
          </a:xfrm>
          <a:prstGeom prst="rect">
            <a:avLst/>
          </a:prstGeom>
        </p:spPr>
      </p:pic>
      <p:pic>
        <p:nvPicPr>
          <p:cNvPr id="242" name="object 242"/>
          <p:cNvPicPr/>
          <p:nvPr/>
        </p:nvPicPr>
        <p:blipFill>
          <a:blip r:embed="rId181" cstate="print"/>
          <a:stretch>
            <a:fillRect/>
          </a:stretch>
        </p:blipFill>
        <p:spPr>
          <a:xfrm>
            <a:off x="6593305" y="4979996"/>
            <a:ext cx="114739" cy="195203"/>
          </a:xfrm>
          <a:prstGeom prst="rect">
            <a:avLst/>
          </a:prstGeom>
        </p:spPr>
      </p:pic>
      <p:grpSp>
        <p:nvGrpSpPr>
          <p:cNvPr id="243" name="object 243"/>
          <p:cNvGrpSpPr/>
          <p:nvPr/>
        </p:nvGrpSpPr>
        <p:grpSpPr>
          <a:xfrm>
            <a:off x="6733155" y="5038125"/>
            <a:ext cx="221690" cy="137621"/>
            <a:chOff x="6049340" y="5555932"/>
            <a:chExt cx="244475" cy="151765"/>
          </a:xfrm>
        </p:grpSpPr>
        <p:pic>
          <p:nvPicPr>
            <p:cNvPr id="244" name="object 244"/>
            <p:cNvPicPr/>
            <p:nvPr/>
          </p:nvPicPr>
          <p:blipFill>
            <a:blip r:embed="rId182" cstate="print"/>
            <a:stretch>
              <a:fillRect/>
            </a:stretch>
          </p:blipFill>
          <p:spPr>
            <a:xfrm>
              <a:off x="6213919" y="5555932"/>
              <a:ext cx="79343" cy="149637"/>
            </a:xfrm>
            <a:prstGeom prst="rect">
              <a:avLst/>
            </a:prstGeom>
          </p:spPr>
        </p:pic>
        <p:pic>
          <p:nvPicPr>
            <p:cNvPr id="245" name="object 245"/>
            <p:cNvPicPr/>
            <p:nvPr/>
          </p:nvPicPr>
          <p:blipFill>
            <a:blip r:embed="rId183" cstate="print"/>
            <a:stretch>
              <a:fillRect/>
            </a:stretch>
          </p:blipFill>
          <p:spPr>
            <a:xfrm>
              <a:off x="6049340" y="5555932"/>
              <a:ext cx="126479" cy="151161"/>
            </a:xfrm>
            <a:prstGeom prst="rect">
              <a:avLst/>
            </a:prstGeom>
          </p:spPr>
        </p:pic>
      </p:grpSp>
      <p:pic>
        <p:nvPicPr>
          <p:cNvPr id="246" name="object 246"/>
          <p:cNvPicPr/>
          <p:nvPr/>
        </p:nvPicPr>
        <p:blipFill>
          <a:blip r:embed="rId184" cstate="print"/>
          <a:stretch>
            <a:fillRect/>
          </a:stretch>
        </p:blipFill>
        <p:spPr>
          <a:xfrm>
            <a:off x="8025626" y="1895186"/>
            <a:ext cx="2611565" cy="3422613"/>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002759" y="1319258"/>
            <a:ext cx="504993" cy="342036"/>
          </a:xfrm>
          <a:custGeom>
            <a:avLst/>
            <a:gdLst/>
            <a:ahLst/>
            <a:cxnLst/>
            <a:rect l="l" t="t" r="r" b="b"/>
            <a:pathLst>
              <a:path w="556894" h="377189">
                <a:moveTo>
                  <a:pt x="314236" y="25908"/>
                </a:moveTo>
                <a:lnTo>
                  <a:pt x="310489" y="15036"/>
                </a:lnTo>
                <a:lnTo>
                  <a:pt x="299173" y="7429"/>
                </a:lnTo>
                <a:lnTo>
                  <a:pt x="280111" y="2984"/>
                </a:lnTo>
                <a:lnTo>
                  <a:pt x="253174" y="1524"/>
                </a:lnTo>
                <a:lnTo>
                  <a:pt x="242862" y="1790"/>
                </a:lnTo>
                <a:lnTo>
                  <a:pt x="152171" y="7366"/>
                </a:lnTo>
                <a:lnTo>
                  <a:pt x="141833" y="7620"/>
                </a:lnTo>
                <a:lnTo>
                  <a:pt x="132702" y="7340"/>
                </a:lnTo>
                <a:lnTo>
                  <a:pt x="121450" y="6477"/>
                </a:lnTo>
                <a:lnTo>
                  <a:pt x="108178" y="5054"/>
                </a:lnTo>
                <a:lnTo>
                  <a:pt x="93065" y="3048"/>
                </a:lnTo>
                <a:lnTo>
                  <a:pt x="53416" y="266"/>
                </a:lnTo>
                <a:lnTo>
                  <a:pt x="44297" y="0"/>
                </a:lnTo>
                <a:lnTo>
                  <a:pt x="35699" y="266"/>
                </a:lnTo>
                <a:lnTo>
                  <a:pt x="28244" y="952"/>
                </a:lnTo>
                <a:lnTo>
                  <a:pt x="21920" y="1930"/>
                </a:lnTo>
                <a:lnTo>
                  <a:pt x="16764" y="3048"/>
                </a:lnTo>
                <a:lnTo>
                  <a:pt x="9144" y="7620"/>
                </a:lnTo>
                <a:lnTo>
                  <a:pt x="4572" y="13716"/>
                </a:lnTo>
                <a:lnTo>
                  <a:pt x="4572" y="24384"/>
                </a:lnTo>
                <a:lnTo>
                  <a:pt x="6261" y="35560"/>
                </a:lnTo>
                <a:lnTo>
                  <a:pt x="11252" y="43713"/>
                </a:lnTo>
                <a:lnTo>
                  <a:pt x="19405" y="48704"/>
                </a:lnTo>
                <a:lnTo>
                  <a:pt x="30581" y="50393"/>
                </a:lnTo>
                <a:lnTo>
                  <a:pt x="32105" y="50393"/>
                </a:lnTo>
                <a:lnTo>
                  <a:pt x="33629" y="48869"/>
                </a:lnTo>
                <a:lnTo>
                  <a:pt x="141833" y="48869"/>
                </a:lnTo>
                <a:lnTo>
                  <a:pt x="225742" y="44297"/>
                </a:lnTo>
                <a:lnTo>
                  <a:pt x="202336" y="65747"/>
                </a:lnTo>
                <a:lnTo>
                  <a:pt x="177914" y="91211"/>
                </a:lnTo>
                <a:lnTo>
                  <a:pt x="152615" y="120675"/>
                </a:lnTo>
                <a:lnTo>
                  <a:pt x="126593" y="154114"/>
                </a:lnTo>
                <a:lnTo>
                  <a:pt x="39725" y="274701"/>
                </a:lnTo>
                <a:lnTo>
                  <a:pt x="13716" y="309854"/>
                </a:lnTo>
                <a:lnTo>
                  <a:pt x="7721" y="321830"/>
                </a:lnTo>
                <a:lnTo>
                  <a:pt x="3429" y="332524"/>
                </a:lnTo>
                <a:lnTo>
                  <a:pt x="863" y="341782"/>
                </a:lnTo>
                <a:lnTo>
                  <a:pt x="0" y="349478"/>
                </a:lnTo>
                <a:lnTo>
                  <a:pt x="1714" y="360413"/>
                </a:lnTo>
                <a:lnTo>
                  <a:pt x="6858" y="368046"/>
                </a:lnTo>
                <a:lnTo>
                  <a:pt x="15430" y="372503"/>
                </a:lnTo>
                <a:lnTo>
                  <a:pt x="27432" y="373951"/>
                </a:lnTo>
                <a:lnTo>
                  <a:pt x="73240" y="373761"/>
                </a:lnTo>
                <a:lnTo>
                  <a:pt x="102958" y="373316"/>
                </a:lnTo>
                <a:lnTo>
                  <a:pt x="170713" y="371551"/>
                </a:lnTo>
                <a:lnTo>
                  <a:pt x="200012" y="371094"/>
                </a:lnTo>
                <a:lnTo>
                  <a:pt x="225005" y="370928"/>
                </a:lnTo>
                <a:lnTo>
                  <a:pt x="266992" y="370903"/>
                </a:lnTo>
                <a:lnTo>
                  <a:pt x="276136" y="372427"/>
                </a:lnTo>
                <a:lnTo>
                  <a:pt x="294424" y="372427"/>
                </a:lnTo>
                <a:lnTo>
                  <a:pt x="300520" y="370903"/>
                </a:lnTo>
                <a:lnTo>
                  <a:pt x="305092" y="366331"/>
                </a:lnTo>
                <a:lnTo>
                  <a:pt x="311188" y="361759"/>
                </a:lnTo>
                <a:lnTo>
                  <a:pt x="314236" y="355663"/>
                </a:lnTo>
                <a:lnTo>
                  <a:pt x="312712" y="347954"/>
                </a:lnTo>
                <a:lnTo>
                  <a:pt x="311543" y="340791"/>
                </a:lnTo>
                <a:lnTo>
                  <a:pt x="274027" y="326047"/>
                </a:lnTo>
                <a:lnTo>
                  <a:pt x="247078" y="325094"/>
                </a:lnTo>
                <a:lnTo>
                  <a:pt x="228460" y="325361"/>
                </a:lnTo>
                <a:lnTo>
                  <a:pt x="206692" y="326047"/>
                </a:lnTo>
                <a:lnTo>
                  <a:pt x="152590" y="328142"/>
                </a:lnTo>
                <a:lnTo>
                  <a:pt x="59537" y="331190"/>
                </a:lnTo>
                <a:lnTo>
                  <a:pt x="64109" y="326618"/>
                </a:lnTo>
                <a:lnTo>
                  <a:pt x="67157" y="320522"/>
                </a:lnTo>
                <a:lnTo>
                  <a:pt x="71729" y="314426"/>
                </a:lnTo>
                <a:lnTo>
                  <a:pt x="155638" y="192316"/>
                </a:lnTo>
                <a:lnTo>
                  <a:pt x="182473" y="157353"/>
                </a:lnTo>
                <a:lnTo>
                  <a:pt x="208026" y="127825"/>
                </a:lnTo>
                <a:lnTo>
                  <a:pt x="254698" y="83921"/>
                </a:lnTo>
                <a:lnTo>
                  <a:pt x="286804" y="62585"/>
                </a:lnTo>
                <a:lnTo>
                  <a:pt x="298805" y="52565"/>
                </a:lnTo>
                <a:lnTo>
                  <a:pt x="307378" y="43103"/>
                </a:lnTo>
                <a:lnTo>
                  <a:pt x="312521" y="34213"/>
                </a:lnTo>
                <a:lnTo>
                  <a:pt x="314236" y="25908"/>
                </a:lnTo>
                <a:close/>
              </a:path>
              <a:path w="556894" h="377189">
                <a:moveTo>
                  <a:pt x="556742" y="242697"/>
                </a:moveTo>
                <a:lnTo>
                  <a:pt x="555574" y="218376"/>
                </a:lnTo>
                <a:lnTo>
                  <a:pt x="551980" y="195935"/>
                </a:lnTo>
                <a:lnTo>
                  <a:pt x="545807" y="175488"/>
                </a:lnTo>
                <a:lnTo>
                  <a:pt x="539140" y="161734"/>
                </a:lnTo>
                <a:lnTo>
                  <a:pt x="536930" y="157162"/>
                </a:lnTo>
                <a:lnTo>
                  <a:pt x="522922" y="138049"/>
                </a:lnTo>
                <a:lnTo>
                  <a:pt x="511022" y="128282"/>
                </a:lnTo>
                <a:lnTo>
                  <a:pt x="511022" y="254889"/>
                </a:lnTo>
                <a:lnTo>
                  <a:pt x="509612" y="271195"/>
                </a:lnTo>
                <a:lnTo>
                  <a:pt x="489686" y="309854"/>
                </a:lnTo>
                <a:lnTo>
                  <a:pt x="446913" y="328142"/>
                </a:lnTo>
                <a:lnTo>
                  <a:pt x="436918" y="327025"/>
                </a:lnTo>
                <a:lnTo>
                  <a:pt x="401459" y="301104"/>
                </a:lnTo>
                <a:lnTo>
                  <a:pt x="390525" y="257937"/>
                </a:lnTo>
                <a:lnTo>
                  <a:pt x="391617" y="240449"/>
                </a:lnTo>
                <a:lnTo>
                  <a:pt x="405765" y="195364"/>
                </a:lnTo>
                <a:lnTo>
                  <a:pt x="444347" y="163779"/>
                </a:lnTo>
                <a:lnTo>
                  <a:pt x="460629" y="161734"/>
                </a:lnTo>
                <a:lnTo>
                  <a:pt x="484403" y="167716"/>
                </a:lnTo>
                <a:lnTo>
                  <a:pt x="500722" y="185420"/>
                </a:lnTo>
                <a:lnTo>
                  <a:pt x="509587" y="214579"/>
                </a:lnTo>
                <a:lnTo>
                  <a:pt x="511022" y="254889"/>
                </a:lnTo>
                <a:lnTo>
                  <a:pt x="511022" y="128282"/>
                </a:lnTo>
                <a:lnTo>
                  <a:pt x="506056" y="124206"/>
                </a:lnTo>
                <a:lnTo>
                  <a:pt x="486308" y="115811"/>
                </a:lnTo>
                <a:lnTo>
                  <a:pt x="463677" y="112966"/>
                </a:lnTo>
                <a:lnTo>
                  <a:pt x="435648" y="116090"/>
                </a:lnTo>
                <a:lnTo>
                  <a:pt x="389267" y="140614"/>
                </a:lnTo>
                <a:lnTo>
                  <a:pt x="358622" y="183222"/>
                </a:lnTo>
                <a:lnTo>
                  <a:pt x="344906" y="231317"/>
                </a:lnTo>
                <a:lnTo>
                  <a:pt x="343192" y="257937"/>
                </a:lnTo>
                <a:lnTo>
                  <a:pt x="346087" y="284238"/>
                </a:lnTo>
                <a:lnTo>
                  <a:pt x="363372" y="328764"/>
                </a:lnTo>
                <a:lnTo>
                  <a:pt x="392912" y="359600"/>
                </a:lnTo>
                <a:lnTo>
                  <a:pt x="446913" y="376999"/>
                </a:lnTo>
                <a:lnTo>
                  <a:pt x="470903" y="374192"/>
                </a:lnTo>
                <a:lnTo>
                  <a:pt x="511505" y="352539"/>
                </a:lnTo>
                <a:lnTo>
                  <a:pt x="539800" y="313931"/>
                </a:lnTo>
                <a:lnTo>
                  <a:pt x="554139" y="268147"/>
                </a:lnTo>
                <a:lnTo>
                  <a:pt x="556742" y="242697"/>
                </a:lnTo>
                <a:close/>
              </a:path>
            </a:pathLst>
          </a:custGeom>
          <a:solidFill>
            <a:srgbClr val="FF0000"/>
          </a:solidFill>
        </p:spPr>
        <p:txBody>
          <a:bodyPr wrap="square" lIns="0" tIns="0" rIns="0" bIns="0" rtlCol="0"/>
          <a:lstStyle/>
          <a:p>
            <a:pPr defTabSz="829178"/>
            <a:endParaRPr sz="1632">
              <a:solidFill>
                <a:prstClr val="black"/>
              </a:solidFill>
              <a:latin typeface="Calibri"/>
            </a:endParaRPr>
          </a:p>
        </p:txBody>
      </p:sp>
      <p:sp>
        <p:nvSpPr>
          <p:cNvPr id="3" name="object 3"/>
          <p:cNvSpPr/>
          <p:nvPr/>
        </p:nvSpPr>
        <p:spPr>
          <a:xfrm>
            <a:off x="2557444" y="1301292"/>
            <a:ext cx="689255" cy="361614"/>
          </a:xfrm>
          <a:custGeom>
            <a:avLst/>
            <a:gdLst/>
            <a:ahLst/>
            <a:cxnLst/>
            <a:rect l="l" t="t" r="r" b="b"/>
            <a:pathLst>
              <a:path w="760094" h="398780">
                <a:moveTo>
                  <a:pt x="211924" y="375475"/>
                </a:moveTo>
                <a:lnTo>
                  <a:pt x="211620" y="364540"/>
                </a:lnTo>
                <a:lnTo>
                  <a:pt x="210591" y="352348"/>
                </a:lnTo>
                <a:lnTo>
                  <a:pt x="208711" y="338734"/>
                </a:lnTo>
                <a:lnTo>
                  <a:pt x="205828" y="323570"/>
                </a:lnTo>
                <a:lnTo>
                  <a:pt x="203835" y="308368"/>
                </a:lnTo>
                <a:lnTo>
                  <a:pt x="202399" y="294906"/>
                </a:lnTo>
                <a:lnTo>
                  <a:pt x="201549" y="283184"/>
                </a:lnTo>
                <a:lnTo>
                  <a:pt x="201256" y="273177"/>
                </a:lnTo>
                <a:lnTo>
                  <a:pt x="201256" y="225844"/>
                </a:lnTo>
                <a:lnTo>
                  <a:pt x="200456" y="205282"/>
                </a:lnTo>
                <a:lnTo>
                  <a:pt x="190588" y="158686"/>
                </a:lnTo>
                <a:lnTo>
                  <a:pt x="154381" y="127406"/>
                </a:lnTo>
                <a:lnTo>
                  <a:pt x="137248" y="125158"/>
                </a:lnTo>
                <a:lnTo>
                  <a:pt x="115785" y="128574"/>
                </a:lnTo>
                <a:lnTo>
                  <a:pt x="94729" y="138684"/>
                </a:lnTo>
                <a:lnTo>
                  <a:pt x="73952" y="155384"/>
                </a:lnTo>
                <a:lnTo>
                  <a:pt x="53340" y="178498"/>
                </a:lnTo>
                <a:lnTo>
                  <a:pt x="53340" y="151066"/>
                </a:lnTo>
                <a:lnTo>
                  <a:pt x="51028" y="137299"/>
                </a:lnTo>
                <a:lnTo>
                  <a:pt x="46291" y="127787"/>
                </a:lnTo>
                <a:lnTo>
                  <a:pt x="38976" y="122275"/>
                </a:lnTo>
                <a:lnTo>
                  <a:pt x="28956" y="120497"/>
                </a:lnTo>
                <a:lnTo>
                  <a:pt x="22860" y="120497"/>
                </a:lnTo>
                <a:lnTo>
                  <a:pt x="16764" y="122110"/>
                </a:lnTo>
                <a:lnTo>
                  <a:pt x="7620" y="131254"/>
                </a:lnTo>
                <a:lnTo>
                  <a:pt x="4572" y="137350"/>
                </a:lnTo>
                <a:lnTo>
                  <a:pt x="4572" y="148018"/>
                </a:lnTo>
                <a:lnTo>
                  <a:pt x="6096" y="155638"/>
                </a:lnTo>
                <a:lnTo>
                  <a:pt x="6096" y="176974"/>
                </a:lnTo>
                <a:lnTo>
                  <a:pt x="7620" y="184696"/>
                </a:lnTo>
                <a:lnTo>
                  <a:pt x="7327" y="202984"/>
                </a:lnTo>
                <a:lnTo>
                  <a:pt x="6477" y="218998"/>
                </a:lnTo>
                <a:lnTo>
                  <a:pt x="5041" y="237312"/>
                </a:lnTo>
                <a:lnTo>
                  <a:pt x="3048" y="257937"/>
                </a:lnTo>
                <a:lnTo>
                  <a:pt x="266" y="312851"/>
                </a:lnTo>
                <a:lnTo>
                  <a:pt x="0" y="326618"/>
                </a:lnTo>
                <a:lnTo>
                  <a:pt x="0" y="338810"/>
                </a:lnTo>
                <a:lnTo>
                  <a:pt x="3048" y="357098"/>
                </a:lnTo>
                <a:lnTo>
                  <a:pt x="3048" y="376999"/>
                </a:lnTo>
                <a:lnTo>
                  <a:pt x="4572" y="383095"/>
                </a:lnTo>
                <a:lnTo>
                  <a:pt x="9144" y="386143"/>
                </a:lnTo>
                <a:lnTo>
                  <a:pt x="13716" y="390715"/>
                </a:lnTo>
                <a:lnTo>
                  <a:pt x="19812" y="393763"/>
                </a:lnTo>
                <a:lnTo>
                  <a:pt x="33528" y="393763"/>
                </a:lnTo>
                <a:lnTo>
                  <a:pt x="39624" y="390715"/>
                </a:lnTo>
                <a:lnTo>
                  <a:pt x="44196" y="386143"/>
                </a:lnTo>
                <a:lnTo>
                  <a:pt x="50292" y="376999"/>
                </a:lnTo>
                <a:lnTo>
                  <a:pt x="50292" y="357098"/>
                </a:lnTo>
                <a:lnTo>
                  <a:pt x="47244" y="338810"/>
                </a:lnTo>
                <a:lnTo>
                  <a:pt x="47244" y="311277"/>
                </a:lnTo>
                <a:lnTo>
                  <a:pt x="50292" y="292989"/>
                </a:lnTo>
                <a:lnTo>
                  <a:pt x="50292" y="279273"/>
                </a:lnTo>
                <a:lnTo>
                  <a:pt x="57480" y="258406"/>
                </a:lnTo>
                <a:lnTo>
                  <a:pt x="74726" y="221767"/>
                </a:lnTo>
                <a:lnTo>
                  <a:pt x="110731" y="181978"/>
                </a:lnTo>
                <a:lnTo>
                  <a:pt x="137248" y="173926"/>
                </a:lnTo>
                <a:lnTo>
                  <a:pt x="145249" y="177114"/>
                </a:lnTo>
                <a:lnTo>
                  <a:pt x="150964" y="186740"/>
                </a:lnTo>
                <a:lnTo>
                  <a:pt x="154393" y="202946"/>
                </a:lnTo>
                <a:lnTo>
                  <a:pt x="155536" y="225844"/>
                </a:lnTo>
                <a:lnTo>
                  <a:pt x="155536" y="248793"/>
                </a:lnTo>
                <a:lnTo>
                  <a:pt x="154012" y="259461"/>
                </a:lnTo>
                <a:lnTo>
                  <a:pt x="154279" y="283616"/>
                </a:lnTo>
                <a:lnTo>
                  <a:pt x="157060" y="323570"/>
                </a:lnTo>
                <a:lnTo>
                  <a:pt x="164680" y="376999"/>
                </a:lnTo>
                <a:lnTo>
                  <a:pt x="187540" y="398335"/>
                </a:lnTo>
                <a:lnTo>
                  <a:pt x="195160" y="398335"/>
                </a:lnTo>
                <a:lnTo>
                  <a:pt x="199732" y="396811"/>
                </a:lnTo>
                <a:lnTo>
                  <a:pt x="208876" y="387667"/>
                </a:lnTo>
                <a:lnTo>
                  <a:pt x="211924" y="381571"/>
                </a:lnTo>
                <a:lnTo>
                  <a:pt x="211924" y="375475"/>
                </a:lnTo>
                <a:close/>
              </a:path>
              <a:path w="760094" h="398780">
                <a:moveTo>
                  <a:pt x="486537" y="325094"/>
                </a:moveTo>
                <a:lnTo>
                  <a:pt x="485013" y="320522"/>
                </a:lnTo>
                <a:lnTo>
                  <a:pt x="480441" y="315950"/>
                </a:lnTo>
                <a:lnTo>
                  <a:pt x="475869" y="311277"/>
                </a:lnTo>
                <a:lnTo>
                  <a:pt x="471297" y="309753"/>
                </a:lnTo>
                <a:lnTo>
                  <a:pt x="459105" y="309753"/>
                </a:lnTo>
                <a:lnTo>
                  <a:pt x="453009" y="314426"/>
                </a:lnTo>
                <a:lnTo>
                  <a:pt x="448348" y="322046"/>
                </a:lnTo>
                <a:lnTo>
                  <a:pt x="442633" y="328599"/>
                </a:lnTo>
                <a:lnTo>
                  <a:pt x="400646" y="346265"/>
                </a:lnTo>
                <a:lnTo>
                  <a:pt x="372148" y="349478"/>
                </a:lnTo>
                <a:lnTo>
                  <a:pt x="359638" y="348881"/>
                </a:lnTo>
                <a:lnTo>
                  <a:pt x="316585" y="333425"/>
                </a:lnTo>
                <a:lnTo>
                  <a:pt x="292798" y="309753"/>
                </a:lnTo>
                <a:lnTo>
                  <a:pt x="384314" y="265557"/>
                </a:lnTo>
                <a:lnTo>
                  <a:pt x="402056" y="256997"/>
                </a:lnTo>
                <a:lnTo>
                  <a:pt x="416344" y="249707"/>
                </a:lnTo>
                <a:lnTo>
                  <a:pt x="455282" y="218605"/>
                </a:lnTo>
                <a:lnTo>
                  <a:pt x="462153" y="195364"/>
                </a:lnTo>
                <a:lnTo>
                  <a:pt x="460159" y="179273"/>
                </a:lnTo>
                <a:lnTo>
                  <a:pt x="457885" y="173926"/>
                </a:lnTo>
                <a:lnTo>
                  <a:pt x="454329" y="165557"/>
                </a:lnTo>
                <a:lnTo>
                  <a:pt x="444754" y="154127"/>
                </a:lnTo>
                <a:lnTo>
                  <a:pt x="431584" y="144970"/>
                </a:lnTo>
                <a:lnTo>
                  <a:pt x="423964" y="141643"/>
                </a:lnTo>
                <a:lnTo>
                  <a:pt x="423964" y="193840"/>
                </a:lnTo>
                <a:lnTo>
                  <a:pt x="413118" y="202120"/>
                </a:lnTo>
                <a:lnTo>
                  <a:pt x="399008" y="210985"/>
                </a:lnTo>
                <a:lnTo>
                  <a:pt x="381736" y="220408"/>
                </a:lnTo>
                <a:lnTo>
                  <a:pt x="361480" y="230416"/>
                </a:lnTo>
                <a:lnTo>
                  <a:pt x="288226" y="265557"/>
                </a:lnTo>
                <a:lnTo>
                  <a:pt x="293611" y="244081"/>
                </a:lnTo>
                <a:lnTo>
                  <a:pt x="317182" y="196888"/>
                </a:lnTo>
                <a:lnTo>
                  <a:pt x="351980" y="175361"/>
                </a:lnTo>
                <a:lnTo>
                  <a:pt x="366052" y="173926"/>
                </a:lnTo>
                <a:lnTo>
                  <a:pt x="383451" y="175310"/>
                </a:lnTo>
                <a:lnTo>
                  <a:pt x="399008" y="179273"/>
                </a:lnTo>
                <a:lnTo>
                  <a:pt x="412546" y="185547"/>
                </a:lnTo>
                <a:lnTo>
                  <a:pt x="423964" y="193840"/>
                </a:lnTo>
                <a:lnTo>
                  <a:pt x="423964" y="141643"/>
                </a:lnTo>
                <a:lnTo>
                  <a:pt x="417906" y="138976"/>
                </a:lnTo>
                <a:lnTo>
                  <a:pt x="402247" y="134683"/>
                </a:lnTo>
                <a:lnTo>
                  <a:pt x="384860" y="132118"/>
                </a:lnTo>
                <a:lnTo>
                  <a:pt x="366052" y="131254"/>
                </a:lnTo>
                <a:lnTo>
                  <a:pt x="339966" y="134112"/>
                </a:lnTo>
                <a:lnTo>
                  <a:pt x="295871" y="156972"/>
                </a:lnTo>
                <a:lnTo>
                  <a:pt x="264680" y="199898"/>
                </a:lnTo>
                <a:lnTo>
                  <a:pt x="250342" y="252552"/>
                </a:lnTo>
                <a:lnTo>
                  <a:pt x="248602" y="282321"/>
                </a:lnTo>
                <a:lnTo>
                  <a:pt x="250888" y="307479"/>
                </a:lnTo>
                <a:lnTo>
                  <a:pt x="269176" y="349719"/>
                </a:lnTo>
                <a:lnTo>
                  <a:pt x="302844" y="378294"/>
                </a:lnTo>
                <a:lnTo>
                  <a:pt x="346760" y="392049"/>
                </a:lnTo>
                <a:lnTo>
                  <a:pt x="372148" y="393763"/>
                </a:lnTo>
                <a:lnTo>
                  <a:pt x="389547" y="392645"/>
                </a:lnTo>
                <a:lnTo>
                  <a:pt x="443776" y="376999"/>
                </a:lnTo>
                <a:lnTo>
                  <a:pt x="476046" y="355206"/>
                </a:lnTo>
                <a:lnTo>
                  <a:pt x="486537" y="331190"/>
                </a:lnTo>
                <a:lnTo>
                  <a:pt x="486537" y="325094"/>
                </a:lnTo>
                <a:close/>
              </a:path>
              <a:path w="760094" h="398780">
                <a:moveTo>
                  <a:pt x="759523" y="22860"/>
                </a:moveTo>
                <a:lnTo>
                  <a:pt x="758329" y="12865"/>
                </a:lnTo>
                <a:lnTo>
                  <a:pt x="754570" y="5715"/>
                </a:lnTo>
                <a:lnTo>
                  <a:pt x="747953" y="1435"/>
                </a:lnTo>
                <a:lnTo>
                  <a:pt x="738187" y="0"/>
                </a:lnTo>
                <a:lnTo>
                  <a:pt x="729919" y="1193"/>
                </a:lnTo>
                <a:lnTo>
                  <a:pt x="714590" y="42760"/>
                </a:lnTo>
                <a:lnTo>
                  <a:pt x="710641" y="110832"/>
                </a:lnTo>
                <a:lnTo>
                  <a:pt x="709231" y="157162"/>
                </a:lnTo>
                <a:lnTo>
                  <a:pt x="704659" y="153809"/>
                </a:lnTo>
                <a:lnTo>
                  <a:pt x="704659" y="215176"/>
                </a:lnTo>
                <a:lnTo>
                  <a:pt x="704659" y="244132"/>
                </a:lnTo>
                <a:lnTo>
                  <a:pt x="703135" y="271653"/>
                </a:lnTo>
                <a:lnTo>
                  <a:pt x="704659" y="312902"/>
                </a:lnTo>
                <a:lnTo>
                  <a:pt x="701611" y="315950"/>
                </a:lnTo>
                <a:lnTo>
                  <a:pt x="700087" y="318998"/>
                </a:lnTo>
                <a:lnTo>
                  <a:pt x="697039" y="320522"/>
                </a:lnTo>
                <a:lnTo>
                  <a:pt x="688479" y="327685"/>
                </a:lnTo>
                <a:lnTo>
                  <a:pt x="681177" y="333286"/>
                </a:lnTo>
                <a:lnTo>
                  <a:pt x="637501" y="347954"/>
                </a:lnTo>
                <a:lnTo>
                  <a:pt x="622985" y="346519"/>
                </a:lnTo>
                <a:lnTo>
                  <a:pt x="585685" y="325094"/>
                </a:lnTo>
                <a:lnTo>
                  <a:pt x="564184" y="286854"/>
                </a:lnTo>
                <a:lnTo>
                  <a:pt x="562737" y="271653"/>
                </a:lnTo>
                <a:lnTo>
                  <a:pt x="564159" y="249262"/>
                </a:lnTo>
                <a:lnTo>
                  <a:pt x="584161" y="199936"/>
                </a:lnTo>
                <a:lnTo>
                  <a:pt x="625106" y="178422"/>
                </a:lnTo>
                <a:lnTo>
                  <a:pt x="643597" y="176974"/>
                </a:lnTo>
                <a:lnTo>
                  <a:pt x="654253" y="177558"/>
                </a:lnTo>
                <a:lnTo>
                  <a:pt x="694182" y="198412"/>
                </a:lnTo>
                <a:lnTo>
                  <a:pt x="704659" y="215176"/>
                </a:lnTo>
                <a:lnTo>
                  <a:pt x="704659" y="153809"/>
                </a:lnTo>
                <a:lnTo>
                  <a:pt x="667804" y="133540"/>
                </a:lnTo>
                <a:lnTo>
                  <a:pt x="643597" y="131254"/>
                </a:lnTo>
                <a:lnTo>
                  <a:pt x="617575" y="133807"/>
                </a:lnTo>
                <a:lnTo>
                  <a:pt x="573481" y="153758"/>
                </a:lnTo>
                <a:lnTo>
                  <a:pt x="540232" y="191185"/>
                </a:lnTo>
                <a:lnTo>
                  <a:pt x="523608" y="242595"/>
                </a:lnTo>
                <a:lnTo>
                  <a:pt x="521589" y="273177"/>
                </a:lnTo>
                <a:lnTo>
                  <a:pt x="523608" y="298348"/>
                </a:lnTo>
                <a:lnTo>
                  <a:pt x="540232" y="341845"/>
                </a:lnTo>
                <a:lnTo>
                  <a:pt x="572312" y="374446"/>
                </a:lnTo>
                <a:lnTo>
                  <a:pt x="613498" y="391528"/>
                </a:lnTo>
                <a:lnTo>
                  <a:pt x="637501" y="393763"/>
                </a:lnTo>
                <a:lnTo>
                  <a:pt x="646887" y="393217"/>
                </a:lnTo>
                <a:lnTo>
                  <a:pt x="684784" y="382435"/>
                </a:lnTo>
                <a:lnTo>
                  <a:pt x="710755" y="367766"/>
                </a:lnTo>
                <a:lnTo>
                  <a:pt x="715403" y="376936"/>
                </a:lnTo>
                <a:lnTo>
                  <a:pt x="720471" y="383667"/>
                </a:lnTo>
                <a:lnTo>
                  <a:pt x="726401" y="387794"/>
                </a:lnTo>
                <a:lnTo>
                  <a:pt x="733615" y="389191"/>
                </a:lnTo>
                <a:lnTo>
                  <a:pt x="739711" y="389191"/>
                </a:lnTo>
                <a:lnTo>
                  <a:pt x="748855" y="383095"/>
                </a:lnTo>
                <a:lnTo>
                  <a:pt x="753427" y="378523"/>
                </a:lnTo>
                <a:lnTo>
                  <a:pt x="754951" y="373862"/>
                </a:lnTo>
                <a:lnTo>
                  <a:pt x="754951" y="367766"/>
                </a:lnTo>
                <a:lnTo>
                  <a:pt x="754951" y="361670"/>
                </a:lnTo>
                <a:lnTo>
                  <a:pt x="753084" y="347954"/>
                </a:lnTo>
                <a:lnTo>
                  <a:pt x="751827" y="338772"/>
                </a:lnTo>
                <a:lnTo>
                  <a:pt x="749427" y="311124"/>
                </a:lnTo>
                <a:lnTo>
                  <a:pt x="747877" y="278612"/>
                </a:lnTo>
                <a:lnTo>
                  <a:pt x="747331" y="241084"/>
                </a:lnTo>
                <a:lnTo>
                  <a:pt x="747598" y="223037"/>
                </a:lnTo>
                <a:lnTo>
                  <a:pt x="748284" y="205257"/>
                </a:lnTo>
                <a:lnTo>
                  <a:pt x="749261" y="187464"/>
                </a:lnTo>
                <a:lnTo>
                  <a:pt x="749909" y="176974"/>
                </a:lnTo>
                <a:lnTo>
                  <a:pt x="750379" y="169354"/>
                </a:lnTo>
                <a:lnTo>
                  <a:pt x="751332" y="157162"/>
                </a:lnTo>
                <a:lnTo>
                  <a:pt x="754380" y="117932"/>
                </a:lnTo>
                <a:lnTo>
                  <a:pt x="757237" y="76073"/>
                </a:lnTo>
                <a:lnTo>
                  <a:pt x="758952" y="44246"/>
                </a:lnTo>
                <a:lnTo>
                  <a:pt x="759523" y="22860"/>
                </a:lnTo>
                <a:close/>
              </a:path>
            </a:pathLst>
          </a:custGeom>
          <a:solidFill>
            <a:srgbClr val="FF0000"/>
          </a:solidFill>
        </p:spPr>
        <p:txBody>
          <a:bodyPr wrap="square" lIns="0" tIns="0" rIns="0" bIns="0" rtlCol="0"/>
          <a:lstStyle/>
          <a:p>
            <a:pPr defTabSz="829178"/>
            <a:endParaRPr sz="1632">
              <a:solidFill>
                <a:prstClr val="black"/>
              </a:solidFill>
              <a:latin typeface="Calibri"/>
            </a:endParaRPr>
          </a:p>
        </p:txBody>
      </p:sp>
      <p:sp>
        <p:nvSpPr>
          <p:cNvPr id="4" name="object 4"/>
          <p:cNvSpPr/>
          <p:nvPr/>
        </p:nvSpPr>
        <p:spPr>
          <a:xfrm>
            <a:off x="3443981" y="1305438"/>
            <a:ext cx="221690" cy="352977"/>
          </a:xfrm>
          <a:custGeom>
            <a:avLst/>
            <a:gdLst/>
            <a:ahLst/>
            <a:cxnLst/>
            <a:rect l="l" t="t" r="r" b="b"/>
            <a:pathLst>
              <a:path w="244475" h="389255">
                <a:moveTo>
                  <a:pt x="28955" y="389191"/>
                </a:moveTo>
                <a:lnTo>
                  <a:pt x="21335" y="389191"/>
                </a:lnTo>
                <a:lnTo>
                  <a:pt x="15239" y="386143"/>
                </a:lnTo>
                <a:lnTo>
                  <a:pt x="9143" y="378523"/>
                </a:lnTo>
                <a:lnTo>
                  <a:pt x="3048" y="372427"/>
                </a:lnTo>
                <a:lnTo>
                  <a:pt x="0" y="366236"/>
                </a:lnTo>
                <a:lnTo>
                  <a:pt x="113" y="282321"/>
                </a:lnTo>
                <a:lnTo>
                  <a:pt x="285" y="270804"/>
                </a:lnTo>
                <a:lnTo>
                  <a:pt x="1142" y="247792"/>
                </a:lnTo>
                <a:lnTo>
                  <a:pt x="2571" y="221066"/>
                </a:lnTo>
                <a:lnTo>
                  <a:pt x="4866" y="186103"/>
                </a:lnTo>
                <a:lnTo>
                  <a:pt x="6572" y="158949"/>
                </a:lnTo>
                <a:lnTo>
                  <a:pt x="8000" y="131980"/>
                </a:lnTo>
                <a:lnTo>
                  <a:pt x="8858" y="109601"/>
                </a:lnTo>
                <a:lnTo>
                  <a:pt x="9119" y="93059"/>
                </a:lnTo>
                <a:lnTo>
                  <a:pt x="9405" y="79579"/>
                </a:lnTo>
                <a:lnTo>
                  <a:pt x="12191" y="25908"/>
                </a:lnTo>
                <a:lnTo>
                  <a:pt x="54340" y="2476"/>
                </a:lnTo>
                <a:lnTo>
                  <a:pt x="94583" y="0"/>
                </a:lnTo>
                <a:lnTo>
                  <a:pt x="115134" y="1952"/>
                </a:lnTo>
                <a:lnTo>
                  <a:pt x="155702" y="16716"/>
                </a:lnTo>
                <a:lnTo>
                  <a:pt x="194571" y="46758"/>
                </a:lnTo>
                <a:lnTo>
                  <a:pt x="196005" y="48767"/>
                </a:lnTo>
                <a:lnTo>
                  <a:pt x="94583" y="48767"/>
                </a:lnTo>
                <a:lnTo>
                  <a:pt x="82010" y="49006"/>
                </a:lnTo>
                <a:lnTo>
                  <a:pt x="71723" y="49529"/>
                </a:lnTo>
                <a:lnTo>
                  <a:pt x="63722" y="50053"/>
                </a:lnTo>
                <a:lnTo>
                  <a:pt x="58007" y="50291"/>
                </a:lnTo>
                <a:lnTo>
                  <a:pt x="56483" y="93059"/>
                </a:lnTo>
                <a:lnTo>
                  <a:pt x="51911" y="186213"/>
                </a:lnTo>
                <a:lnTo>
                  <a:pt x="67055" y="187332"/>
                </a:lnTo>
                <a:lnTo>
                  <a:pt x="88487" y="189261"/>
                </a:lnTo>
                <a:lnTo>
                  <a:pt x="192635" y="189261"/>
                </a:lnTo>
                <a:lnTo>
                  <a:pt x="172402" y="207549"/>
                </a:lnTo>
                <a:lnTo>
                  <a:pt x="188666" y="215812"/>
                </a:lnTo>
                <a:lnTo>
                  <a:pt x="203072" y="224504"/>
                </a:lnTo>
                <a:lnTo>
                  <a:pt x="215479" y="233481"/>
                </a:lnTo>
                <a:lnTo>
                  <a:pt x="218882" y="236505"/>
                </a:lnTo>
                <a:lnTo>
                  <a:pt x="48863" y="236505"/>
                </a:lnTo>
                <a:lnTo>
                  <a:pt x="47982" y="251110"/>
                </a:lnTo>
                <a:lnTo>
                  <a:pt x="47529" y="264973"/>
                </a:lnTo>
                <a:lnTo>
                  <a:pt x="47438" y="272056"/>
                </a:lnTo>
                <a:lnTo>
                  <a:pt x="47339" y="340328"/>
                </a:lnTo>
                <a:lnTo>
                  <a:pt x="210322" y="340328"/>
                </a:lnTo>
                <a:lnTo>
                  <a:pt x="201453" y="348257"/>
                </a:lnTo>
                <a:lnTo>
                  <a:pt x="166306" y="367760"/>
                </a:lnTo>
                <a:lnTo>
                  <a:pt x="104489" y="383655"/>
                </a:lnTo>
                <a:lnTo>
                  <a:pt x="68446" y="387785"/>
                </a:lnTo>
                <a:lnTo>
                  <a:pt x="28955" y="389191"/>
                </a:lnTo>
                <a:close/>
              </a:path>
              <a:path w="244475" h="389255">
                <a:moveTo>
                  <a:pt x="192635" y="189261"/>
                </a:moveTo>
                <a:lnTo>
                  <a:pt x="88487" y="189261"/>
                </a:lnTo>
                <a:lnTo>
                  <a:pt x="105917" y="186103"/>
                </a:lnTo>
                <a:lnTo>
                  <a:pt x="121634" y="181213"/>
                </a:lnTo>
                <a:lnTo>
                  <a:pt x="158860" y="154303"/>
                </a:lnTo>
                <a:lnTo>
                  <a:pt x="172402" y="111347"/>
                </a:lnTo>
                <a:lnTo>
                  <a:pt x="170710" y="100179"/>
                </a:lnTo>
                <a:lnTo>
                  <a:pt x="146399" y="68675"/>
                </a:lnTo>
                <a:lnTo>
                  <a:pt x="108037" y="50164"/>
                </a:lnTo>
                <a:lnTo>
                  <a:pt x="94583" y="48767"/>
                </a:lnTo>
                <a:lnTo>
                  <a:pt x="196005" y="48767"/>
                </a:lnTo>
                <a:lnTo>
                  <a:pt x="208406" y="66151"/>
                </a:lnTo>
                <a:lnTo>
                  <a:pt x="216812" y="87543"/>
                </a:lnTo>
                <a:lnTo>
                  <a:pt x="219646" y="111347"/>
                </a:lnTo>
                <a:lnTo>
                  <a:pt x="216765" y="140563"/>
                </a:lnTo>
                <a:lnTo>
                  <a:pt x="208025" y="166342"/>
                </a:lnTo>
                <a:lnTo>
                  <a:pt x="193286" y="188673"/>
                </a:lnTo>
                <a:lnTo>
                  <a:pt x="192635" y="189261"/>
                </a:lnTo>
                <a:close/>
              </a:path>
              <a:path w="244475" h="389255">
                <a:moveTo>
                  <a:pt x="210322" y="340328"/>
                </a:moveTo>
                <a:lnTo>
                  <a:pt x="47339" y="340328"/>
                </a:lnTo>
                <a:lnTo>
                  <a:pt x="77009" y="338328"/>
                </a:lnTo>
                <a:lnTo>
                  <a:pt x="104108" y="334613"/>
                </a:lnTo>
                <a:lnTo>
                  <a:pt x="149447" y="322040"/>
                </a:lnTo>
                <a:lnTo>
                  <a:pt x="192214" y="292989"/>
                </a:lnTo>
                <a:lnTo>
                  <a:pt x="196786" y="286893"/>
                </a:lnTo>
                <a:lnTo>
                  <a:pt x="196786" y="282321"/>
                </a:lnTo>
                <a:lnTo>
                  <a:pt x="166306" y="257937"/>
                </a:lnTo>
                <a:lnTo>
                  <a:pt x="120491" y="241077"/>
                </a:lnTo>
                <a:lnTo>
                  <a:pt x="69437" y="238005"/>
                </a:lnTo>
                <a:lnTo>
                  <a:pt x="62579" y="237839"/>
                </a:lnTo>
                <a:lnTo>
                  <a:pt x="55721" y="237386"/>
                </a:lnTo>
                <a:lnTo>
                  <a:pt x="48863" y="236505"/>
                </a:lnTo>
                <a:lnTo>
                  <a:pt x="218882" y="236505"/>
                </a:lnTo>
                <a:lnTo>
                  <a:pt x="242887" y="272056"/>
                </a:lnTo>
                <a:lnTo>
                  <a:pt x="244030" y="282321"/>
                </a:lnTo>
                <a:lnTo>
                  <a:pt x="242030" y="296932"/>
                </a:lnTo>
                <a:lnTo>
                  <a:pt x="236029" y="311134"/>
                </a:lnTo>
                <a:lnTo>
                  <a:pt x="226028" y="325049"/>
                </a:lnTo>
                <a:lnTo>
                  <a:pt x="212026" y="338804"/>
                </a:lnTo>
                <a:lnTo>
                  <a:pt x="210322" y="340328"/>
                </a:lnTo>
                <a:close/>
              </a:path>
            </a:pathLst>
          </a:custGeom>
          <a:solidFill>
            <a:srgbClr val="FF0000"/>
          </a:solidFill>
        </p:spPr>
        <p:txBody>
          <a:bodyPr wrap="square" lIns="0" tIns="0" rIns="0" bIns="0" rtlCol="0"/>
          <a:lstStyle/>
          <a:p>
            <a:pPr defTabSz="829178"/>
            <a:endParaRPr sz="1632">
              <a:solidFill>
                <a:prstClr val="black"/>
              </a:solidFill>
              <a:latin typeface="Calibri"/>
            </a:endParaRPr>
          </a:p>
        </p:txBody>
      </p:sp>
      <p:sp>
        <p:nvSpPr>
          <p:cNvPr id="5" name="object 5"/>
          <p:cNvSpPr/>
          <p:nvPr/>
        </p:nvSpPr>
        <p:spPr>
          <a:xfrm>
            <a:off x="3722015" y="1322022"/>
            <a:ext cx="58158" cy="327065"/>
          </a:xfrm>
          <a:custGeom>
            <a:avLst/>
            <a:gdLst/>
            <a:ahLst/>
            <a:cxnLst/>
            <a:rect l="l" t="t" r="r" b="b"/>
            <a:pathLst>
              <a:path w="64135" h="360680">
                <a:moveTo>
                  <a:pt x="44196" y="54959"/>
                </a:moveTo>
                <a:lnTo>
                  <a:pt x="27432" y="54959"/>
                </a:lnTo>
                <a:lnTo>
                  <a:pt x="21336" y="51911"/>
                </a:lnTo>
                <a:lnTo>
                  <a:pt x="15240" y="47339"/>
                </a:lnTo>
                <a:lnTo>
                  <a:pt x="10668" y="41243"/>
                </a:lnTo>
                <a:lnTo>
                  <a:pt x="7620" y="35147"/>
                </a:lnTo>
                <a:lnTo>
                  <a:pt x="7620" y="19812"/>
                </a:lnTo>
                <a:lnTo>
                  <a:pt x="10668" y="13716"/>
                </a:lnTo>
                <a:lnTo>
                  <a:pt x="15240" y="7620"/>
                </a:lnTo>
                <a:lnTo>
                  <a:pt x="21336" y="3048"/>
                </a:lnTo>
                <a:lnTo>
                  <a:pt x="27432" y="0"/>
                </a:lnTo>
                <a:lnTo>
                  <a:pt x="44196" y="0"/>
                </a:lnTo>
                <a:lnTo>
                  <a:pt x="50292" y="1524"/>
                </a:lnTo>
                <a:lnTo>
                  <a:pt x="54864" y="7620"/>
                </a:lnTo>
                <a:lnTo>
                  <a:pt x="60960" y="13716"/>
                </a:lnTo>
                <a:lnTo>
                  <a:pt x="64008" y="19812"/>
                </a:lnTo>
                <a:lnTo>
                  <a:pt x="64008" y="35147"/>
                </a:lnTo>
                <a:lnTo>
                  <a:pt x="60960" y="41243"/>
                </a:lnTo>
                <a:lnTo>
                  <a:pt x="50292" y="51911"/>
                </a:lnTo>
                <a:lnTo>
                  <a:pt x="44196" y="54959"/>
                </a:lnTo>
                <a:close/>
              </a:path>
              <a:path w="64135" h="360680">
                <a:moveTo>
                  <a:pt x="32004" y="360235"/>
                </a:moveTo>
                <a:lnTo>
                  <a:pt x="18288" y="360235"/>
                </a:lnTo>
                <a:lnTo>
                  <a:pt x="12192" y="358711"/>
                </a:lnTo>
                <a:lnTo>
                  <a:pt x="7620" y="354139"/>
                </a:lnTo>
                <a:lnTo>
                  <a:pt x="3048" y="349472"/>
                </a:lnTo>
                <a:lnTo>
                  <a:pt x="1524" y="343376"/>
                </a:lnTo>
                <a:lnTo>
                  <a:pt x="1500" y="328017"/>
                </a:lnTo>
                <a:lnTo>
                  <a:pt x="1333" y="318420"/>
                </a:lnTo>
                <a:lnTo>
                  <a:pt x="881" y="306824"/>
                </a:lnTo>
                <a:lnTo>
                  <a:pt x="0" y="293084"/>
                </a:lnTo>
                <a:lnTo>
                  <a:pt x="23" y="238276"/>
                </a:lnTo>
                <a:lnTo>
                  <a:pt x="190" y="224932"/>
                </a:lnTo>
                <a:lnTo>
                  <a:pt x="642" y="210160"/>
                </a:lnTo>
                <a:lnTo>
                  <a:pt x="1524" y="193833"/>
                </a:lnTo>
                <a:lnTo>
                  <a:pt x="2643" y="177507"/>
                </a:lnTo>
                <a:lnTo>
                  <a:pt x="3619" y="162734"/>
                </a:lnTo>
                <a:lnTo>
                  <a:pt x="4310" y="149390"/>
                </a:lnTo>
                <a:lnTo>
                  <a:pt x="4572" y="137350"/>
                </a:lnTo>
                <a:lnTo>
                  <a:pt x="4572" y="129730"/>
                </a:lnTo>
                <a:lnTo>
                  <a:pt x="6096" y="125158"/>
                </a:lnTo>
                <a:lnTo>
                  <a:pt x="15240" y="116014"/>
                </a:lnTo>
                <a:lnTo>
                  <a:pt x="21336" y="112966"/>
                </a:lnTo>
                <a:lnTo>
                  <a:pt x="35052" y="112966"/>
                </a:lnTo>
                <a:lnTo>
                  <a:pt x="41148" y="116014"/>
                </a:lnTo>
                <a:lnTo>
                  <a:pt x="44196" y="120586"/>
                </a:lnTo>
                <a:lnTo>
                  <a:pt x="48768" y="125158"/>
                </a:lnTo>
                <a:lnTo>
                  <a:pt x="51816" y="129730"/>
                </a:lnTo>
                <a:lnTo>
                  <a:pt x="51816" y="137350"/>
                </a:lnTo>
                <a:lnTo>
                  <a:pt x="51554" y="149390"/>
                </a:lnTo>
                <a:lnTo>
                  <a:pt x="50863" y="162734"/>
                </a:lnTo>
                <a:lnTo>
                  <a:pt x="49887" y="177507"/>
                </a:lnTo>
                <a:lnTo>
                  <a:pt x="48768" y="193833"/>
                </a:lnTo>
                <a:lnTo>
                  <a:pt x="47886" y="210160"/>
                </a:lnTo>
                <a:lnTo>
                  <a:pt x="47434" y="224932"/>
                </a:lnTo>
                <a:lnTo>
                  <a:pt x="47267" y="238276"/>
                </a:lnTo>
                <a:lnTo>
                  <a:pt x="47244" y="293084"/>
                </a:lnTo>
                <a:lnTo>
                  <a:pt x="47482" y="306824"/>
                </a:lnTo>
                <a:lnTo>
                  <a:pt x="48006" y="318420"/>
                </a:lnTo>
                <a:lnTo>
                  <a:pt x="48529" y="328017"/>
                </a:lnTo>
                <a:lnTo>
                  <a:pt x="48768" y="335756"/>
                </a:lnTo>
                <a:lnTo>
                  <a:pt x="48768" y="343376"/>
                </a:lnTo>
                <a:lnTo>
                  <a:pt x="45720" y="349472"/>
                </a:lnTo>
                <a:lnTo>
                  <a:pt x="41148" y="354139"/>
                </a:lnTo>
                <a:lnTo>
                  <a:pt x="38100" y="358711"/>
                </a:lnTo>
                <a:lnTo>
                  <a:pt x="32004" y="360235"/>
                </a:lnTo>
                <a:close/>
              </a:path>
            </a:pathLst>
          </a:custGeom>
          <a:solidFill>
            <a:srgbClr val="FF0000"/>
          </a:solidFill>
        </p:spPr>
        <p:txBody>
          <a:bodyPr wrap="square" lIns="0" tIns="0" rIns="0" bIns="0" rtlCol="0"/>
          <a:lstStyle/>
          <a:p>
            <a:pPr defTabSz="829178"/>
            <a:endParaRPr sz="1632">
              <a:solidFill>
                <a:prstClr val="black"/>
              </a:solidFill>
              <a:latin typeface="Calibri"/>
            </a:endParaRPr>
          </a:p>
        </p:txBody>
      </p:sp>
      <p:sp>
        <p:nvSpPr>
          <p:cNvPr id="6" name="object 6"/>
          <p:cNvSpPr/>
          <p:nvPr/>
        </p:nvSpPr>
        <p:spPr>
          <a:xfrm>
            <a:off x="3821603" y="1344133"/>
            <a:ext cx="182535" cy="317276"/>
          </a:xfrm>
          <a:custGeom>
            <a:avLst/>
            <a:gdLst/>
            <a:ahLst/>
            <a:cxnLst/>
            <a:rect l="l" t="t" r="r" b="b"/>
            <a:pathLst>
              <a:path w="201294" h="349885">
                <a:moveTo>
                  <a:pt x="102203" y="349567"/>
                </a:moveTo>
                <a:lnTo>
                  <a:pt x="96107" y="349567"/>
                </a:lnTo>
                <a:lnTo>
                  <a:pt x="90011" y="348043"/>
                </a:lnTo>
                <a:lnTo>
                  <a:pt x="85344" y="343471"/>
                </a:lnTo>
                <a:lnTo>
                  <a:pt x="80772" y="340423"/>
                </a:lnTo>
                <a:lnTo>
                  <a:pt x="77724" y="334327"/>
                </a:lnTo>
                <a:lnTo>
                  <a:pt x="77747" y="323032"/>
                </a:lnTo>
                <a:lnTo>
                  <a:pt x="77914" y="316718"/>
                </a:lnTo>
                <a:lnTo>
                  <a:pt x="78366" y="309278"/>
                </a:lnTo>
                <a:lnTo>
                  <a:pt x="79248" y="300704"/>
                </a:lnTo>
                <a:lnTo>
                  <a:pt x="79248" y="273272"/>
                </a:lnTo>
                <a:lnTo>
                  <a:pt x="74676" y="132778"/>
                </a:lnTo>
                <a:lnTo>
                  <a:pt x="64627" y="132516"/>
                </a:lnTo>
                <a:lnTo>
                  <a:pt x="21336" y="129730"/>
                </a:lnTo>
                <a:lnTo>
                  <a:pt x="12215" y="126563"/>
                </a:lnTo>
                <a:lnTo>
                  <a:pt x="5524" y="121538"/>
                </a:lnTo>
                <a:lnTo>
                  <a:pt x="1404" y="114514"/>
                </a:lnTo>
                <a:lnTo>
                  <a:pt x="0" y="105346"/>
                </a:lnTo>
                <a:lnTo>
                  <a:pt x="0" y="99250"/>
                </a:lnTo>
                <a:lnTo>
                  <a:pt x="1524" y="93154"/>
                </a:lnTo>
                <a:lnTo>
                  <a:pt x="10667" y="84010"/>
                </a:lnTo>
                <a:lnTo>
                  <a:pt x="16764" y="80962"/>
                </a:lnTo>
                <a:lnTo>
                  <a:pt x="22860" y="80962"/>
                </a:lnTo>
                <a:lnTo>
                  <a:pt x="73152" y="85534"/>
                </a:lnTo>
                <a:lnTo>
                  <a:pt x="72961" y="70437"/>
                </a:lnTo>
                <a:lnTo>
                  <a:pt x="72509" y="61665"/>
                </a:lnTo>
                <a:lnTo>
                  <a:pt x="71628" y="51911"/>
                </a:lnTo>
                <a:lnTo>
                  <a:pt x="71628" y="15335"/>
                </a:lnTo>
                <a:lnTo>
                  <a:pt x="73152" y="10763"/>
                </a:lnTo>
                <a:lnTo>
                  <a:pt x="82296" y="1523"/>
                </a:lnTo>
                <a:lnTo>
                  <a:pt x="88392" y="0"/>
                </a:lnTo>
                <a:lnTo>
                  <a:pt x="94583" y="0"/>
                </a:lnTo>
                <a:lnTo>
                  <a:pt x="104632" y="2062"/>
                </a:lnTo>
                <a:lnTo>
                  <a:pt x="112109" y="8429"/>
                </a:lnTo>
                <a:lnTo>
                  <a:pt x="117300" y="19368"/>
                </a:lnTo>
                <a:lnTo>
                  <a:pt x="120491" y="35147"/>
                </a:lnTo>
                <a:lnTo>
                  <a:pt x="120491" y="85534"/>
                </a:lnTo>
                <a:lnTo>
                  <a:pt x="143541" y="82105"/>
                </a:lnTo>
                <a:lnTo>
                  <a:pt x="150280" y="81248"/>
                </a:lnTo>
                <a:lnTo>
                  <a:pt x="154019" y="80962"/>
                </a:lnTo>
                <a:lnTo>
                  <a:pt x="165473" y="81224"/>
                </a:lnTo>
                <a:lnTo>
                  <a:pt x="201263" y="94678"/>
                </a:lnTo>
                <a:lnTo>
                  <a:pt x="201263" y="112966"/>
                </a:lnTo>
                <a:lnTo>
                  <a:pt x="199739" y="119062"/>
                </a:lnTo>
                <a:lnTo>
                  <a:pt x="190595" y="128206"/>
                </a:lnTo>
                <a:lnTo>
                  <a:pt x="184499" y="129730"/>
                </a:lnTo>
                <a:lnTo>
                  <a:pt x="178403" y="129730"/>
                </a:lnTo>
                <a:lnTo>
                  <a:pt x="150304" y="129778"/>
                </a:lnTo>
                <a:lnTo>
                  <a:pt x="143732" y="130111"/>
                </a:lnTo>
                <a:lnTo>
                  <a:pt x="134302" y="131016"/>
                </a:lnTo>
                <a:lnTo>
                  <a:pt x="122015" y="132778"/>
                </a:lnTo>
                <a:lnTo>
                  <a:pt x="126587" y="274796"/>
                </a:lnTo>
                <a:lnTo>
                  <a:pt x="126587" y="297656"/>
                </a:lnTo>
                <a:lnTo>
                  <a:pt x="125777" y="320595"/>
                </a:lnTo>
                <a:lnTo>
                  <a:pt x="121253" y="336792"/>
                </a:lnTo>
                <a:lnTo>
                  <a:pt x="113299" y="346398"/>
                </a:lnTo>
                <a:lnTo>
                  <a:pt x="102203" y="349567"/>
                </a:lnTo>
                <a:close/>
              </a:path>
            </a:pathLst>
          </a:custGeom>
          <a:solidFill>
            <a:srgbClr val="FF0000"/>
          </a:solidFill>
        </p:spPr>
        <p:txBody>
          <a:bodyPr wrap="square" lIns="0" tIns="0" rIns="0" bIns="0" rtlCol="0"/>
          <a:lstStyle/>
          <a:p>
            <a:pPr defTabSz="829178"/>
            <a:endParaRPr sz="1632">
              <a:solidFill>
                <a:prstClr val="black"/>
              </a:solidFill>
              <a:latin typeface="Calibri"/>
            </a:endParaRPr>
          </a:p>
        </p:txBody>
      </p:sp>
      <p:sp>
        <p:nvSpPr>
          <p:cNvPr id="7" name="object 7"/>
          <p:cNvSpPr/>
          <p:nvPr/>
        </p:nvSpPr>
        <p:spPr>
          <a:xfrm>
            <a:off x="4174274" y="1313696"/>
            <a:ext cx="938009" cy="347794"/>
          </a:xfrm>
          <a:custGeom>
            <a:avLst/>
            <a:gdLst/>
            <a:ahLst/>
            <a:cxnLst/>
            <a:rect l="l" t="t" r="r" b="b"/>
            <a:pathLst>
              <a:path w="1034414" h="383539">
                <a:moveTo>
                  <a:pt x="266865" y="340372"/>
                </a:moveTo>
                <a:lnTo>
                  <a:pt x="263817" y="334276"/>
                </a:lnTo>
                <a:lnTo>
                  <a:pt x="259245" y="329704"/>
                </a:lnTo>
                <a:lnTo>
                  <a:pt x="238645" y="308025"/>
                </a:lnTo>
                <a:lnTo>
                  <a:pt x="213334" y="286600"/>
                </a:lnTo>
                <a:lnTo>
                  <a:pt x="183134" y="265760"/>
                </a:lnTo>
                <a:lnTo>
                  <a:pt x="169405" y="257975"/>
                </a:lnTo>
                <a:lnTo>
                  <a:pt x="147904" y="245783"/>
                </a:lnTo>
                <a:lnTo>
                  <a:pt x="167436" y="238582"/>
                </a:lnTo>
                <a:lnTo>
                  <a:pt x="215049" y="210642"/>
                </a:lnTo>
                <a:lnTo>
                  <a:pt x="239814" y="180911"/>
                </a:lnTo>
                <a:lnTo>
                  <a:pt x="248577" y="146532"/>
                </a:lnTo>
                <a:lnTo>
                  <a:pt x="242341" y="110426"/>
                </a:lnTo>
                <a:lnTo>
                  <a:pt x="223812" y="77482"/>
                </a:lnTo>
                <a:lnTo>
                  <a:pt x="199809" y="53848"/>
                </a:lnTo>
                <a:lnTo>
                  <a:pt x="199809" y="146532"/>
                </a:lnTo>
                <a:lnTo>
                  <a:pt x="198983" y="151396"/>
                </a:lnTo>
                <a:lnTo>
                  <a:pt x="168554" y="184708"/>
                </a:lnTo>
                <a:lnTo>
                  <a:pt x="123913" y="200926"/>
                </a:lnTo>
                <a:lnTo>
                  <a:pt x="70180" y="204546"/>
                </a:lnTo>
                <a:lnTo>
                  <a:pt x="48844" y="204546"/>
                </a:lnTo>
                <a:lnTo>
                  <a:pt x="54940" y="157200"/>
                </a:lnTo>
                <a:lnTo>
                  <a:pt x="57035" y="130530"/>
                </a:lnTo>
                <a:lnTo>
                  <a:pt x="57721" y="119062"/>
                </a:lnTo>
                <a:lnTo>
                  <a:pt x="57988" y="108432"/>
                </a:lnTo>
                <a:lnTo>
                  <a:pt x="57746" y="102362"/>
                </a:lnTo>
                <a:lnTo>
                  <a:pt x="57226" y="95592"/>
                </a:lnTo>
                <a:lnTo>
                  <a:pt x="56705" y="87985"/>
                </a:lnTo>
                <a:lnTo>
                  <a:pt x="56464" y="79387"/>
                </a:lnTo>
                <a:lnTo>
                  <a:pt x="53416" y="50431"/>
                </a:lnTo>
                <a:lnTo>
                  <a:pt x="88468" y="53479"/>
                </a:lnTo>
                <a:lnTo>
                  <a:pt x="126199" y="63576"/>
                </a:lnTo>
                <a:lnTo>
                  <a:pt x="161709" y="83959"/>
                </a:lnTo>
                <a:lnTo>
                  <a:pt x="190474" y="114109"/>
                </a:lnTo>
                <a:lnTo>
                  <a:pt x="199809" y="146532"/>
                </a:lnTo>
                <a:lnTo>
                  <a:pt x="199809" y="53848"/>
                </a:lnTo>
                <a:lnTo>
                  <a:pt x="150952" y="19850"/>
                </a:lnTo>
                <a:lnTo>
                  <a:pt x="111518" y="6565"/>
                </a:lnTo>
                <a:lnTo>
                  <a:pt x="38074" y="38"/>
                </a:lnTo>
                <a:lnTo>
                  <a:pt x="30391" y="0"/>
                </a:lnTo>
                <a:lnTo>
                  <a:pt x="23406" y="1943"/>
                </a:lnTo>
                <a:lnTo>
                  <a:pt x="4546" y="35090"/>
                </a:lnTo>
                <a:lnTo>
                  <a:pt x="4813" y="41681"/>
                </a:lnTo>
                <a:lnTo>
                  <a:pt x="5499" y="49999"/>
                </a:lnTo>
                <a:lnTo>
                  <a:pt x="7594" y="71767"/>
                </a:lnTo>
                <a:lnTo>
                  <a:pt x="8483" y="82626"/>
                </a:lnTo>
                <a:lnTo>
                  <a:pt x="8928" y="92354"/>
                </a:lnTo>
                <a:lnTo>
                  <a:pt x="9055" y="98882"/>
                </a:lnTo>
                <a:lnTo>
                  <a:pt x="8991" y="114109"/>
                </a:lnTo>
                <a:lnTo>
                  <a:pt x="8839" y="120154"/>
                </a:lnTo>
                <a:lnTo>
                  <a:pt x="7975" y="134734"/>
                </a:lnTo>
                <a:lnTo>
                  <a:pt x="6616" y="151396"/>
                </a:lnTo>
                <a:lnTo>
                  <a:pt x="4546" y="172542"/>
                </a:lnTo>
                <a:lnTo>
                  <a:pt x="2552" y="193738"/>
                </a:lnTo>
                <a:lnTo>
                  <a:pt x="1117" y="211797"/>
                </a:lnTo>
                <a:lnTo>
                  <a:pt x="266" y="227012"/>
                </a:lnTo>
                <a:lnTo>
                  <a:pt x="0" y="238582"/>
                </a:lnTo>
                <a:lnTo>
                  <a:pt x="114" y="257975"/>
                </a:lnTo>
                <a:lnTo>
                  <a:pt x="165" y="262737"/>
                </a:lnTo>
                <a:lnTo>
                  <a:pt x="622" y="278053"/>
                </a:lnTo>
                <a:lnTo>
                  <a:pt x="1498" y="296075"/>
                </a:lnTo>
                <a:lnTo>
                  <a:pt x="2387" y="313309"/>
                </a:lnTo>
                <a:lnTo>
                  <a:pt x="2819" y="327533"/>
                </a:lnTo>
                <a:lnTo>
                  <a:pt x="2908" y="334276"/>
                </a:lnTo>
                <a:lnTo>
                  <a:pt x="3022" y="358660"/>
                </a:lnTo>
                <a:lnTo>
                  <a:pt x="6070" y="364845"/>
                </a:lnTo>
                <a:lnTo>
                  <a:pt x="15214" y="373989"/>
                </a:lnTo>
                <a:lnTo>
                  <a:pt x="19786" y="377037"/>
                </a:lnTo>
                <a:lnTo>
                  <a:pt x="35026" y="377037"/>
                </a:lnTo>
                <a:lnTo>
                  <a:pt x="39598" y="373989"/>
                </a:lnTo>
                <a:lnTo>
                  <a:pt x="44272" y="369417"/>
                </a:lnTo>
                <a:lnTo>
                  <a:pt x="48844" y="364845"/>
                </a:lnTo>
                <a:lnTo>
                  <a:pt x="51892" y="358660"/>
                </a:lnTo>
                <a:lnTo>
                  <a:pt x="51892" y="352564"/>
                </a:lnTo>
                <a:lnTo>
                  <a:pt x="48844" y="257975"/>
                </a:lnTo>
                <a:lnTo>
                  <a:pt x="95961" y="274853"/>
                </a:lnTo>
                <a:lnTo>
                  <a:pt x="141097" y="298043"/>
                </a:lnTo>
                <a:lnTo>
                  <a:pt x="183946" y="327533"/>
                </a:lnTo>
                <a:lnTo>
                  <a:pt x="224193" y="363321"/>
                </a:lnTo>
                <a:lnTo>
                  <a:pt x="230289" y="367893"/>
                </a:lnTo>
                <a:lnTo>
                  <a:pt x="236385" y="370941"/>
                </a:lnTo>
                <a:lnTo>
                  <a:pt x="248577" y="370941"/>
                </a:lnTo>
                <a:lnTo>
                  <a:pt x="254673" y="367893"/>
                </a:lnTo>
                <a:lnTo>
                  <a:pt x="259245" y="363321"/>
                </a:lnTo>
                <a:lnTo>
                  <a:pt x="263817" y="358660"/>
                </a:lnTo>
                <a:lnTo>
                  <a:pt x="266865" y="352564"/>
                </a:lnTo>
                <a:lnTo>
                  <a:pt x="266865" y="340372"/>
                </a:lnTo>
                <a:close/>
              </a:path>
              <a:path w="1034414" h="383539">
                <a:moveTo>
                  <a:pt x="539953" y="311416"/>
                </a:moveTo>
                <a:lnTo>
                  <a:pt x="538429" y="306844"/>
                </a:lnTo>
                <a:lnTo>
                  <a:pt x="533857" y="302272"/>
                </a:lnTo>
                <a:lnTo>
                  <a:pt x="529285" y="297599"/>
                </a:lnTo>
                <a:lnTo>
                  <a:pt x="523189" y="296075"/>
                </a:lnTo>
                <a:lnTo>
                  <a:pt x="512521" y="296075"/>
                </a:lnTo>
                <a:lnTo>
                  <a:pt x="506425" y="300748"/>
                </a:lnTo>
                <a:lnTo>
                  <a:pt x="500227" y="308368"/>
                </a:lnTo>
                <a:lnTo>
                  <a:pt x="495376" y="314921"/>
                </a:lnTo>
                <a:lnTo>
                  <a:pt x="487654" y="320751"/>
                </a:lnTo>
                <a:lnTo>
                  <a:pt x="443458" y="334467"/>
                </a:lnTo>
                <a:lnTo>
                  <a:pt x="425551" y="335800"/>
                </a:lnTo>
                <a:lnTo>
                  <a:pt x="412381" y="335203"/>
                </a:lnTo>
                <a:lnTo>
                  <a:pt x="369125" y="319747"/>
                </a:lnTo>
                <a:lnTo>
                  <a:pt x="344690" y="296075"/>
                </a:lnTo>
                <a:lnTo>
                  <a:pt x="437743" y="251879"/>
                </a:lnTo>
                <a:lnTo>
                  <a:pt x="455460" y="243319"/>
                </a:lnTo>
                <a:lnTo>
                  <a:pt x="500100" y="215544"/>
                </a:lnTo>
                <a:lnTo>
                  <a:pt x="515569" y="181686"/>
                </a:lnTo>
                <a:lnTo>
                  <a:pt x="513549" y="165595"/>
                </a:lnTo>
                <a:lnTo>
                  <a:pt x="511213" y="160248"/>
                </a:lnTo>
                <a:lnTo>
                  <a:pt x="507555" y="151879"/>
                </a:lnTo>
                <a:lnTo>
                  <a:pt x="497522" y="140449"/>
                </a:lnTo>
                <a:lnTo>
                  <a:pt x="483463" y="131292"/>
                </a:lnTo>
                <a:lnTo>
                  <a:pt x="477367" y="128574"/>
                </a:lnTo>
                <a:lnTo>
                  <a:pt x="477367" y="180162"/>
                </a:lnTo>
                <a:lnTo>
                  <a:pt x="466534" y="188442"/>
                </a:lnTo>
                <a:lnTo>
                  <a:pt x="452412" y="197307"/>
                </a:lnTo>
                <a:lnTo>
                  <a:pt x="435152" y="206730"/>
                </a:lnTo>
                <a:lnTo>
                  <a:pt x="414883" y="216738"/>
                </a:lnTo>
                <a:lnTo>
                  <a:pt x="341642" y="251879"/>
                </a:lnTo>
                <a:lnTo>
                  <a:pt x="346811" y="230403"/>
                </a:lnTo>
                <a:lnTo>
                  <a:pt x="370598" y="183210"/>
                </a:lnTo>
                <a:lnTo>
                  <a:pt x="405180" y="161683"/>
                </a:lnTo>
                <a:lnTo>
                  <a:pt x="419455" y="160248"/>
                </a:lnTo>
                <a:lnTo>
                  <a:pt x="436867" y="161632"/>
                </a:lnTo>
                <a:lnTo>
                  <a:pt x="452412" y="165595"/>
                </a:lnTo>
                <a:lnTo>
                  <a:pt x="465963" y="171869"/>
                </a:lnTo>
                <a:lnTo>
                  <a:pt x="477367" y="180162"/>
                </a:lnTo>
                <a:lnTo>
                  <a:pt x="477367" y="128574"/>
                </a:lnTo>
                <a:lnTo>
                  <a:pt x="470039" y="125298"/>
                </a:lnTo>
                <a:lnTo>
                  <a:pt x="454888" y="121005"/>
                </a:lnTo>
                <a:lnTo>
                  <a:pt x="438035" y="118440"/>
                </a:lnTo>
                <a:lnTo>
                  <a:pt x="419455" y="117576"/>
                </a:lnTo>
                <a:lnTo>
                  <a:pt x="393382" y="120434"/>
                </a:lnTo>
                <a:lnTo>
                  <a:pt x="349288" y="143294"/>
                </a:lnTo>
                <a:lnTo>
                  <a:pt x="317855" y="186220"/>
                </a:lnTo>
                <a:lnTo>
                  <a:pt x="302475" y="238874"/>
                </a:lnTo>
                <a:lnTo>
                  <a:pt x="300494" y="268643"/>
                </a:lnTo>
                <a:lnTo>
                  <a:pt x="302780" y="293801"/>
                </a:lnTo>
                <a:lnTo>
                  <a:pt x="321068" y="336042"/>
                </a:lnTo>
                <a:lnTo>
                  <a:pt x="355396" y="364617"/>
                </a:lnTo>
                <a:lnTo>
                  <a:pt x="399516" y="378371"/>
                </a:lnTo>
                <a:lnTo>
                  <a:pt x="425551" y="380085"/>
                </a:lnTo>
                <a:lnTo>
                  <a:pt x="442963" y="378968"/>
                </a:lnTo>
                <a:lnTo>
                  <a:pt x="497179" y="363321"/>
                </a:lnTo>
                <a:lnTo>
                  <a:pt x="529463" y="341528"/>
                </a:lnTo>
                <a:lnTo>
                  <a:pt x="539953" y="317512"/>
                </a:lnTo>
                <a:lnTo>
                  <a:pt x="539953" y="311416"/>
                </a:lnTo>
                <a:close/>
              </a:path>
              <a:path w="1034414" h="383539">
                <a:moveTo>
                  <a:pt x="782459" y="329704"/>
                </a:moveTo>
                <a:lnTo>
                  <a:pt x="779411" y="323608"/>
                </a:lnTo>
                <a:lnTo>
                  <a:pt x="770267" y="314464"/>
                </a:lnTo>
                <a:lnTo>
                  <a:pt x="765695" y="311416"/>
                </a:lnTo>
                <a:lnTo>
                  <a:pt x="758075" y="311416"/>
                </a:lnTo>
                <a:lnTo>
                  <a:pt x="748931" y="315988"/>
                </a:lnTo>
                <a:lnTo>
                  <a:pt x="721410" y="331228"/>
                </a:lnTo>
                <a:lnTo>
                  <a:pt x="713422" y="334352"/>
                </a:lnTo>
                <a:lnTo>
                  <a:pt x="705599" y="336753"/>
                </a:lnTo>
                <a:lnTo>
                  <a:pt x="698042" y="338302"/>
                </a:lnTo>
                <a:lnTo>
                  <a:pt x="690930" y="338848"/>
                </a:lnTo>
                <a:lnTo>
                  <a:pt x="675754" y="337705"/>
                </a:lnTo>
                <a:lnTo>
                  <a:pt x="639114" y="320560"/>
                </a:lnTo>
                <a:lnTo>
                  <a:pt x="619099" y="286613"/>
                </a:lnTo>
                <a:lnTo>
                  <a:pt x="617677" y="271691"/>
                </a:lnTo>
                <a:lnTo>
                  <a:pt x="619099" y="256222"/>
                </a:lnTo>
                <a:lnTo>
                  <a:pt x="639114" y="201498"/>
                </a:lnTo>
                <a:lnTo>
                  <a:pt x="663498" y="169252"/>
                </a:lnTo>
                <a:lnTo>
                  <a:pt x="687882" y="158724"/>
                </a:lnTo>
                <a:lnTo>
                  <a:pt x="702741" y="159321"/>
                </a:lnTo>
                <a:lnTo>
                  <a:pt x="744359" y="178638"/>
                </a:lnTo>
                <a:lnTo>
                  <a:pt x="747407" y="180162"/>
                </a:lnTo>
                <a:lnTo>
                  <a:pt x="751979" y="181686"/>
                </a:lnTo>
                <a:lnTo>
                  <a:pt x="762647" y="181686"/>
                </a:lnTo>
                <a:lnTo>
                  <a:pt x="767219" y="180162"/>
                </a:lnTo>
                <a:lnTo>
                  <a:pt x="771791" y="175590"/>
                </a:lnTo>
                <a:lnTo>
                  <a:pt x="774839" y="169392"/>
                </a:lnTo>
                <a:lnTo>
                  <a:pt x="777887" y="164820"/>
                </a:lnTo>
                <a:lnTo>
                  <a:pt x="757313" y="131089"/>
                </a:lnTo>
                <a:lnTo>
                  <a:pt x="712838" y="115481"/>
                </a:lnTo>
                <a:lnTo>
                  <a:pt x="687882" y="113004"/>
                </a:lnTo>
                <a:lnTo>
                  <a:pt x="665822" y="116700"/>
                </a:lnTo>
                <a:lnTo>
                  <a:pt x="625690" y="145846"/>
                </a:lnTo>
                <a:lnTo>
                  <a:pt x="593013" y="197040"/>
                </a:lnTo>
                <a:lnTo>
                  <a:pt x="577011" y="247396"/>
                </a:lnTo>
                <a:lnTo>
                  <a:pt x="575005" y="271691"/>
                </a:lnTo>
                <a:lnTo>
                  <a:pt x="577024" y="295757"/>
                </a:lnTo>
                <a:lnTo>
                  <a:pt x="593648" y="336943"/>
                </a:lnTo>
                <a:lnTo>
                  <a:pt x="626592" y="367030"/>
                </a:lnTo>
                <a:lnTo>
                  <a:pt x="667778" y="381406"/>
                </a:lnTo>
                <a:lnTo>
                  <a:pt x="690930" y="383133"/>
                </a:lnTo>
                <a:lnTo>
                  <a:pt x="702043" y="382282"/>
                </a:lnTo>
                <a:lnTo>
                  <a:pt x="744359" y="369417"/>
                </a:lnTo>
                <a:lnTo>
                  <a:pt x="780148" y="344043"/>
                </a:lnTo>
                <a:lnTo>
                  <a:pt x="782459" y="335800"/>
                </a:lnTo>
                <a:lnTo>
                  <a:pt x="782459" y="329704"/>
                </a:lnTo>
                <a:close/>
              </a:path>
              <a:path w="1034414" h="383539">
                <a:moveTo>
                  <a:pt x="1034110" y="248831"/>
                </a:moveTo>
                <a:lnTo>
                  <a:pt x="1032967" y="224510"/>
                </a:lnTo>
                <a:lnTo>
                  <a:pt x="1029538" y="202069"/>
                </a:lnTo>
                <a:lnTo>
                  <a:pt x="1023823" y="181622"/>
                </a:lnTo>
                <a:lnTo>
                  <a:pt x="1017816" y="167868"/>
                </a:lnTo>
                <a:lnTo>
                  <a:pt x="1015822" y="163296"/>
                </a:lnTo>
                <a:lnTo>
                  <a:pt x="1001814" y="144183"/>
                </a:lnTo>
                <a:lnTo>
                  <a:pt x="989914" y="134416"/>
                </a:lnTo>
                <a:lnTo>
                  <a:pt x="989914" y="261023"/>
                </a:lnTo>
                <a:lnTo>
                  <a:pt x="987869" y="277329"/>
                </a:lnTo>
                <a:lnTo>
                  <a:pt x="968578" y="315988"/>
                </a:lnTo>
                <a:lnTo>
                  <a:pt x="925817" y="334276"/>
                </a:lnTo>
                <a:lnTo>
                  <a:pt x="914933" y="333159"/>
                </a:lnTo>
                <a:lnTo>
                  <a:pt x="879716" y="307238"/>
                </a:lnTo>
                <a:lnTo>
                  <a:pt x="869429" y="264071"/>
                </a:lnTo>
                <a:lnTo>
                  <a:pt x="870305" y="246583"/>
                </a:lnTo>
                <a:lnTo>
                  <a:pt x="884669" y="201498"/>
                </a:lnTo>
                <a:lnTo>
                  <a:pt x="923239" y="169913"/>
                </a:lnTo>
                <a:lnTo>
                  <a:pt x="939533" y="167868"/>
                </a:lnTo>
                <a:lnTo>
                  <a:pt x="962444" y="173850"/>
                </a:lnTo>
                <a:lnTo>
                  <a:pt x="978471" y="191554"/>
                </a:lnTo>
                <a:lnTo>
                  <a:pt x="987628" y="220713"/>
                </a:lnTo>
                <a:lnTo>
                  <a:pt x="989914" y="261023"/>
                </a:lnTo>
                <a:lnTo>
                  <a:pt x="989914" y="134416"/>
                </a:lnTo>
                <a:lnTo>
                  <a:pt x="984948" y="130340"/>
                </a:lnTo>
                <a:lnTo>
                  <a:pt x="965200" y="121945"/>
                </a:lnTo>
                <a:lnTo>
                  <a:pt x="942581" y="119100"/>
                </a:lnTo>
                <a:lnTo>
                  <a:pt x="914336" y="122224"/>
                </a:lnTo>
                <a:lnTo>
                  <a:pt x="867562" y="146748"/>
                </a:lnTo>
                <a:lnTo>
                  <a:pt x="836701" y="189357"/>
                </a:lnTo>
                <a:lnTo>
                  <a:pt x="822947" y="237451"/>
                </a:lnTo>
                <a:lnTo>
                  <a:pt x="822083" y="264071"/>
                </a:lnTo>
                <a:lnTo>
                  <a:pt x="824966" y="290372"/>
                </a:lnTo>
                <a:lnTo>
                  <a:pt x="841629" y="334899"/>
                </a:lnTo>
                <a:lnTo>
                  <a:pt x="871156" y="365734"/>
                </a:lnTo>
                <a:lnTo>
                  <a:pt x="906068" y="381165"/>
                </a:lnTo>
                <a:lnTo>
                  <a:pt x="925817" y="383133"/>
                </a:lnTo>
                <a:lnTo>
                  <a:pt x="949591" y="380326"/>
                </a:lnTo>
                <a:lnTo>
                  <a:pt x="989761" y="358673"/>
                </a:lnTo>
                <a:lnTo>
                  <a:pt x="1018679" y="320065"/>
                </a:lnTo>
                <a:lnTo>
                  <a:pt x="1032395" y="274281"/>
                </a:lnTo>
                <a:lnTo>
                  <a:pt x="1034110" y="248831"/>
                </a:lnTo>
                <a:close/>
              </a:path>
            </a:pathLst>
          </a:custGeom>
          <a:solidFill>
            <a:srgbClr val="FF0000"/>
          </a:solidFill>
        </p:spPr>
        <p:txBody>
          <a:bodyPr wrap="square" lIns="0" tIns="0" rIns="0" bIns="0" rtlCol="0"/>
          <a:lstStyle/>
          <a:p>
            <a:pPr defTabSz="829178"/>
            <a:endParaRPr sz="1632">
              <a:solidFill>
                <a:prstClr val="black"/>
              </a:solidFill>
              <a:latin typeface="Calibri"/>
            </a:endParaRPr>
          </a:p>
        </p:txBody>
      </p:sp>
      <p:sp>
        <p:nvSpPr>
          <p:cNvPr id="8" name="object 8"/>
          <p:cNvSpPr/>
          <p:nvPr/>
        </p:nvSpPr>
        <p:spPr>
          <a:xfrm>
            <a:off x="5165995" y="1301292"/>
            <a:ext cx="423227" cy="361614"/>
          </a:xfrm>
          <a:custGeom>
            <a:avLst/>
            <a:gdLst/>
            <a:ahLst/>
            <a:cxnLst/>
            <a:rect l="l" t="t" r="r" b="b"/>
            <a:pathLst>
              <a:path w="466725" h="398780">
                <a:moveTo>
                  <a:pt x="186016" y="187744"/>
                </a:moveTo>
                <a:lnTo>
                  <a:pt x="176872" y="143446"/>
                </a:lnTo>
                <a:lnTo>
                  <a:pt x="147916" y="129730"/>
                </a:lnTo>
                <a:lnTo>
                  <a:pt x="120802" y="132359"/>
                </a:lnTo>
                <a:lnTo>
                  <a:pt x="94526" y="140398"/>
                </a:lnTo>
                <a:lnTo>
                  <a:pt x="69392" y="154165"/>
                </a:lnTo>
                <a:lnTo>
                  <a:pt x="45720" y="173926"/>
                </a:lnTo>
                <a:lnTo>
                  <a:pt x="44284" y="156171"/>
                </a:lnTo>
                <a:lnTo>
                  <a:pt x="40005" y="143827"/>
                </a:lnTo>
                <a:lnTo>
                  <a:pt x="32854" y="136639"/>
                </a:lnTo>
                <a:lnTo>
                  <a:pt x="22860" y="134302"/>
                </a:lnTo>
                <a:lnTo>
                  <a:pt x="13093" y="135737"/>
                </a:lnTo>
                <a:lnTo>
                  <a:pt x="6477" y="140017"/>
                </a:lnTo>
                <a:lnTo>
                  <a:pt x="2705" y="147167"/>
                </a:lnTo>
                <a:lnTo>
                  <a:pt x="1524" y="157162"/>
                </a:lnTo>
                <a:lnTo>
                  <a:pt x="1524" y="170878"/>
                </a:lnTo>
                <a:lnTo>
                  <a:pt x="0" y="181546"/>
                </a:lnTo>
                <a:lnTo>
                  <a:pt x="0" y="373862"/>
                </a:lnTo>
                <a:lnTo>
                  <a:pt x="1397" y="384797"/>
                </a:lnTo>
                <a:lnTo>
                  <a:pt x="5524" y="392430"/>
                </a:lnTo>
                <a:lnTo>
                  <a:pt x="12204" y="396887"/>
                </a:lnTo>
                <a:lnTo>
                  <a:pt x="21336" y="398335"/>
                </a:lnTo>
                <a:lnTo>
                  <a:pt x="31330" y="396671"/>
                </a:lnTo>
                <a:lnTo>
                  <a:pt x="38481" y="391858"/>
                </a:lnTo>
                <a:lnTo>
                  <a:pt x="42760" y="384162"/>
                </a:lnTo>
                <a:lnTo>
                  <a:pt x="44196" y="373862"/>
                </a:lnTo>
                <a:lnTo>
                  <a:pt x="44196" y="242608"/>
                </a:lnTo>
                <a:lnTo>
                  <a:pt x="51600" y="227723"/>
                </a:lnTo>
                <a:lnTo>
                  <a:pt x="79248" y="195364"/>
                </a:lnTo>
                <a:lnTo>
                  <a:pt x="122618" y="177063"/>
                </a:lnTo>
                <a:lnTo>
                  <a:pt x="140296" y="173926"/>
                </a:lnTo>
                <a:lnTo>
                  <a:pt x="141820" y="193840"/>
                </a:lnTo>
                <a:lnTo>
                  <a:pt x="141820" y="210604"/>
                </a:lnTo>
                <a:lnTo>
                  <a:pt x="143230" y="221488"/>
                </a:lnTo>
                <a:lnTo>
                  <a:pt x="147345" y="229082"/>
                </a:lnTo>
                <a:lnTo>
                  <a:pt x="154038" y="233540"/>
                </a:lnTo>
                <a:lnTo>
                  <a:pt x="163156" y="234988"/>
                </a:lnTo>
                <a:lnTo>
                  <a:pt x="172516" y="233006"/>
                </a:lnTo>
                <a:lnTo>
                  <a:pt x="179730" y="227177"/>
                </a:lnTo>
                <a:lnTo>
                  <a:pt x="184378" y="217627"/>
                </a:lnTo>
                <a:lnTo>
                  <a:pt x="186016" y="204508"/>
                </a:lnTo>
                <a:lnTo>
                  <a:pt x="186016" y="187744"/>
                </a:lnTo>
                <a:close/>
              </a:path>
              <a:path w="466725" h="398780">
                <a:moveTo>
                  <a:pt x="466725" y="22860"/>
                </a:moveTo>
                <a:lnTo>
                  <a:pt x="465289" y="12865"/>
                </a:lnTo>
                <a:lnTo>
                  <a:pt x="461010" y="5715"/>
                </a:lnTo>
                <a:lnTo>
                  <a:pt x="453859" y="1435"/>
                </a:lnTo>
                <a:lnTo>
                  <a:pt x="443865" y="0"/>
                </a:lnTo>
                <a:lnTo>
                  <a:pt x="435546" y="1193"/>
                </a:lnTo>
                <a:lnTo>
                  <a:pt x="420166" y="42760"/>
                </a:lnTo>
                <a:lnTo>
                  <a:pt x="416217" y="110832"/>
                </a:lnTo>
                <a:lnTo>
                  <a:pt x="414807" y="157162"/>
                </a:lnTo>
                <a:lnTo>
                  <a:pt x="410235" y="153809"/>
                </a:lnTo>
                <a:lnTo>
                  <a:pt x="410235" y="215176"/>
                </a:lnTo>
                <a:lnTo>
                  <a:pt x="410235" y="312902"/>
                </a:lnTo>
                <a:lnTo>
                  <a:pt x="408711" y="315950"/>
                </a:lnTo>
                <a:lnTo>
                  <a:pt x="376707" y="340334"/>
                </a:lnTo>
                <a:lnTo>
                  <a:pt x="343179" y="347954"/>
                </a:lnTo>
                <a:lnTo>
                  <a:pt x="328815" y="346519"/>
                </a:lnTo>
                <a:lnTo>
                  <a:pt x="291274" y="325094"/>
                </a:lnTo>
                <a:lnTo>
                  <a:pt x="271335" y="286854"/>
                </a:lnTo>
                <a:lnTo>
                  <a:pt x="269938" y="271653"/>
                </a:lnTo>
                <a:lnTo>
                  <a:pt x="271094" y="249262"/>
                </a:lnTo>
                <a:lnTo>
                  <a:pt x="289750" y="199936"/>
                </a:lnTo>
                <a:lnTo>
                  <a:pt x="331571" y="178422"/>
                </a:lnTo>
                <a:lnTo>
                  <a:pt x="350799" y="176974"/>
                </a:lnTo>
                <a:lnTo>
                  <a:pt x="360781" y="177558"/>
                </a:lnTo>
                <a:lnTo>
                  <a:pt x="399757" y="198412"/>
                </a:lnTo>
                <a:lnTo>
                  <a:pt x="410235" y="215176"/>
                </a:lnTo>
                <a:lnTo>
                  <a:pt x="410235" y="153809"/>
                </a:lnTo>
                <a:lnTo>
                  <a:pt x="373468" y="133540"/>
                </a:lnTo>
                <a:lnTo>
                  <a:pt x="349275" y="131254"/>
                </a:lnTo>
                <a:lnTo>
                  <a:pt x="323189" y="133807"/>
                </a:lnTo>
                <a:lnTo>
                  <a:pt x="279095" y="153758"/>
                </a:lnTo>
                <a:lnTo>
                  <a:pt x="245910" y="191185"/>
                </a:lnTo>
                <a:lnTo>
                  <a:pt x="229285" y="242595"/>
                </a:lnTo>
                <a:lnTo>
                  <a:pt x="227266" y="273177"/>
                </a:lnTo>
                <a:lnTo>
                  <a:pt x="229285" y="298348"/>
                </a:lnTo>
                <a:lnTo>
                  <a:pt x="245910" y="341845"/>
                </a:lnTo>
                <a:lnTo>
                  <a:pt x="277939" y="374446"/>
                </a:lnTo>
                <a:lnTo>
                  <a:pt x="319125" y="391528"/>
                </a:lnTo>
                <a:lnTo>
                  <a:pt x="343179" y="393763"/>
                </a:lnTo>
                <a:lnTo>
                  <a:pt x="353199" y="393217"/>
                </a:lnTo>
                <a:lnTo>
                  <a:pt x="390423" y="382435"/>
                </a:lnTo>
                <a:lnTo>
                  <a:pt x="417855" y="367766"/>
                </a:lnTo>
                <a:lnTo>
                  <a:pt x="421830" y="376936"/>
                </a:lnTo>
                <a:lnTo>
                  <a:pt x="426808" y="383667"/>
                </a:lnTo>
                <a:lnTo>
                  <a:pt x="432638" y="387794"/>
                </a:lnTo>
                <a:lnTo>
                  <a:pt x="439191" y="389191"/>
                </a:lnTo>
                <a:lnTo>
                  <a:pt x="445389" y="389191"/>
                </a:lnTo>
                <a:lnTo>
                  <a:pt x="454533" y="383095"/>
                </a:lnTo>
                <a:lnTo>
                  <a:pt x="459105" y="378523"/>
                </a:lnTo>
                <a:lnTo>
                  <a:pt x="462153" y="373862"/>
                </a:lnTo>
                <a:lnTo>
                  <a:pt x="462153" y="367766"/>
                </a:lnTo>
                <a:lnTo>
                  <a:pt x="462153" y="363194"/>
                </a:lnTo>
                <a:lnTo>
                  <a:pt x="455104" y="311124"/>
                </a:lnTo>
                <a:lnTo>
                  <a:pt x="453009" y="241084"/>
                </a:lnTo>
                <a:lnTo>
                  <a:pt x="453263" y="223037"/>
                </a:lnTo>
                <a:lnTo>
                  <a:pt x="455574" y="176974"/>
                </a:lnTo>
                <a:lnTo>
                  <a:pt x="460933" y="117932"/>
                </a:lnTo>
                <a:lnTo>
                  <a:pt x="464248" y="76073"/>
                </a:lnTo>
                <a:lnTo>
                  <a:pt x="466128" y="44246"/>
                </a:lnTo>
                <a:lnTo>
                  <a:pt x="466725" y="22860"/>
                </a:lnTo>
                <a:close/>
              </a:path>
            </a:pathLst>
          </a:custGeom>
          <a:solidFill>
            <a:srgbClr val="FF0000"/>
          </a:solidFill>
        </p:spPr>
        <p:txBody>
          <a:bodyPr wrap="square" lIns="0" tIns="0" rIns="0" bIns="0" rtlCol="0"/>
          <a:lstStyle/>
          <a:p>
            <a:pPr defTabSz="829178"/>
            <a:endParaRPr sz="1632">
              <a:solidFill>
                <a:prstClr val="black"/>
              </a:solidFill>
              <a:latin typeface="Calibri"/>
            </a:endParaRPr>
          </a:p>
        </p:txBody>
      </p:sp>
      <p:sp>
        <p:nvSpPr>
          <p:cNvPr id="9" name="object 9"/>
          <p:cNvSpPr/>
          <p:nvPr/>
        </p:nvSpPr>
        <p:spPr>
          <a:xfrm>
            <a:off x="5650028" y="1322022"/>
            <a:ext cx="58158" cy="327065"/>
          </a:xfrm>
          <a:custGeom>
            <a:avLst/>
            <a:gdLst/>
            <a:ahLst/>
            <a:cxnLst/>
            <a:rect l="l" t="t" r="r" b="b"/>
            <a:pathLst>
              <a:path w="64135" h="360680">
                <a:moveTo>
                  <a:pt x="44291" y="54959"/>
                </a:moveTo>
                <a:lnTo>
                  <a:pt x="29051" y="54959"/>
                </a:lnTo>
                <a:lnTo>
                  <a:pt x="21336" y="51911"/>
                </a:lnTo>
                <a:lnTo>
                  <a:pt x="10668" y="41243"/>
                </a:lnTo>
                <a:lnTo>
                  <a:pt x="7620" y="35147"/>
                </a:lnTo>
                <a:lnTo>
                  <a:pt x="7620" y="19812"/>
                </a:lnTo>
                <a:lnTo>
                  <a:pt x="10668" y="13716"/>
                </a:lnTo>
                <a:lnTo>
                  <a:pt x="21336" y="3048"/>
                </a:lnTo>
                <a:lnTo>
                  <a:pt x="29051" y="0"/>
                </a:lnTo>
                <a:lnTo>
                  <a:pt x="44291" y="0"/>
                </a:lnTo>
                <a:lnTo>
                  <a:pt x="50387" y="1524"/>
                </a:lnTo>
                <a:lnTo>
                  <a:pt x="56483" y="7620"/>
                </a:lnTo>
                <a:lnTo>
                  <a:pt x="61055" y="13716"/>
                </a:lnTo>
                <a:lnTo>
                  <a:pt x="64103" y="19812"/>
                </a:lnTo>
                <a:lnTo>
                  <a:pt x="64103" y="35147"/>
                </a:lnTo>
                <a:lnTo>
                  <a:pt x="61055" y="41243"/>
                </a:lnTo>
                <a:lnTo>
                  <a:pt x="56483" y="47339"/>
                </a:lnTo>
                <a:lnTo>
                  <a:pt x="50387" y="51911"/>
                </a:lnTo>
                <a:lnTo>
                  <a:pt x="44291" y="54959"/>
                </a:lnTo>
                <a:close/>
              </a:path>
              <a:path w="64135" h="360680">
                <a:moveTo>
                  <a:pt x="32099" y="360235"/>
                </a:moveTo>
                <a:lnTo>
                  <a:pt x="18288" y="360235"/>
                </a:lnTo>
                <a:lnTo>
                  <a:pt x="12192" y="358711"/>
                </a:lnTo>
                <a:lnTo>
                  <a:pt x="7620" y="354139"/>
                </a:lnTo>
                <a:lnTo>
                  <a:pt x="3048" y="349472"/>
                </a:lnTo>
                <a:lnTo>
                  <a:pt x="1524" y="343376"/>
                </a:lnTo>
                <a:lnTo>
                  <a:pt x="1500" y="328017"/>
                </a:lnTo>
                <a:lnTo>
                  <a:pt x="1333" y="318420"/>
                </a:lnTo>
                <a:lnTo>
                  <a:pt x="881" y="306824"/>
                </a:lnTo>
                <a:lnTo>
                  <a:pt x="0" y="293084"/>
                </a:lnTo>
                <a:lnTo>
                  <a:pt x="23" y="238276"/>
                </a:lnTo>
                <a:lnTo>
                  <a:pt x="190" y="224932"/>
                </a:lnTo>
                <a:lnTo>
                  <a:pt x="642" y="210160"/>
                </a:lnTo>
                <a:lnTo>
                  <a:pt x="1524" y="193833"/>
                </a:lnTo>
                <a:lnTo>
                  <a:pt x="2643" y="177507"/>
                </a:lnTo>
                <a:lnTo>
                  <a:pt x="3619" y="162734"/>
                </a:lnTo>
                <a:lnTo>
                  <a:pt x="4310" y="149390"/>
                </a:lnTo>
                <a:lnTo>
                  <a:pt x="4572" y="137350"/>
                </a:lnTo>
                <a:lnTo>
                  <a:pt x="4572" y="129730"/>
                </a:lnTo>
                <a:lnTo>
                  <a:pt x="6096" y="125158"/>
                </a:lnTo>
                <a:lnTo>
                  <a:pt x="15240" y="116014"/>
                </a:lnTo>
                <a:lnTo>
                  <a:pt x="21336" y="112966"/>
                </a:lnTo>
                <a:lnTo>
                  <a:pt x="35147" y="112966"/>
                </a:lnTo>
                <a:lnTo>
                  <a:pt x="41243" y="116014"/>
                </a:lnTo>
                <a:lnTo>
                  <a:pt x="45815" y="120586"/>
                </a:lnTo>
                <a:lnTo>
                  <a:pt x="51911" y="129730"/>
                </a:lnTo>
                <a:lnTo>
                  <a:pt x="51911" y="137350"/>
                </a:lnTo>
                <a:lnTo>
                  <a:pt x="51649" y="149390"/>
                </a:lnTo>
                <a:lnTo>
                  <a:pt x="50958" y="162734"/>
                </a:lnTo>
                <a:lnTo>
                  <a:pt x="49982" y="177507"/>
                </a:lnTo>
                <a:lnTo>
                  <a:pt x="48863" y="193833"/>
                </a:lnTo>
                <a:lnTo>
                  <a:pt x="47982" y="210160"/>
                </a:lnTo>
                <a:lnTo>
                  <a:pt x="47529" y="224932"/>
                </a:lnTo>
                <a:lnTo>
                  <a:pt x="47363" y="238276"/>
                </a:lnTo>
                <a:lnTo>
                  <a:pt x="47339" y="293084"/>
                </a:lnTo>
                <a:lnTo>
                  <a:pt x="48220" y="306824"/>
                </a:lnTo>
                <a:lnTo>
                  <a:pt x="48672" y="318420"/>
                </a:lnTo>
                <a:lnTo>
                  <a:pt x="48839" y="328017"/>
                </a:lnTo>
                <a:lnTo>
                  <a:pt x="48863" y="343376"/>
                </a:lnTo>
                <a:lnTo>
                  <a:pt x="45815" y="349472"/>
                </a:lnTo>
                <a:lnTo>
                  <a:pt x="42767" y="354139"/>
                </a:lnTo>
                <a:lnTo>
                  <a:pt x="38195" y="358711"/>
                </a:lnTo>
                <a:lnTo>
                  <a:pt x="32099" y="360235"/>
                </a:lnTo>
                <a:close/>
              </a:path>
            </a:pathLst>
          </a:custGeom>
          <a:solidFill>
            <a:srgbClr val="FF0000"/>
          </a:solidFill>
        </p:spPr>
        <p:txBody>
          <a:bodyPr wrap="square" lIns="0" tIns="0" rIns="0" bIns="0" rtlCol="0"/>
          <a:lstStyle/>
          <a:p>
            <a:pPr defTabSz="829178"/>
            <a:endParaRPr sz="1632">
              <a:solidFill>
                <a:prstClr val="black"/>
              </a:solidFill>
              <a:latin typeface="Calibri"/>
            </a:endParaRPr>
          </a:p>
        </p:txBody>
      </p:sp>
      <p:sp>
        <p:nvSpPr>
          <p:cNvPr id="10" name="object 10"/>
          <p:cNvSpPr/>
          <p:nvPr/>
        </p:nvSpPr>
        <p:spPr>
          <a:xfrm>
            <a:off x="5763522" y="1410559"/>
            <a:ext cx="426106" cy="360462"/>
          </a:xfrm>
          <a:custGeom>
            <a:avLst/>
            <a:gdLst/>
            <a:ahLst/>
            <a:cxnLst/>
            <a:rect l="l" t="t" r="r" b="b"/>
            <a:pathLst>
              <a:path w="469900" h="397510">
                <a:moveTo>
                  <a:pt x="211924" y="254977"/>
                </a:moveTo>
                <a:lnTo>
                  <a:pt x="211620" y="244043"/>
                </a:lnTo>
                <a:lnTo>
                  <a:pt x="210591" y="231851"/>
                </a:lnTo>
                <a:lnTo>
                  <a:pt x="208711" y="218236"/>
                </a:lnTo>
                <a:lnTo>
                  <a:pt x="205828" y="203073"/>
                </a:lnTo>
                <a:lnTo>
                  <a:pt x="203835" y="187871"/>
                </a:lnTo>
                <a:lnTo>
                  <a:pt x="202399" y="174409"/>
                </a:lnTo>
                <a:lnTo>
                  <a:pt x="201549" y="162687"/>
                </a:lnTo>
                <a:lnTo>
                  <a:pt x="201256" y="152679"/>
                </a:lnTo>
                <a:lnTo>
                  <a:pt x="201256" y="105346"/>
                </a:lnTo>
                <a:lnTo>
                  <a:pt x="200444" y="84785"/>
                </a:lnTo>
                <a:lnTo>
                  <a:pt x="190588" y="38188"/>
                </a:lnTo>
                <a:lnTo>
                  <a:pt x="154368" y="6908"/>
                </a:lnTo>
                <a:lnTo>
                  <a:pt x="137248" y="4660"/>
                </a:lnTo>
                <a:lnTo>
                  <a:pt x="115773" y="8077"/>
                </a:lnTo>
                <a:lnTo>
                  <a:pt x="94716" y="18186"/>
                </a:lnTo>
                <a:lnTo>
                  <a:pt x="73952" y="34886"/>
                </a:lnTo>
                <a:lnTo>
                  <a:pt x="53340" y="58000"/>
                </a:lnTo>
                <a:lnTo>
                  <a:pt x="53340" y="30568"/>
                </a:lnTo>
                <a:lnTo>
                  <a:pt x="51028" y="16802"/>
                </a:lnTo>
                <a:lnTo>
                  <a:pt x="46291" y="7289"/>
                </a:lnTo>
                <a:lnTo>
                  <a:pt x="38976" y="1778"/>
                </a:lnTo>
                <a:lnTo>
                  <a:pt x="28956" y="0"/>
                </a:lnTo>
                <a:lnTo>
                  <a:pt x="22860" y="0"/>
                </a:lnTo>
                <a:lnTo>
                  <a:pt x="16764" y="1612"/>
                </a:lnTo>
                <a:lnTo>
                  <a:pt x="7620" y="10756"/>
                </a:lnTo>
                <a:lnTo>
                  <a:pt x="4572" y="16852"/>
                </a:lnTo>
                <a:lnTo>
                  <a:pt x="4572" y="27520"/>
                </a:lnTo>
                <a:lnTo>
                  <a:pt x="6096" y="35140"/>
                </a:lnTo>
                <a:lnTo>
                  <a:pt x="6096" y="56476"/>
                </a:lnTo>
                <a:lnTo>
                  <a:pt x="7620" y="64198"/>
                </a:lnTo>
                <a:lnTo>
                  <a:pt x="7327" y="82486"/>
                </a:lnTo>
                <a:lnTo>
                  <a:pt x="6477" y="98501"/>
                </a:lnTo>
                <a:lnTo>
                  <a:pt x="5041" y="116814"/>
                </a:lnTo>
                <a:lnTo>
                  <a:pt x="3048" y="137439"/>
                </a:lnTo>
                <a:lnTo>
                  <a:pt x="254" y="192354"/>
                </a:lnTo>
                <a:lnTo>
                  <a:pt x="0" y="206121"/>
                </a:lnTo>
                <a:lnTo>
                  <a:pt x="0" y="218313"/>
                </a:lnTo>
                <a:lnTo>
                  <a:pt x="3048" y="236601"/>
                </a:lnTo>
                <a:lnTo>
                  <a:pt x="3048" y="256501"/>
                </a:lnTo>
                <a:lnTo>
                  <a:pt x="4572" y="262597"/>
                </a:lnTo>
                <a:lnTo>
                  <a:pt x="9144" y="265645"/>
                </a:lnTo>
                <a:lnTo>
                  <a:pt x="13716" y="270217"/>
                </a:lnTo>
                <a:lnTo>
                  <a:pt x="19812" y="273265"/>
                </a:lnTo>
                <a:lnTo>
                  <a:pt x="33528" y="273265"/>
                </a:lnTo>
                <a:lnTo>
                  <a:pt x="39624" y="270217"/>
                </a:lnTo>
                <a:lnTo>
                  <a:pt x="44196" y="265645"/>
                </a:lnTo>
                <a:lnTo>
                  <a:pt x="50292" y="256501"/>
                </a:lnTo>
                <a:lnTo>
                  <a:pt x="50292" y="236601"/>
                </a:lnTo>
                <a:lnTo>
                  <a:pt x="47244" y="218313"/>
                </a:lnTo>
                <a:lnTo>
                  <a:pt x="47244" y="190779"/>
                </a:lnTo>
                <a:lnTo>
                  <a:pt x="50292" y="172491"/>
                </a:lnTo>
                <a:lnTo>
                  <a:pt x="50292" y="158775"/>
                </a:lnTo>
                <a:lnTo>
                  <a:pt x="57480" y="137909"/>
                </a:lnTo>
                <a:lnTo>
                  <a:pt x="74714" y="101269"/>
                </a:lnTo>
                <a:lnTo>
                  <a:pt x="110718" y="61480"/>
                </a:lnTo>
                <a:lnTo>
                  <a:pt x="137248" y="53428"/>
                </a:lnTo>
                <a:lnTo>
                  <a:pt x="145249" y="56616"/>
                </a:lnTo>
                <a:lnTo>
                  <a:pt x="150964" y="66243"/>
                </a:lnTo>
                <a:lnTo>
                  <a:pt x="154393" y="82448"/>
                </a:lnTo>
                <a:lnTo>
                  <a:pt x="155536" y="105346"/>
                </a:lnTo>
                <a:lnTo>
                  <a:pt x="155536" y="128295"/>
                </a:lnTo>
                <a:lnTo>
                  <a:pt x="154012" y="138963"/>
                </a:lnTo>
                <a:lnTo>
                  <a:pt x="154279" y="163118"/>
                </a:lnTo>
                <a:lnTo>
                  <a:pt x="157060" y="203073"/>
                </a:lnTo>
                <a:lnTo>
                  <a:pt x="164680" y="256501"/>
                </a:lnTo>
                <a:lnTo>
                  <a:pt x="187540" y="277837"/>
                </a:lnTo>
                <a:lnTo>
                  <a:pt x="195160" y="277837"/>
                </a:lnTo>
                <a:lnTo>
                  <a:pt x="199732" y="276313"/>
                </a:lnTo>
                <a:lnTo>
                  <a:pt x="208876" y="267169"/>
                </a:lnTo>
                <a:lnTo>
                  <a:pt x="211924" y="261073"/>
                </a:lnTo>
                <a:lnTo>
                  <a:pt x="211924" y="254977"/>
                </a:lnTo>
                <a:close/>
              </a:path>
              <a:path w="469900" h="397510">
                <a:moveTo>
                  <a:pt x="469671" y="67246"/>
                </a:moveTo>
                <a:lnTo>
                  <a:pt x="443763" y="38188"/>
                </a:lnTo>
                <a:lnTo>
                  <a:pt x="438899" y="33007"/>
                </a:lnTo>
                <a:lnTo>
                  <a:pt x="433476" y="28663"/>
                </a:lnTo>
                <a:lnTo>
                  <a:pt x="427469" y="24904"/>
                </a:lnTo>
                <a:lnTo>
                  <a:pt x="422427" y="22237"/>
                </a:lnTo>
                <a:lnTo>
                  <a:pt x="422427" y="68770"/>
                </a:lnTo>
                <a:lnTo>
                  <a:pt x="416521" y="116636"/>
                </a:lnTo>
                <a:lnTo>
                  <a:pt x="408597" y="162217"/>
                </a:lnTo>
                <a:lnTo>
                  <a:pt x="387375" y="200025"/>
                </a:lnTo>
                <a:lnTo>
                  <a:pt x="352361" y="225742"/>
                </a:lnTo>
                <a:lnTo>
                  <a:pt x="340029" y="227457"/>
                </a:lnTo>
                <a:lnTo>
                  <a:pt x="328079" y="226314"/>
                </a:lnTo>
                <a:lnTo>
                  <a:pt x="295935" y="199771"/>
                </a:lnTo>
                <a:lnTo>
                  <a:pt x="288213" y="157251"/>
                </a:lnTo>
                <a:lnTo>
                  <a:pt x="289648" y="136410"/>
                </a:lnTo>
                <a:lnTo>
                  <a:pt x="311073" y="85534"/>
                </a:lnTo>
                <a:lnTo>
                  <a:pt x="359549" y="55448"/>
                </a:lnTo>
                <a:lnTo>
                  <a:pt x="381279" y="53428"/>
                </a:lnTo>
                <a:lnTo>
                  <a:pt x="388899" y="53428"/>
                </a:lnTo>
                <a:lnTo>
                  <a:pt x="394995" y="54952"/>
                </a:lnTo>
                <a:lnTo>
                  <a:pt x="402615" y="58000"/>
                </a:lnTo>
                <a:lnTo>
                  <a:pt x="408711" y="59524"/>
                </a:lnTo>
                <a:lnTo>
                  <a:pt x="416331" y="64198"/>
                </a:lnTo>
                <a:lnTo>
                  <a:pt x="422427" y="68770"/>
                </a:lnTo>
                <a:lnTo>
                  <a:pt x="422427" y="22237"/>
                </a:lnTo>
                <a:lnTo>
                  <a:pt x="382803" y="15328"/>
                </a:lnTo>
                <a:lnTo>
                  <a:pt x="351548" y="17907"/>
                </a:lnTo>
                <a:lnTo>
                  <a:pt x="299986" y="38481"/>
                </a:lnTo>
                <a:lnTo>
                  <a:pt x="262178" y="77660"/>
                </a:lnTo>
                <a:lnTo>
                  <a:pt x="243205" y="129692"/>
                </a:lnTo>
                <a:lnTo>
                  <a:pt x="240995" y="158775"/>
                </a:lnTo>
                <a:lnTo>
                  <a:pt x="241020" y="162217"/>
                </a:lnTo>
                <a:lnTo>
                  <a:pt x="247789" y="203822"/>
                </a:lnTo>
                <a:lnTo>
                  <a:pt x="268401" y="238125"/>
                </a:lnTo>
                <a:lnTo>
                  <a:pt x="300215" y="260121"/>
                </a:lnTo>
                <a:lnTo>
                  <a:pt x="340029" y="267169"/>
                </a:lnTo>
                <a:lnTo>
                  <a:pt x="351167" y="266560"/>
                </a:lnTo>
                <a:lnTo>
                  <a:pt x="388607" y="248386"/>
                </a:lnTo>
                <a:lnTo>
                  <a:pt x="411759" y="219837"/>
                </a:lnTo>
                <a:lnTo>
                  <a:pt x="410286" y="247865"/>
                </a:lnTo>
                <a:lnTo>
                  <a:pt x="404469" y="293014"/>
                </a:lnTo>
                <a:lnTo>
                  <a:pt x="388708" y="329018"/>
                </a:lnTo>
                <a:lnTo>
                  <a:pt x="356666" y="351307"/>
                </a:lnTo>
                <a:lnTo>
                  <a:pt x="335457" y="354139"/>
                </a:lnTo>
                <a:lnTo>
                  <a:pt x="323202" y="353872"/>
                </a:lnTo>
                <a:lnTo>
                  <a:pt x="311645" y="353187"/>
                </a:lnTo>
                <a:lnTo>
                  <a:pt x="300964" y="352209"/>
                </a:lnTo>
                <a:lnTo>
                  <a:pt x="291261" y="351091"/>
                </a:lnTo>
                <a:lnTo>
                  <a:pt x="281813" y="349084"/>
                </a:lnTo>
                <a:lnTo>
                  <a:pt x="273926" y="347662"/>
                </a:lnTo>
                <a:lnTo>
                  <a:pt x="240880" y="367855"/>
                </a:lnTo>
                <a:lnTo>
                  <a:pt x="242874" y="376389"/>
                </a:lnTo>
                <a:lnTo>
                  <a:pt x="282575" y="394335"/>
                </a:lnTo>
                <a:lnTo>
                  <a:pt x="324789" y="396900"/>
                </a:lnTo>
                <a:lnTo>
                  <a:pt x="350596" y="395478"/>
                </a:lnTo>
                <a:lnTo>
                  <a:pt x="392404" y="384009"/>
                </a:lnTo>
                <a:lnTo>
                  <a:pt x="426034" y="354139"/>
                </a:lnTo>
                <a:lnTo>
                  <a:pt x="442239" y="317461"/>
                </a:lnTo>
                <a:lnTo>
                  <a:pt x="451459" y="261061"/>
                </a:lnTo>
                <a:lnTo>
                  <a:pt x="453961" y="219837"/>
                </a:lnTo>
                <a:lnTo>
                  <a:pt x="457479" y="158775"/>
                </a:lnTo>
                <a:lnTo>
                  <a:pt x="458647" y="150774"/>
                </a:lnTo>
                <a:lnTo>
                  <a:pt x="461556" y="127876"/>
                </a:lnTo>
                <a:lnTo>
                  <a:pt x="463575" y="112966"/>
                </a:lnTo>
                <a:lnTo>
                  <a:pt x="466458" y="98958"/>
                </a:lnTo>
                <a:lnTo>
                  <a:pt x="468337" y="86677"/>
                </a:lnTo>
                <a:lnTo>
                  <a:pt x="469366" y="76098"/>
                </a:lnTo>
                <a:lnTo>
                  <a:pt x="469671" y="67246"/>
                </a:lnTo>
                <a:close/>
              </a:path>
            </a:pathLst>
          </a:custGeom>
          <a:solidFill>
            <a:srgbClr val="FF0000"/>
          </a:solidFill>
        </p:spPr>
        <p:txBody>
          <a:bodyPr wrap="square" lIns="0" tIns="0" rIns="0" bIns="0" rtlCol="0"/>
          <a:lstStyle/>
          <a:p>
            <a:pPr defTabSz="829178"/>
            <a:endParaRPr sz="1632">
              <a:solidFill>
                <a:prstClr val="black"/>
              </a:solidFill>
              <a:latin typeface="Calibri"/>
            </a:endParaRPr>
          </a:p>
        </p:txBody>
      </p:sp>
      <p:sp>
        <p:nvSpPr>
          <p:cNvPr id="11" name="object 11"/>
          <p:cNvSpPr/>
          <p:nvPr/>
        </p:nvSpPr>
        <p:spPr>
          <a:xfrm>
            <a:off x="2000000" y="2225826"/>
            <a:ext cx="54127" cy="55854"/>
          </a:xfrm>
          <a:custGeom>
            <a:avLst/>
            <a:gdLst/>
            <a:ahLst/>
            <a:cxnLst/>
            <a:rect l="l" t="t" r="r" b="b"/>
            <a:pathLst>
              <a:path w="59690" h="61594">
                <a:moveTo>
                  <a:pt x="38195" y="61055"/>
                </a:moveTo>
                <a:lnTo>
                  <a:pt x="21336" y="61055"/>
                </a:lnTo>
                <a:lnTo>
                  <a:pt x="13716" y="58007"/>
                </a:lnTo>
                <a:lnTo>
                  <a:pt x="1524" y="45719"/>
                </a:lnTo>
                <a:lnTo>
                  <a:pt x="0" y="39623"/>
                </a:lnTo>
                <a:lnTo>
                  <a:pt x="0" y="30479"/>
                </a:lnTo>
                <a:lnTo>
                  <a:pt x="0" y="22859"/>
                </a:lnTo>
                <a:lnTo>
                  <a:pt x="1524" y="15239"/>
                </a:lnTo>
                <a:lnTo>
                  <a:pt x="13716" y="3047"/>
                </a:lnTo>
                <a:lnTo>
                  <a:pt x="21336" y="0"/>
                </a:lnTo>
                <a:lnTo>
                  <a:pt x="38195" y="0"/>
                </a:lnTo>
                <a:lnTo>
                  <a:pt x="44291" y="3047"/>
                </a:lnTo>
                <a:lnTo>
                  <a:pt x="56483" y="15239"/>
                </a:lnTo>
                <a:lnTo>
                  <a:pt x="59531" y="22859"/>
                </a:lnTo>
                <a:lnTo>
                  <a:pt x="59531" y="39623"/>
                </a:lnTo>
                <a:lnTo>
                  <a:pt x="56483" y="45719"/>
                </a:lnTo>
                <a:lnTo>
                  <a:pt x="50387" y="51815"/>
                </a:lnTo>
                <a:lnTo>
                  <a:pt x="45815" y="58007"/>
                </a:lnTo>
                <a:lnTo>
                  <a:pt x="38195" y="61055"/>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2" name="object 12"/>
          <p:cNvPicPr/>
          <p:nvPr/>
        </p:nvPicPr>
        <p:blipFill>
          <a:blip r:embed="rId2" cstate="print"/>
          <a:stretch>
            <a:fillRect/>
          </a:stretch>
        </p:blipFill>
        <p:spPr>
          <a:xfrm>
            <a:off x="3818839" y="2180136"/>
            <a:ext cx="178360" cy="153657"/>
          </a:xfrm>
          <a:prstGeom prst="rect">
            <a:avLst/>
          </a:prstGeom>
        </p:spPr>
      </p:pic>
      <p:pic>
        <p:nvPicPr>
          <p:cNvPr id="13" name="object 13"/>
          <p:cNvPicPr/>
          <p:nvPr/>
        </p:nvPicPr>
        <p:blipFill>
          <a:blip r:embed="rId3" cstate="print"/>
          <a:stretch>
            <a:fillRect/>
          </a:stretch>
        </p:blipFill>
        <p:spPr>
          <a:xfrm>
            <a:off x="2183974" y="2180136"/>
            <a:ext cx="1030427" cy="340481"/>
          </a:xfrm>
          <a:prstGeom prst="rect">
            <a:avLst/>
          </a:prstGeom>
        </p:spPr>
      </p:pic>
      <p:pic>
        <p:nvPicPr>
          <p:cNvPr id="14" name="object 14"/>
          <p:cNvPicPr/>
          <p:nvPr/>
        </p:nvPicPr>
        <p:blipFill>
          <a:blip r:embed="rId4" cstate="print"/>
          <a:stretch>
            <a:fillRect/>
          </a:stretch>
        </p:blipFill>
        <p:spPr>
          <a:xfrm>
            <a:off x="3264152" y="2181518"/>
            <a:ext cx="738573" cy="339099"/>
          </a:xfrm>
          <a:prstGeom prst="rect">
            <a:avLst/>
          </a:prstGeom>
        </p:spPr>
      </p:pic>
      <p:pic>
        <p:nvPicPr>
          <p:cNvPr id="15" name="object 15"/>
          <p:cNvPicPr/>
          <p:nvPr/>
        </p:nvPicPr>
        <p:blipFill>
          <a:blip r:embed="rId5" cstate="print"/>
          <a:stretch>
            <a:fillRect/>
          </a:stretch>
        </p:blipFill>
        <p:spPr>
          <a:xfrm>
            <a:off x="4055327" y="2180136"/>
            <a:ext cx="1771765" cy="340481"/>
          </a:xfrm>
          <a:prstGeom prst="rect">
            <a:avLst/>
          </a:prstGeom>
        </p:spPr>
      </p:pic>
      <p:grpSp>
        <p:nvGrpSpPr>
          <p:cNvPr id="16" name="object 16"/>
          <p:cNvGrpSpPr/>
          <p:nvPr/>
        </p:nvGrpSpPr>
        <p:grpSpPr>
          <a:xfrm>
            <a:off x="9420461" y="2180136"/>
            <a:ext cx="287909" cy="153744"/>
            <a:chOff x="9012841" y="2404205"/>
            <a:chExt cx="317500" cy="169545"/>
          </a:xfrm>
        </p:grpSpPr>
        <p:pic>
          <p:nvPicPr>
            <p:cNvPr id="17" name="object 17"/>
            <p:cNvPicPr/>
            <p:nvPr/>
          </p:nvPicPr>
          <p:blipFill>
            <a:blip r:embed="rId6" cstate="print"/>
            <a:stretch>
              <a:fillRect/>
            </a:stretch>
          </p:blipFill>
          <p:spPr>
            <a:xfrm>
              <a:off x="9012841" y="2428589"/>
              <a:ext cx="70104" cy="145065"/>
            </a:xfrm>
            <a:prstGeom prst="rect">
              <a:avLst/>
            </a:prstGeom>
          </p:spPr>
        </p:pic>
        <p:pic>
          <p:nvPicPr>
            <p:cNvPr id="18" name="object 18"/>
            <p:cNvPicPr/>
            <p:nvPr/>
          </p:nvPicPr>
          <p:blipFill>
            <a:blip r:embed="rId7" cstate="print"/>
            <a:stretch>
              <a:fillRect/>
            </a:stretch>
          </p:blipFill>
          <p:spPr>
            <a:xfrm>
              <a:off x="9108853" y="2404205"/>
              <a:ext cx="93059" cy="167830"/>
            </a:xfrm>
            <a:prstGeom prst="rect">
              <a:avLst/>
            </a:prstGeom>
          </p:spPr>
        </p:pic>
        <p:pic>
          <p:nvPicPr>
            <p:cNvPr id="19" name="object 19"/>
            <p:cNvPicPr/>
            <p:nvPr/>
          </p:nvPicPr>
          <p:blipFill>
            <a:blip r:embed="rId8" cstate="print"/>
            <a:stretch>
              <a:fillRect/>
            </a:stretch>
          </p:blipFill>
          <p:spPr>
            <a:xfrm>
              <a:off x="9230868" y="2456116"/>
              <a:ext cx="99155" cy="117538"/>
            </a:xfrm>
            <a:prstGeom prst="rect">
              <a:avLst/>
            </a:prstGeom>
          </p:spPr>
        </p:pic>
      </p:grpSp>
      <p:grpSp>
        <p:nvGrpSpPr>
          <p:cNvPr id="20" name="object 20"/>
          <p:cNvGrpSpPr/>
          <p:nvPr/>
        </p:nvGrpSpPr>
        <p:grpSpPr>
          <a:xfrm>
            <a:off x="5681900" y="2180136"/>
            <a:ext cx="2143773" cy="378313"/>
            <a:chOff x="4890039" y="2404205"/>
            <a:chExt cx="2364105" cy="417195"/>
          </a:xfrm>
        </p:grpSpPr>
        <p:pic>
          <p:nvPicPr>
            <p:cNvPr id="21" name="object 21"/>
            <p:cNvPicPr/>
            <p:nvPr/>
          </p:nvPicPr>
          <p:blipFill>
            <a:blip r:embed="rId9" cstate="print"/>
            <a:stretch>
              <a:fillRect/>
            </a:stretch>
          </p:blipFill>
          <p:spPr>
            <a:xfrm>
              <a:off x="4890039" y="2404205"/>
              <a:ext cx="1865375" cy="416623"/>
            </a:xfrm>
            <a:prstGeom prst="rect">
              <a:avLst/>
            </a:prstGeom>
          </p:spPr>
        </p:pic>
        <p:pic>
          <p:nvPicPr>
            <p:cNvPr id="22" name="object 22"/>
            <p:cNvPicPr/>
            <p:nvPr/>
          </p:nvPicPr>
          <p:blipFill>
            <a:blip r:embed="rId10" cstate="print"/>
            <a:stretch>
              <a:fillRect/>
            </a:stretch>
          </p:blipFill>
          <p:spPr>
            <a:xfrm>
              <a:off x="6528149" y="2404205"/>
              <a:ext cx="725995" cy="375475"/>
            </a:xfrm>
            <a:prstGeom prst="rect">
              <a:avLst/>
            </a:prstGeom>
          </p:spPr>
        </p:pic>
      </p:grpSp>
      <p:grpSp>
        <p:nvGrpSpPr>
          <p:cNvPr id="23" name="object 23"/>
          <p:cNvGrpSpPr/>
          <p:nvPr/>
        </p:nvGrpSpPr>
        <p:grpSpPr>
          <a:xfrm>
            <a:off x="7771775" y="2180135"/>
            <a:ext cx="1616899" cy="340885"/>
            <a:chOff x="7194708" y="2404205"/>
            <a:chExt cx="1783080" cy="375920"/>
          </a:xfrm>
        </p:grpSpPr>
        <p:pic>
          <p:nvPicPr>
            <p:cNvPr id="24" name="object 24"/>
            <p:cNvPicPr/>
            <p:nvPr/>
          </p:nvPicPr>
          <p:blipFill>
            <a:blip r:embed="rId11" cstate="print"/>
            <a:stretch>
              <a:fillRect/>
            </a:stretch>
          </p:blipFill>
          <p:spPr>
            <a:xfrm>
              <a:off x="8013763" y="2404205"/>
              <a:ext cx="963929" cy="375475"/>
            </a:xfrm>
            <a:prstGeom prst="rect">
              <a:avLst/>
            </a:prstGeom>
          </p:spPr>
        </p:pic>
        <p:pic>
          <p:nvPicPr>
            <p:cNvPr id="25" name="object 25"/>
            <p:cNvPicPr/>
            <p:nvPr/>
          </p:nvPicPr>
          <p:blipFill>
            <a:blip r:embed="rId12" cstate="print"/>
            <a:stretch>
              <a:fillRect/>
            </a:stretch>
          </p:blipFill>
          <p:spPr>
            <a:xfrm>
              <a:off x="7194708" y="2404205"/>
              <a:ext cx="1037177" cy="375475"/>
            </a:xfrm>
            <a:prstGeom prst="rect">
              <a:avLst/>
            </a:prstGeom>
          </p:spPr>
        </p:pic>
      </p:grpSp>
      <p:sp>
        <p:nvSpPr>
          <p:cNvPr id="26" name="object 26"/>
          <p:cNvSpPr/>
          <p:nvPr/>
        </p:nvSpPr>
        <p:spPr>
          <a:xfrm>
            <a:off x="2000000" y="2700531"/>
            <a:ext cx="54127" cy="55854"/>
          </a:xfrm>
          <a:custGeom>
            <a:avLst/>
            <a:gdLst/>
            <a:ahLst/>
            <a:cxnLst/>
            <a:rect l="l" t="t" r="r" b="b"/>
            <a:pathLst>
              <a:path w="59690" h="61594">
                <a:moveTo>
                  <a:pt x="38195" y="61055"/>
                </a:moveTo>
                <a:lnTo>
                  <a:pt x="21336" y="61055"/>
                </a:lnTo>
                <a:lnTo>
                  <a:pt x="13716" y="58007"/>
                </a:lnTo>
                <a:lnTo>
                  <a:pt x="1524" y="45719"/>
                </a:lnTo>
                <a:lnTo>
                  <a:pt x="0" y="39623"/>
                </a:lnTo>
                <a:lnTo>
                  <a:pt x="0" y="30479"/>
                </a:lnTo>
                <a:lnTo>
                  <a:pt x="0" y="22859"/>
                </a:lnTo>
                <a:lnTo>
                  <a:pt x="1524" y="15239"/>
                </a:lnTo>
                <a:lnTo>
                  <a:pt x="13716" y="3047"/>
                </a:lnTo>
                <a:lnTo>
                  <a:pt x="21336" y="0"/>
                </a:lnTo>
                <a:lnTo>
                  <a:pt x="38195" y="0"/>
                </a:lnTo>
                <a:lnTo>
                  <a:pt x="44291" y="3047"/>
                </a:lnTo>
                <a:lnTo>
                  <a:pt x="56483" y="15239"/>
                </a:lnTo>
                <a:lnTo>
                  <a:pt x="59531" y="22859"/>
                </a:lnTo>
                <a:lnTo>
                  <a:pt x="59531" y="39623"/>
                </a:lnTo>
                <a:lnTo>
                  <a:pt x="56483" y="45719"/>
                </a:lnTo>
                <a:lnTo>
                  <a:pt x="50387" y="51815"/>
                </a:lnTo>
                <a:lnTo>
                  <a:pt x="45815" y="58007"/>
                </a:lnTo>
                <a:lnTo>
                  <a:pt x="38195" y="61055"/>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nvGrpSpPr>
          <p:cNvPr id="27" name="object 27"/>
          <p:cNvGrpSpPr/>
          <p:nvPr/>
        </p:nvGrpSpPr>
        <p:grpSpPr>
          <a:xfrm>
            <a:off x="4419043" y="2676953"/>
            <a:ext cx="481384" cy="131862"/>
            <a:chOff x="3497389" y="2952083"/>
            <a:chExt cx="530860" cy="145415"/>
          </a:xfrm>
        </p:grpSpPr>
        <p:pic>
          <p:nvPicPr>
            <p:cNvPr id="28" name="object 28"/>
            <p:cNvPicPr/>
            <p:nvPr/>
          </p:nvPicPr>
          <p:blipFill>
            <a:blip r:embed="rId13" cstate="print"/>
            <a:stretch>
              <a:fillRect/>
            </a:stretch>
          </p:blipFill>
          <p:spPr>
            <a:xfrm>
              <a:off x="3497389" y="2978086"/>
              <a:ext cx="108299" cy="119062"/>
            </a:xfrm>
            <a:prstGeom prst="rect">
              <a:avLst/>
            </a:prstGeom>
          </p:spPr>
        </p:pic>
        <p:pic>
          <p:nvPicPr>
            <p:cNvPr id="29" name="object 29"/>
            <p:cNvPicPr/>
            <p:nvPr/>
          </p:nvPicPr>
          <p:blipFill>
            <a:blip r:embed="rId14" cstate="print"/>
            <a:stretch>
              <a:fillRect/>
            </a:stretch>
          </p:blipFill>
          <p:spPr>
            <a:xfrm>
              <a:off x="3634739" y="2981134"/>
              <a:ext cx="92964" cy="116014"/>
            </a:xfrm>
            <a:prstGeom prst="rect">
              <a:avLst/>
            </a:prstGeom>
          </p:spPr>
        </p:pic>
        <p:pic>
          <p:nvPicPr>
            <p:cNvPr id="30" name="object 30"/>
            <p:cNvPicPr/>
            <p:nvPr/>
          </p:nvPicPr>
          <p:blipFill>
            <a:blip r:embed="rId15" cstate="print"/>
            <a:stretch>
              <a:fillRect/>
            </a:stretch>
          </p:blipFill>
          <p:spPr>
            <a:xfrm>
              <a:off x="3749135" y="2952083"/>
              <a:ext cx="186023" cy="145065"/>
            </a:xfrm>
            <a:prstGeom prst="rect">
              <a:avLst/>
            </a:prstGeom>
          </p:spPr>
        </p:pic>
        <p:pic>
          <p:nvPicPr>
            <p:cNvPr id="31" name="object 31"/>
            <p:cNvPicPr/>
            <p:nvPr/>
          </p:nvPicPr>
          <p:blipFill>
            <a:blip r:embed="rId16" cstate="print"/>
            <a:stretch>
              <a:fillRect/>
            </a:stretch>
          </p:blipFill>
          <p:spPr>
            <a:xfrm>
              <a:off x="3964209" y="2978086"/>
              <a:ext cx="64008" cy="117538"/>
            </a:xfrm>
            <a:prstGeom prst="rect">
              <a:avLst/>
            </a:prstGeom>
          </p:spPr>
        </p:pic>
      </p:grpSp>
      <p:grpSp>
        <p:nvGrpSpPr>
          <p:cNvPr id="32" name="object 32"/>
          <p:cNvGrpSpPr/>
          <p:nvPr/>
        </p:nvGrpSpPr>
        <p:grpSpPr>
          <a:xfrm>
            <a:off x="6828498" y="2654841"/>
            <a:ext cx="610368" cy="153744"/>
            <a:chOff x="6154483" y="2927699"/>
            <a:chExt cx="673100" cy="169545"/>
          </a:xfrm>
        </p:grpSpPr>
        <p:pic>
          <p:nvPicPr>
            <p:cNvPr id="33" name="object 33"/>
            <p:cNvPicPr/>
            <p:nvPr/>
          </p:nvPicPr>
          <p:blipFill>
            <a:blip r:embed="rId17" cstate="print"/>
            <a:stretch>
              <a:fillRect/>
            </a:stretch>
          </p:blipFill>
          <p:spPr>
            <a:xfrm>
              <a:off x="6154483" y="2978086"/>
              <a:ext cx="92964" cy="117538"/>
            </a:xfrm>
            <a:prstGeom prst="rect">
              <a:avLst/>
            </a:prstGeom>
          </p:spPr>
        </p:pic>
        <p:pic>
          <p:nvPicPr>
            <p:cNvPr id="34" name="object 34"/>
            <p:cNvPicPr/>
            <p:nvPr/>
          </p:nvPicPr>
          <p:blipFill>
            <a:blip r:embed="rId18" cstate="print"/>
            <a:stretch>
              <a:fillRect/>
            </a:stretch>
          </p:blipFill>
          <p:spPr>
            <a:xfrm>
              <a:off x="6282594" y="2981134"/>
              <a:ext cx="93059" cy="116014"/>
            </a:xfrm>
            <a:prstGeom prst="rect">
              <a:avLst/>
            </a:prstGeom>
          </p:spPr>
        </p:pic>
        <p:pic>
          <p:nvPicPr>
            <p:cNvPr id="35" name="object 35"/>
            <p:cNvPicPr/>
            <p:nvPr/>
          </p:nvPicPr>
          <p:blipFill>
            <a:blip r:embed="rId19" cstate="print"/>
            <a:stretch>
              <a:fillRect/>
            </a:stretch>
          </p:blipFill>
          <p:spPr>
            <a:xfrm>
              <a:off x="6410705" y="2978086"/>
              <a:ext cx="160115" cy="117538"/>
            </a:xfrm>
            <a:prstGeom prst="rect">
              <a:avLst/>
            </a:prstGeom>
          </p:spPr>
        </p:pic>
        <p:pic>
          <p:nvPicPr>
            <p:cNvPr id="36" name="object 36"/>
            <p:cNvPicPr/>
            <p:nvPr/>
          </p:nvPicPr>
          <p:blipFill>
            <a:blip r:embed="rId20" cstate="print"/>
            <a:stretch>
              <a:fillRect/>
            </a:stretch>
          </p:blipFill>
          <p:spPr>
            <a:xfrm>
              <a:off x="6607492" y="2927699"/>
              <a:ext cx="99060" cy="169449"/>
            </a:xfrm>
            <a:prstGeom prst="rect">
              <a:avLst/>
            </a:prstGeom>
          </p:spPr>
        </p:pic>
        <p:pic>
          <p:nvPicPr>
            <p:cNvPr id="37" name="object 37"/>
            <p:cNvPicPr/>
            <p:nvPr/>
          </p:nvPicPr>
          <p:blipFill>
            <a:blip r:embed="rId21" cstate="print"/>
            <a:stretch>
              <a:fillRect/>
            </a:stretch>
          </p:blipFill>
          <p:spPr>
            <a:xfrm>
              <a:off x="6727983" y="2978086"/>
              <a:ext cx="99060" cy="119062"/>
            </a:xfrm>
            <a:prstGeom prst="rect">
              <a:avLst/>
            </a:prstGeom>
          </p:spPr>
        </p:pic>
      </p:grpSp>
      <p:pic>
        <p:nvPicPr>
          <p:cNvPr id="38" name="object 38"/>
          <p:cNvPicPr/>
          <p:nvPr/>
        </p:nvPicPr>
        <p:blipFill>
          <a:blip r:embed="rId22" cstate="print"/>
          <a:stretch>
            <a:fillRect/>
          </a:stretch>
        </p:blipFill>
        <p:spPr>
          <a:xfrm>
            <a:off x="2172919" y="2654841"/>
            <a:ext cx="2387257" cy="377880"/>
          </a:xfrm>
          <a:prstGeom prst="rect">
            <a:avLst/>
          </a:prstGeom>
        </p:spPr>
      </p:pic>
      <p:sp>
        <p:nvSpPr>
          <p:cNvPr id="39" name="object 39"/>
          <p:cNvSpPr/>
          <p:nvPr/>
        </p:nvSpPr>
        <p:spPr>
          <a:xfrm>
            <a:off x="7466103" y="2700532"/>
            <a:ext cx="57006" cy="107102"/>
          </a:xfrm>
          <a:custGeom>
            <a:avLst/>
            <a:gdLst/>
            <a:ahLst/>
            <a:cxnLst/>
            <a:rect l="l" t="t" r="r" b="b"/>
            <a:pathLst>
              <a:path w="62865" h="118110">
                <a:moveTo>
                  <a:pt x="48768" y="1524"/>
                </a:moveTo>
                <a:lnTo>
                  <a:pt x="42672" y="1524"/>
                </a:lnTo>
                <a:lnTo>
                  <a:pt x="44196" y="0"/>
                </a:lnTo>
                <a:lnTo>
                  <a:pt x="47244" y="0"/>
                </a:lnTo>
                <a:lnTo>
                  <a:pt x="48768" y="1524"/>
                </a:lnTo>
                <a:close/>
              </a:path>
              <a:path w="62865" h="118110">
                <a:moveTo>
                  <a:pt x="38100" y="21336"/>
                </a:moveTo>
                <a:lnTo>
                  <a:pt x="16764" y="21336"/>
                </a:lnTo>
                <a:lnTo>
                  <a:pt x="19812" y="16764"/>
                </a:lnTo>
                <a:lnTo>
                  <a:pt x="25908" y="10668"/>
                </a:lnTo>
                <a:lnTo>
                  <a:pt x="28956" y="9144"/>
                </a:lnTo>
                <a:lnTo>
                  <a:pt x="30480" y="6096"/>
                </a:lnTo>
                <a:lnTo>
                  <a:pt x="33528" y="4572"/>
                </a:lnTo>
                <a:lnTo>
                  <a:pt x="35052" y="3048"/>
                </a:lnTo>
                <a:lnTo>
                  <a:pt x="38100" y="1524"/>
                </a:lnTo>
                <a:lnTo>
                  <a:pt x="57912" y="1524"/>
                </a:lnTo>
                <a:lnTo>
                  <a:pt x="57912" y="3048"/>
                </a:lnTo>
                <a:lnTo>
                  <a:pt x="60960" y="3048"/>
                </a:lnTo>
                <a:lnTo>
                  <a:pt x="60960" y="4572"/>
                </a:lnTo>
                <a:lnTo>
                  <a:pt x="62484" y="4572"/>
                </a:lnTo>
                <a:lnTo>
                  <a:pt x="62484" y="19812"/>
                </a:lnTo>
                <a:lnTo>
                  <a:pt x="39624" y="19812"/>
                </a:lnTo>
                <a:lnTo>
                  <a:pt x="38100" y="21336"/>
                </a:lnTo>
                <a:close/>
              </a:path>
              <a:path w="62865" h="118110">
                <a:moveTo>
                  <a:pt x="18288" y="116014"/>
                </a:moveTo>
                <a:lnTo>
                  <a:pt x="0" y="116014"/>
                </a:lnTo>
                <a:lnTo>
                  <a:pt x="0" y="4572"/>
                </a:lnTo>
                <a:lnTo>
                  <a:pt x="1524" y="3048"/>
                </a:lnTo>
                <a:lnTo>
                  <a:pt x="16764" y="3048"/>
                </a:lnTo>
                <a:lnTo>
                  <a:pt x="16764" y="21336"/>
                </a:lnTo>
                <a:lnTo>
                  <a:pt x="38100" y="21336"/>
                </a:lnTo>
                <a:lnTo>
                  <a:pt x="36576" y="22860"/>
                </a:lnTo>
                <a:lnTo>
                  <a:pt x="33528" y="24384"/>
                </a:lnTo>
                <a:lnTo>
                  <a:pt x="28956" y="28956"/>
                </a:lnTo>
                <a:lnTo>
                  <a:pt x="27432" y="32004"/>
                </a:lnTo>
                <a:lnTo>
                  <a:pt x="24384" y="35052"/>
                </a:lnTo>
                <a:lnTo>
                  <a:pt x="22860" y="38100"/>
                </a:lnTo>
                <a:lnTo>
                  <a:pt x="19812" y="42767"/>
                </a:lnTo>
                <a:lnTo>
                  <a:pt x="19812" y="114490"/>
                </a:lnTo>
                <a:lnTo>
                  <a:pt x="18288" y="116014"/>
                </a:lnTo>
                <a:close/>
              </a:path>
              <a:path w="62865" h="118110">
                <a:moveTo>
                  <a:pt x="60960" y="22860"/>
                </a:moveTo>
                <a:lnTo>
                  <a:pt x="57912" y="22860"/>
                </a:lnTo>
                <a:lnTo>
                  <a:pt x="57912" y="21336"/>
                </a:lnTo>
                <a:lnTo>
                  <a:pt x="53340" y="21336"/>
                </a:lnTo>
                <a:lnTo>
                  <a:pt x="53340" y="19812"/>
                </a:lnTo>
                <a:lnTo>
                  <a:pt x="62484" y="19812"/>
                </a:lnTo>
                <a:lnTo>
                  <a:pt x="60960" y="21336"/>
                </a:lnTo>
                <a:lnTo>
                  <a:pt x="60960" y="22860"/>
                </a:lnTo>
                <a:close/>
              </a:path>
              <a:path w="62865" h="118110">
                <a:moveTo>
                  <a:pt x="16764" y="117538"/>
                </a:moveTo>
                <a:lnTo>
                  <a:pt x="3048" y="117538"/>
                </a:lnTo>
                <a:lnTo>
                  <a:pt x="1524" y="116014"/>
                </a:lnTo>
                <a:lnTo>
                  <a:pt x="16764" y="116014"/>
                </a:lnTo>
                <a:lnTo>
                  <a:pt x="16764" y="117538"/>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40" name="object 40"/>
          <p:cNvPicPr/>
          <p:nvPr/>
        </p:nvPicPr>
        <p:blipFill>
          <a:blip r:embed="rId23" cstate="print"/>
          <a:stretch>
            <a:fillRect/>
          </a:stretch>
        </p:blipFill>
        <p:spPr>
          <a:xfrm>
            <a:off x="7587801" y="2654841"/>
            <a:ext cx="857509" cy="153657"/>
          </a:xfrm>
          <a:prstGeom prst="rect">
            <a:avLst/>
          </a:prstGeom>
        </p:spPr>
      </p:pic>
      <p:grpSp>
        <p:nvGrpSpPr>
          <p:cNvPr id="41" name="object 41"/>
          <p:cNvGrpSpPr/>
          <p:nvPr/>
        </p:nvGrpSpPr>
        <p:grpSpPr>
          <a:xfrm>
            <a:off x="8517260" y="2700531"/>
            <a:ext cx="174473" cy="108254"/>
            <a:chOff x="8016811" y="2978086"/>
            <a:chExt cx="192405" cy="119380"/>
          </a:xfrm>
        </p:grpSpPr>
        <p:pic>
          <p:nvPicPr>
            <p:cNvPr id="42" name="object 42"/>
            <p:cNvPicPr/>
            <p:nvPr/>
          </p:nvPicPr>
          <p:blipFill>
            <a:blip r:embed="rId24" cstate="print"/>
            <a:stretch>
              <a:fillRect/>
            </a:stretch>
          </p:blipFill>
          <p:spPr>
            <a:xfrm>
              <a:off x="8016811" y="2978086"/>
              <a:ext cx="88487" cy="119062"/>
            </a:xfrm>
            <a:prstGeom prst="rect">
              <a:avLst/>
            </a:prstGeom>
          </p:spPr>
        </p:pic>
        <p:pic>
          <p:nvPicPr>
            <p:cNvPr id="43" name="object 43"/>
            <p:cNvPicPr/>
            <p:nvPr/>
          </p:nvPicPr>
          <p:blipFill>
            <a:blip r:embed="rId25" cstate="print"/>
            <a:stretch>
              <a:fillRect/>
            </a:stretch>
          </p:blipFill>
          <p:spPr>
            <a:xfrm>
              <a:off x="8132730" y="2978086"/>
              <a:ext cx="76295" cy="119062"/>
            </a:xfrm>
            <a:prstGeom prst="rect">
              <a:avLst/>
            </a:prstGeom>
          </p:spPr>
        </p:pic>
      </p:grpSp>
      <p:grpSp>
        <p:nvGrpSpPr>
          <p:cNvPr id="44" name="object 44"/>
          <p:cNvGrpSpPr/>
          <p:nvPr/>
        </p:nvGrpSpPr>
        <p:grpSpPr>
          <a:xfrm>
            <a:off x="8753747" y="2654841"/>
            <a:ext cx="286758" cy="153744"/>
            <a:chOff x="8277605" y="2927699"/>
            <a:chExt cx="316230" cy="169545"/>
          </a:xfrm>
        </p:grpSpPr>
        <p:pic>
          <p:nvPicPr>
            <p:cNvPr id="45" name="object 45"/>
            <p:cNvPicPr/>
            <p:nvPr/>
          </p:nvPicPr>
          <p:blipFill>
            <a:blip r:embed="rId26" cstate="print"/>
            <a:stretch>
              <a:fillRect/>
            </a:stretch>
          </p:blipFill>
          <p:spPr>
            <a:xfrm>
              <a:off x="8277605" y="2952083"/>
              <a:ext cx="70199" cy="145065"/>
            </a:xfrm>
            <a:prstGeom prst="rect">
              <a:avLst/>
            </a:prstGeom>
          </p:spPr>
        </p:pic>
        <p:pic>
          <p:nvPicPr>
            <p:cNvPr id="46" name="object 46"/>
            <p:cNvPicPr/>
            <p:nvPr/>
          </p:nvPicPr>
          <p:blipFill>
            <a:blip r:embed="rId27" cstate="print"/>
            <a:stretch>
              <a:fillRect/>
            </a:stretch>
          </p:blipFill>
          <p:spPr>
            <a:xfrm>
              <a:off x="8373713" y="2927699"/>
              <a:ext cx="93059" cy="167925"/>
            </a:xfrm>
            <a:prstGeom prst="rect">
              <a:avLst/>
            </a:prstGeom>
          </p:spPr>
        </p:pic>
        <p:pic>
          <p:nvPicPr>
            <p:cNvPr id="47" name="object 47"/>
            <p:cNvPicPr/>
            <p:nvPr/>
          </p:nvPicPr>
          <p:blipFill>
            <a:blip r:embed="rId28" cstate="print"/>
            <a:stretch>
              <a:fillRect/>
            </a:stretch>
          </p:blipFill>
          <p:spPr>
            <a:xfrm>
              <a:off x="8494204" y="2978086"/>
              <a:ext cx="99155" cy="119062"/>
            </a:xfrm>
            <a:prstGeom prst="rect">
              <a:avLst/>
            </a:prstGeom>
          </p:spPr>
        </p:pic>
      </p:grpSp>
      <p:grpSp>
        <p:nvGrpSpPr>
          <p:cNvPr id="48" name="object 48"/>
          <p:cNvGrpSpPr/>
          <p:nvPr/>
        </p:nvGrpSpPr>
        <p:grpSpPr>
          <a:xfrm>
            <a:off x="9116169" y="2661751"/>
            <a:ext cx="369676" cy="146834"/>
            <a:chOff x="8677275" y="2935319"/>
            <a:chExt cx="407670" cy="161925"/>
          </a:xfrm>
        </p:grpSpPr>
        <p:sp>
          <p:nvSpPr>
            <p:cNvPr id="49" name="object 49"/>
            <p:cNvSpPr/>
            <p:nvPr/>
          </p:nvSpPr>
          <p:spPr>
            <a:xfrm>
              <a:off x="8677275" y="2935319"/>
              <a:ext cx="24765" cy="160655"/>
            </a:xfrm>
            <a:custGeom>
              <a:avLst/>
              <a:gdLst/>
              <a:ahLst/>
              <a:cxnLst/>
              <a:rect l="l" t="t" r="r" b="b"/>
              <a:pathLst>
                <a:path w="24765" h="160655">
                  <a:moveTo>
                    <a:pt x="21336" y="158781"/>
                  </a:moveTo>
                  <a:lnTo>
                    <a:pt x="3048" y="158781"/>
                  </a:lnTo>
                  <a:lnTo>
                    <a:pt x="1524" y="157257"/>
                  </a:lnTo>
                  <a:lnTo>
                    <a:pt x="1524" y="47339"/>
                  </a:lnTo>
                  <a:lnTo>
                    <a:pt x="3048" y="47339"/>
                  </a:lnTo>
                  <a:lnTo>
                    <a:pt x="3048" y="45815"/>
                  </a:lnTo>
                  <a:lnTo>
                    <a:pt x="19812" y="45815"/>
                  </a:lnTo>
                  <a:lnTo>
                    <a:pt x="21336" y="47339"/>
                  </a:lnTo>
                  <a:lnTo>
                    <a:pt x="21336" y="158781"/>
                  </a:lnTo>
                  <a:close/>
                </a:path>
                <a:path w="24765" h="160655">
                  <a:moveTo>
                    <a:pt x="18288" y="160305"/>
                  </a:moveTo>
                  <a:lnTo>
                    <a:pt x="4572" y="160305"/>
                  </a:lnTo>
                  <a:lnTo>
                    <a:pt x="4572" y="158781"/>
                  </a:lnTo>
                  <a:lnTo>
                    <a:pt x="19812" y="158781"/>
                  </a:lnTo>
                  <a:lnTo>
                    <a:pt x="18288" y="160305"/>
                  </a:lnTo>
                  <a:close/>
                </a:path>
                <a:path w="24765" h="160655">
                  <a:moveTo>
                    <a:pt x="16764" y="24479"/>
                  </a:moveTo>
                  <a:lnTo>
                    <a:pt x="7620" y="24479"/>
                  </a:lnTo>
                  <a:lnTo>
                    <a:pt x="1524" y="21431"/>
                  </a:lnTo>
                  <a:lnTo>
                    <a:pt x="0" y="19907"/>
                  </a:lnTo>
                  <a:lnTo>
                    <a:pt x="0" y="4571"/>
                  </a:lnTo>
                  <a:lnTo>
                    <a:pt x="1524" y="3047"/>
                  </a:lnTo>
                  <a:lnTo>
                    <a:pt x="7620" y="0"/>
                  </a:lnTo>
                  <a:lnTo>
                    <a:pt x="16764" y="0"/>
                  </a:lnTo>
                  <a:lnTo>
                    <a:pt x="19812" y="1524"/>
                  </a:lnTo>
                  <a:lnTo>
                    <a:pt x="22860" y="4571"/>
                  </a:lnTo>
                  <a:lnTo>
                    <a:pt x="24384" y="7620"/>
                  </a:lnTo>
                  <a:lnTo>
                    <a:pt x="24384" y="16764"/>
                  </a:lnTo>
                  <a:lnTo>
                    <a:pt x="22860" y="19907"/>
                  </a:lnTo>
                  <a:lnTo>
                    <a:pt x="19812" y="22955"/>
                  </a:lnTo>
                  <a:lnTo>
                    <a:pt x="16764" y="24479"/>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50" name="object 50"/>
            <p:cNvPicPr/>
            <p:nvPr/>
          </p:nvPicPr>
          <p:blipFill>
            <a:blip r:embed="rId29" cstate="print"/>
            <a:stretch>
              <a:fillRect/>
            </a:stretch>
          </p:blipFill>
          <p:spPr>
            <a:xfrm>
              <a:off x="8735186" y="2978086"/>
              <a:ext cx="93059" cy="117538"/>
            </a:xfrm>
            <a:prstGeom prst="rect">
              <a:avLst/>
            </a:prstGeom>
          </p:spPr>
        </p:pic>
        <p:pic>
          <p:nvPicPr>
            <p:cNvPr id="51" name="object 51"/>
            <p:cNvPicPr/>
            <p:nvPr/>
          </p:nvPicPr>
          <p:blipFill>
            <a:blip r:embed="rId30" cstate="print"/>
            <a:stretch>
              <a:fillRect/>
            </a:stretch>
          </p:blipFill>
          <p:spPr>
            <a:xfrm>
              <a:off x="8864822" y="2978086"/>
              <a:ext cx="91535" cy="117538"/>
            </a:xfrm>
            <a:prstGeom prst="rect">
              <a:avLst/>
            </a:prstGeom>
          </p:spPr>
        </p:pic>
        <p:pic>
          <p:nvPicPr>
            <p:cNvPr id="52" name="object 52"/>
            <p:cNvPicPr/>
            <p:nvPr/>
          </p:nvPicPr>
          <p:blipFill>
            <a:blip r:embed="rId31" cstate="print"/>
            <a:stretch>
              <a:fillRect/>
            </a:stretch>
          </p:blipFill>
          <p:spPr>
            <a:xfrm>
              <a:off x="8985313" y="2978086"/>
              <a:ext cx="99155" cy="119062"/>
            </a:xfrm>
            <a:prstGeom prst="rect">
              <a:avLst/>
            </a:prstGeom>
          </p:spPr>
        </p:pic>
      </p:grpSp>
      <p:pic>
        <p:nvPicPr>
          <p:cNvPr id="53" name="object 53"/>
          <p:cNvPicPr/>
          <p:nvPr/>
        </p:nvPicPr>
        <p:blipFill>
          <a:blip r:embed="rId32" cstate="print"/>
          <a:stretch>
            <a:fillRect/>
          </a:stretch>
        </p:blipFill>
        <p:spPr>
          <a:xfrm>
            <a:off x="4958529" y="2654841"/>
            <a:ext cx="1792494" cy="340481"/>
          </a:xfrm>
          <a:prstGeom prst="rect">
            <a:avLst/>
          </a:prstGeom>
        </p:spPr>
      </p:pic>
      <p:sp>
        <p:nvSpPr>
          <p:cNvPr id="54" name="object 54"/>
          <p:cNvSpPr/>
          <p:nvPr/>
        </p:nvSpPr>
        <p:spPr>
          <a:xfrm>
            <a:off x="9513052" y="2700532"/>
            <a:ext cx="57006" cy="107102"/>
          </a:xfrm>
          <a:custGeom>
            <a:avLst/>
            <a:gdLst/>
            <a:ahLst/>
            <a:cxnLst/>
            <a:rect l="l" t="t" r="r" b="b"/>
            <a:pathLst>
              <a:path w="62865" h="118110">
                <a:moveTo>
                  <a:pt x="48863" y="1524"/>
                </a:moveTo>
                <a:lnTo>
                  <a:pt x="42767" y="1524"/>
                </a:lnTo>
                <a:lnTo>
                  <a:pt x="44291" y="0"/>
                </a:lnTo>
                <a:lnTo>
                  <a:pt x="47339" y="0"/>
                </a:lnTo>
                <a:lnTo>
                  <a:pt x="48863" y="1524"/>
                </a:lnTo>
                <a:close/>
              </a:path>
              <a:path w="62865" h="118110">
                <a:moveTo>
                  <a:pt x="38195" y="21336"/>
                </a:moveTo>
                <a:lnTo>
                  <a:pt x="16859" y="21336"/>
                </a:lnTo>
                <a:lnTo>
                  <a:pt x="19907" y="16764"/>
                </a:lnTo>
                <a:lnTo>
                  <a:pt x="30575" y="6096"/>
                </a:lnTo>
                <a:lnTo>
                  <a:pt x="33623" y="4572"/>
                </a:lnTo>
                <a:lnTo>
                  <a:pt x="35147" y="3048"/>
                </a:lnTo>
                <a:lnTo>
                  <a:pt x="38195" y="1524"/>
                </a:lnTo>
                <a:lnTo>
                  <a:pt x="56483" y="1524"/>
                </a:lnTo>
                <a:lnTo>
                  <a:pt x="58007" y="3048"/>
                </a:lnTo>
                <a:lnTo>
                  <a:pt x="61055" y="3048"/>
                </a:lnTo>
                <a:lnTo>
                  <a:pt x="61055" y="4572"/>
                </a:lnTo>
                <a:lnTo>
                  <a:pt x="62579" y="4572"/>
                </a:lnTo>
                <a:lnTo>
                  <a:pt x="62579" y="19812"/>
                </a:lnTo>
                <a:lnTo>
                  <a:pt x="39719" y="19812"/>
                </a:lnTo>
                <a:lnTo>
                  <a:pt x="38195" y="21336"/>
                </a:lnTo>
                <a:close/>
              </a:path>
              <a:path w="62865" h="118110">
                <a:moveTo>
                  <a:pt x="18383" y="116014"/>
                </a:moveTo>
                <a:lnTo>
                  <a:pt x="0" y="116014"/>
                </a:lnTo>
                <a:lnTo>
                  <a:pt x="0" y="3048"/>
                </a:lnTo>
                <a:lnTo>
                  <a:pt x="16859" y="3048"/>
                </a:lnTo>
                <a:lnTo>
                  <a:pt x="16859" y="21336"/>
                </a:lnTo>
                <a:lnTo>
                  <a:pt x="38195" y="21336"/>
                </a:lnTo>
                <a:lnTo>
                  <a:pt x="35147" y="22860"/>
                </a:lnTo>
                <a:lnTo>
                  <a:pt x="29051" y="28956"/>
                </a:lnTo>
                <a:lnTo>
                  <a:pt x="27527" y="32004"/>
                </a:lnTo>
                <a:lnTo>
                  <a:pt x="21431" y="38100"/>
                </a:lnTo>
                <a:lnTo>
                  <a:pt x="19907" y="42767"/>
                </a:lnTo>
                <a:lnTo>
                  <a:pt x="19907" y="114490"/>
                </a:lnTo>
                <a:lnTo>
                  <a:pt x="18383" y="116014"/>
                </a:lnTo>
                <a:close/>
              </a:path>
              <a:path w="62865" h="118110">
                <a:moveTo>
                  <a:pt x="61055" y="22860"/>
                </a:moveTo>
                <a:lnTo>
                  <a:pt x="58007" y="22860"/>
                </a:lnTo>
                <a:lnTo>
                  <a:pt x="56483" y="21336"/>
                </a:lnTo>
                <a:lnTo>
                  <a:pt x="53435" y="21336"/>
                </a:lnTo>
                <a:lnTo>
                  <a:pt x="53435" y="19812"/>
                </a:lnTo>
                <a:lnTo>
                  <a:pt x="62579" y="19812"/>
                </a:lnTo>
                <a:lnTo>
                  <a:pt x="61055" y="21336"/>
                </a:lnTo>
                <a:lnTo>
                  <a:pt x="61055" y="22860"/>
                </a:lnTo>
                <a:close/>
              </a:path>
              <a:path w="62865" h="118110">
                <a:moveTo>
                  <a:pt x="16859" y="117538"/>
                </a:moveTo>
                <a:lnTo>
                  <a:pt x="1524" y="117538"/>
                </a:lnTo>
                <a:lnTo>
                  <a:pt x="1524" y="116014"/>
                </a:lnTo>
                <a:lnTo>
                  <a:pt x="16859" y="116014"/>
                </a:lnTo>
                <a:lnTo>
                  <a:pt x="16859" y="117538"/>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nvGrpSpPr>
          <p:cNvPr id="55" name="object 55"/>
          <p:cNvGrpSpPr/>
          <p:nvPr/>
        </p:nvGrpSpPr>
        <p:grpSpPr>
          <a:xfrm>
            <a:off x="4636271" y="2841665"/>
            <a:ext cx="304608" cy="153744"/>
            <a:chOff x="3736943" y="3133725"/>
            <a:chExt cx="335915" cy="169545"/>
          </a:xfrm>
        </p:grpSpPr>
        <p:sp>
          <p:nvSpPr>
            <p:cNvPr id="56" name="object 56"/>
            <p:cNvSpPr/>
            <p:nvPr/>
          </p:nvSpPr>
          <p:spPr>
            <a:xfrm>
              <a:off x="3736937" y="3133724"/>
              <a:ext cx="20320" cy="168275"/>
            </a:xfrm>
            <a:custGeom>
              <a:avLst/>
              <a:gdLst/>
              <a:ahLst/>
              <a:cxnLst/>
              <a:rect l="l" t="t" r="r" b="b"/>
              <a:pathLst>
                <a:path w="20320" h="168275">
                  <a:moveTo>
                    <a:pt x="18288" y="166408"/>
                  </a:moveTo>
                  <a:lnTo>
                    <a:pt x="3048" y="166408"/>
                  </a:lnTo>
                  <a:lnTo>
                    <a:pt x="3048" y="167932"/>
                  </a:lnTo>
                  <a:lnTo>
                    <a:pt x="18288" y="167932"/>
                  </a:lnTo>
                  <a:lnTo>
                    <a:pt x="18288" y="166408"/>
                  </a:lnTo>
                  <a:close/>
                </a:path>
                <a:path w="20320" h="168275">
                  <a:moveTo>
                    <a:pt x="19812" y="1054"/>
                  </a:moveTo>
                  <a:lnTo>
                    <a:pt x="17818" y="1054"/>
                  </a:lnTo>
                  <a:lnTo>
                    <a:pt x="16764" y="0"/>
                  </a:lnTo>
                  <a:lnTo>
                    <a:pt x="6096" y="0"/>
                  </a:lnTo>
                  <a:lnTo>
                    <a:pt x="5041" y="1054"/>
                  </a:lnTo>
                  <a:lnTo>
                    <a:pt x="1524" y="1054"/>
                  </a:lnTo>
                  <a:lnTo>
                    <a:pt x="1524" y="3594"/>
                  </a:lnTo>
                  <a:lnTo>
                    <a:pt x="0" y="3594"/>
                  </a:lnTo>
                  <a:lnTo>
                    <a:pt x="0" y="164884"/>
                  </a:lnTo>
                  <a:lnTo>
                    <a:pt x="635" y="164884"/>
                  </a:lnTo>
                  <a:lnTo>
                    <a:pt x="635" y="166154"/>
                  </a:lnTo>
                  <a:lnTo>
                    <a:pt x="19812" y="166154"/>
                  </a:lnTo>
                  <a:lnTo>
                    <a:pt x="19812" y="164884"/>
                  </a:lnTo>
                  <a:lnTo>
                    <a:pt x="19812" y="3594"/>
                  </a:lnTo>
                  <a:lnTo>
                    <a:pt x="19812" y="1054"/>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57" name="object 57"/>
            <p:cNvPicPr/>
            <p:nvPr/>
          </p:nvPicPr>
          <p:blipFill>
            <a:blip r:embed="rId33" cstate="print"/>
            <a:stretch>
              <a:fillRect/>
            </a:stretch>
          </p:blipFill>
          <p:spPr>
            <a:xfrm>
              <a:off x="3785711" y="3184112"/>
              <a:ext cx="286702" cy="119062"/>
            </a:xfrm>
            <a:prstGeom prst="rect">
              <a:avLst/>
            </a:prstGeom>
          </p:spPr>
        </p:pic>
      </p:grpSp>
      <p:grpSp>
        <p:nvGrpSpPr>
          <p:cNvPr id="58" name="object 58"/>
          <p:cNvGrpSpPr/>
          <p:nvPr/>
        </p:nvGrpSpPr>
        <p:grpSpPr>
          <a:xfrm>
            <a:off x="5006897" y="2887356"/>
            <a:ext cx="207871" cy="108254"/>
            <a:chOff x="4145661" y="3184112"/>
            <a:chExt cx="229235" cy="119380"/>
          </a:xfrm>
        </p:grpSpPr>
        <p:pic>
          <p:nvPicPr>
            <p:cNvPr id="59" name="object 59"/>
            <p:cNvPicPr/>
            <p:nvPr/>
          </p:nvPicPr>
          <p:blipFill>
            <a:blip r:embed="rId34" cstate="print"/>
            <a:stretch>
              <a:fillRect/>
            </a:stretch>
          </p:blipFill>
          <p:spPr>
            <a:xfrm>
              <a:off x="4145661" y="3184112"/>
              <a:ext cx="106775" cy="119062"/>
            </a:xfrm>
            <a:prstGeom prst="rect">
              <a:avLst/>
            </a:prstGeom>
          </p:spPr>
        </p:pic>
        <p:pic>
          <p:nvPicPr>
            <p:cNvPr id="60" name="object 60"/>
            <p:cNvPicPr/>
            <p:nvPr/>
          </p:nvPicPr>
          <p:blipFill>
            <a:blip r:embed="rId35" cstate="print"/>
            <a:stretch>
              <a:fillRect/>
            </a:stretch>
          </p:blipFill>
          <p:spPr>
            <a:xfrm>
              <a:off x="4281392" y="3184112"/>
              <a:ext cx="93059" cy="117538"/>
            </a:xfrm>
            <a:prstGeom prst="rect">
              <a:avLst/>
            </a:prstGeom>
          </p:spPr>
        </p:pic>
      </p:grpSp>
      <p:sp>
        <p:nvSpPr>
          <p:cNvPr id="61" name="object 61"/>
          <p:cNvSpPr/>
          <p:nvPr/>
        </p:nvSpPr>
        <p:spPr>
          <a:xfrm>
            <a:off x="2000000" y="3176618"/>
            <a:ext cx="54127" cy="54127"/>
          </a:xfrm>
          <a:custGeom>
            <a:avLst/>
            <a:gdLst/>
            <a:ahLst/>
            <a:cxnLst/>
            <a:rect l="l" t="t" r="r" b="b"/>
            <a:pathLst>
              <a:path w="59690" h="59689">
                <a:moveTo>
                  <a:pt x="38195" y="59531"/>
                </a:moveTo>
                <a:lnTo>
                  <a:pt x="21336" y="59531"/>
                </a:lnTo>
                <a:lnTo>
                  <a:pt x="13716" y="56483"/>
                </a:lnTo>
                <a:lnTo>
                  <a:pt x="7620" y="50387"/>
                </a:lnTo>
                <a:lnTo>
                  <a:pt x="1524" y="45815"/>
                </a:lnTo>
                <a:lnTo>
                  <a:pt x="0" y="38195"/>
                </a:lnTo>
                <a:lnTo>
                  <a:pt x="0" y="29051"/>
                </a:lnTo>
                <a:lnTo>
                  <a:pt x="0" y="21336"/>
                </a:lnTo>
                <a:lnTo>
                  <a:pt x="1524" y="13716"/>
                </a:lnTo>
                <a:lnTo>
                  <a:pt x="13716" y="1524"/>
                </a:lnTo>
                <a:lnTo>
                  <a:pt x="21336" y="0"/>
                </a:lnTo>
                <a:lnTo>
                  <a:pt x="38195" y="0"/>
                </a:lnTo>
                <a:lnTo>
                  <a:pt x="44291" y="1524"/>
                </a:lnTo>
                <a:lnTo>
                  <a:pt x="56483" y="13716"/>
                </a:lnTo>
                <a:lnTo>
                  <a:pt x="59531" y="21336"/>
                </a:lnTo>
                <a:lnTo>
                  <a:pt x="59531" y="38195"/>
                </a:lnTo>
                <a:lnTo>
                  <a:pt x="56483" y="44291"/>
                </a:lnTo>
                <a:lnTo>
                  <a:pt x="50387" y="50387"/>
                </a:lnTo>
                <a:lnTo>
                  <a:pt x="45815" y="56483"/>
                </a:lnTo>
                <a:lnTo>
                  <a:pt x="38195" y="59531"/>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nvGrpSpPr>
          <p:cNvPr id="62" name="object 62"/>
          <p:cNvGrpSpPr/>
          <p:nvPr/>
        </p:nvGrpSpPr>
        <p:grpSpPr>
          <a:xfrm>
            <a:off x="2171537" y="3129546"/>
            <a:ext cx="351825" cy="153744"/>
            <a:chOff x="1018889" y="3451193"/>
            <a:chExt cx="387985" cy="169545"/>
          </a:xfrm>
        </p:grpSpPr>
        <p:pic>
          <p:nvPicPr>
            <p:cNvPr id="63" name="object 63"/>
            <p:cNvPicPr/>
            <p:nvPr/>
          </p:nvPicPr>
          <p:blipFill>
            <a:blip r:embed="rId36" cstate="print"/>
            <a:stretch>
              <a:fillRect/>
            </a:stretch>
          </p:blipFill>
          <p:spPr>
            <a:xfrm>
              <a:off x="1018889" y="3463480"/>
              <a:ext cx="115919" cy="155638"/>
            </a:xfrm>
            <a:prstGeom prst="rect">
              <a:avLst/>
            </a:prstGeom>
          </p:spPr>
        </p:pic>
        <p:pic>
          <p:nvPicPr>
            <p:cNvPr id="64" name="object 64"/>
            <p:cNvPicPr/>
            <p:nvPr/>
          </p:nvPicPr>
          <p:blipFill>
            <a:blip r:embed="rId37" cstate="print"/>
            <a:stretch>
              <a:fillRect/>
            </a:stretch>
          </p:blipFill>
          <p:spPr>
            <a:xfrm>
              <a:off x="1154620" y="3451193"/>
              <a:ext cx="93059" cy="167925"/>
            </a:xfrm>
            <a:prstGeom prst="rect">
              <a:avLst/>
            </a:prstGeom>
          </p:spPr>
        </p:pic>
        <p:sp>
          <p:nvSpPr>
            <p:cNvPr id="65" name="object 65"/>
            <p:cNvSpPr/>
            <p:nvPr/>
          </p:nvSpPr>
          <p:spPr>
            <a:xfrm>
              <a:off x="1281207" y="3460337"/>
              <a:ext cx="24765" cy="159385"/>
            </a:xfrm>
            <a:custGeom>
              <a:avLst/>
              <a:gdLst/>
              <a:ahLst/>
              <a:cxnLst/>
              <a:rect l="l" t="t" r="r" b="b"/>
              <a:pathLst>
                <a:path w="24765" h="159385">
                  <a:moveTo>
                    <a:pt x="19812" y="45815"/>
                  </a:moveTo>
                  <a:lnTo>
                    <a:pt x="3048" y="45815"/>
                  </a:lnTo>
                  <a:lnTo>
                    <a:pt x="3048" y="44291"/>
                  </a:lnTo>
                  <a:lnTo>
                    <a:pt x="19812" y="44291"/>
                  </a:lnTo>
                  <a:lnTo>
                    <a:pt x="19812" y="45815"/>
                  </a:lnTo>
                  <a:close/>
                </a:path>
                <a:path w="24765" h="159385">
                  <a:moveTo>
                    <a:pt x="21336" y="157257"/>
                  </a:moveTo>
                  <a:lnTo>
                    <a:pt x="1524" y="157257"/>
                  </a:lnTo>
                  <a:lnTo>
                    <a:pt x="1524" y="45815"/>
                  </a:lnTo>
                  <a:lnTo>
                    <a:pt x="21336" y="45815"/>
                  </a:lnTo>
                  <a:lnTo>
                    <a:pt x="21336" y="157257"/>
                  </a:lnTo>
                  <a:close/>
                </a:path>
                <a:path w="24765" h="159385">
                  <a:moveTo>
                    <a:pt x="18288" y="158781"/>
                  </a:moveTo>
                  <a:lnTo>
                    <a:pt x="4572" y="158781"/>
                  </a:lnTo>
                  <a:lnTo>
                    <a:pt x="3048" y="157257"/>
                  </a:lnTo>
                  <a:lnTo>
                    <a:pt x="19812" y="157257"/>
                  </a:lnTo>
                  <a:lnTo>
                    <a:pt x="18288" y="158781"/>
                  </a:lnTo>
                  <a:close/>
                </a:path>
                <a:path w="24765" h="159385">
                  <a:moveTo>
                    <a:pt x="19812" y="22955"/>
                  </a:moveTo>
                  <a:lnTo>
                    <a:pt x="3048" y="22955"/>
                  </a:lnTo>
                  <a:lnTo>
                    <a:pt x="1524" y="21431"/>
                  </a:lnTo>
                  <a:lnTo>
                    <a:pt x="0" y="18383"/>
                  </a:lnTo>
                  <a:lnTo>
                    <a:pt x="0" y="3143"/>
                  </a:lnTo>
                  <a:lnTo>
                    <a:pt x="1524" y="1523"/>
                  </a:lnTo>
                  <a:lnTo>
                    <a:pt x="3048" y="0"/>
                  </a:lnTo>
                  <a:lnTo>
                    <a:pt x="19812" y="0"/>
                  </a:lnTo>
                  <a:lnTo>
                    <a:pt x="21336" y="1523"/>
                  </a:lnTo>
                  <a:lnTo>
                    <a:pt x="22860" y="3143"/>
                  </a:lnTo>
                  <a:lnTo>
                    <a:pt x="24384" y="6191"/>
                  </a:lnTo>
                  <a:lnTo>
                    <a:pt x="24384" y="15335"/>
                  </a:lnTo>
                  <a:lnTo>
                    <a:pt x="22860" y="18383"/>
                  </a:lnTo>
                  <a:lnTo>
                    <a:pt x="21336" y="19907"/>
                  </a:lnTo>
                  <a:lnTo>
                    <a:pt x="19812" y="22955"/>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66" name="object 66"/>
            <p:cNvPicPr/>
            <p:nvPr/>
          </p:nvPicPr>
          <p:blipFill>
            <a:blip r:embed="rId38" cstate="print"/>
            <a:stretch>
              <a:fillRect/>
            </a:stretch>
          </p:blipFill>
          <p:spPr>
            <a:xfrm>
              <a:off x="1330071" y="3503104"/>
              <a:ext cx="76200" cy="117538"/>
            </a:xfrm>
            <a:prstGeom prst="rect">
              <a:avLst/>
            </a:prstGeom>
          </p:spPr>
        </p:pic>
      </p:grpSp>
      <p:grpSp>
        <p:nvGrpSpPr>
          <p:cNvPr id="67" name="object 67"/>
          <p:cNvGrpSpPr/>
          <p:nvPr/>
        </p:nvGrpSpPr>
        <p:grpSpPr>
          <a:xfrm>
            <a:off x="2589236" y="3176618"/>
            <a:ext cx="335126" cy="107102"/>
            <a:chOff x="1479518" y="3503104"/>
            <a:chExt cx="369570" cy="118110"/>
          </a:xfrm>
        </p:grpSpPr>
        <p:pic>
          <p:nvPicPr>
            <p:cNvPr id="68" name="object 68"/>
            <p:cNvPicPr/>
            <p:nvPr/>
          </p:nvPicPr>
          <p:blipFill>
            <a:blip r:embed="rId39" cstate="print"/>
            <a:stretch>
              <a:fillRect/>
            </a:stretch>
          </p:blipFill>
          <p:spPr>
            <a:xfrm>
              <a:off x="1479518" y="3503104"/>
              <a:ext cx="265366" cy="117538"/>
            </a:xfrm>
            <a:prstGeom prst="rect">
              <a:avLst/>
            </a:prstGeom>
          </p:spPr>
        </p:pic>
        <p:pic>
          <p:nvPicPr>
            <p:cNvPr id="69" name="object 69"/>
            <p:cNvPicPr/>
            <p:nvPr/>
          </p:nvPicPr>
          <p:blipFill>
            <a:blip r:embed="rId40" cstate="print"/>
            <a:stretch>
              <a:fillRect/>
            </a:stretch>
          </p:blipFill>
          <p:spPr>
            <a:xfrm>
              <a:off x="1772316" y="3503104"/>
              <a:ext cx="76295" cy="117538"/>
            </a:xfrm>
            <a:prstGeom prst="rect">
              <a:avLst/>
            </a:prstGeom>
          </p:spPr>
        </p:pic>
      </p:grpSp>
      <p:grpSp>
        <p:nvGrpSpPr>
          <p:cNvPr id="70" name="object 70"/>
          <p:cNvGrpSpPr/>
          <p:nvPr/>
        </p:nvGrpSpPr>
        <p:grpSpPr>
          <a:xfrm>
            <a:off x="2993114" y="3176618"/>
            <a:ext cx="198082" cy="107102"/>
            <a:chOff x="1924907" y="3503104"/>
            <a:chExt cx="218440" cy="118110"/>
          </a:xfrm>
        </p:grpSpPr>
        <p:pic>
          <p:nvPicPr>
            <p:cNvPr id="71" name="object 71"/>
            <p:cNvPicPr/>
            <p:nvPr/>
          </p:nvPicPr>
          <p:blipFill>
            <a:blip r:embed="rId41" cstate="print"/>
            <a:stretch>
              <a:fillRect/>
            </a:stretch>
          </p:blipFill>
          <p:spPr>
            <a:xfrm>
              <a:off x="1924907" y="3503104"/>
              <a:ext cx="88487" cy="117538"/>
            </a:xfrm>
            <a:prstGeom prst="rect">
              <a:avLst/>
            </a:prstGeom>
          </p:spPr>
        </p:pic>
        <p:pic>
          <p:nvPicPr>
            <p:cNvPr id="72" name="object 72"/>
            <p:cNvPicPr/>
            <p:nvPr/>
          </p:nvPicPr>
          <p:blipFill>
            <a:blip r:embed="rId42" cstate="print"/>
            <a:stretch>
              <a:fillRect/>
            </a:stretch>
          </p:blipFill>
          <p:spPr>
            <a:xfrm>
              <a:off x="2049970" y="3503104"/>
              <a:ext cx="93059" cy="116014"/>
            </a:xfrm>
            <a:prstGeom prst="rect">
              <a:avLst/>
            </a:prstGeom>
          </p:spPr>
        </p:pic>
      </p:grpSp>
      <p:pic>
        <p:nvPicPr>
          <p:cNvPr id="73" name="object 73"/>
          <p:cNvPicPr/>
          <p:nvPr/>
        </p:nvPicPr>
        <p:blipFill>
          <a:blip r:embed="rId43" cstate="print"/>
          <a:stretch>
            <a:fillRect/>
          </a:stretch>
        </p:blipFill>
        <p:spPr>
          <a:xfrm>
            <a:off x="3271062" y="3129546"/>
            <a:ext cx="881089" cy="153657"/>
          </a:xfrm>
          <a:prstGeom prst="rect">
            <a:avLst/>
          </a:prstGeom>
        </p:spPr>
      </p:pic>
      <p:grpSp>
        <p:nvGrpSpPr>
          <p:cNvPr id="74" name="object 74"/>
          <p:cNvGrpSpPr/>
          <p:nvPr/>
        </p:nvGrpSpPr>
        <p:grpSpPr>
          <a:xfrm>
            <a:off x="4226864" y="3176618"/>
            <a:ext cx="286758" cy="107102"/>
            <a:chOff x="3285458" y="3503104"/>
            <a:chExt cx="316230" cy="118110"/>
          </a:xfrm>
        </p:grpSpPr>
        <p:pic>
          <p:nvPicPr>
            <p:cNvPr id="75" name="object 75"/>
            <p:cNvPicPr/>
            <p:nvPr/>
          </p:nvPicPr>
          <p:blipFill>
            <a:blip r:embed="rId44" cstate="print"/>
            <a:stretch>
              <a:fillRect/>
            </a:stretch>
          </p:blipFill>
          <p:spPr>
            <a:xfrm>
              <a:off x="3285458" y="3504628"/>
              <a:ext cx="91440" cy="116014"/>
            </a:xfrm>
            <a:prstGeom prst="rect">
              <a:avLst/>
            </a:prstGeom>
          </p:spPr>
        </p:pic>
        <p:pic>
          <p:nvPicPr>
            <p:cNvPr id="76" name="object 76"/>
            <p:cNvPicPr/>
            <p:nvPr/>
          </p:nvPicPr>
          <p:blipFill>
            <a:blip r:embed="rId45" cstate="print"/>
            <a:stretch>
              <a:fillRect/>
            </a:stretch>
          </p:blipFill>
          <p:spPr>
            <a:xfrm>
              <a:off x="3405949" y="3503104"/>
              <a:ext cx="76200" cy="117538"/>
            </a:xfrm>
            <a:prstGeom prst="rect">
              <a:avLst/>
            </a:prstGeom>
          </p:spPr>
        </p:pic>
        <p:pic>
          <p:nvPicPr>
            <p:cNvPr id="77" name="object 77"/>
            <p:cNvPicPr/>
            <p:nvPr/>
          </p:nvPicPr>
          <p:blipFill>
            <a:blip r:embed="rId46" cstate="print"/>
            <a:stretch>
              <a:fillRect/>
            </a:stretch>
          </p:blipFill>
          <p:spPr>
            <a:xfrm>
              <a:off x="3502056" y="3503104"/>
              <a:ext cx="99060" cy="117538"/>
            </a:xfrm>
            <a:prstGeom prst="rect">
              <a:avLst/>
            </a:prstGeom>
          </p:spPr>
        </p:pic>
      </p:grpSp>
      <p:pic>
        <p:nvPicPr>
          <p:cNvPr id="78" name="object 78"/>
          <p:cNvPicPr/>
          <p:nvPr/>
        </p:nvPicPr>
        <p:blipFill>
          <a:blip r:embed="rId47" cstate="print"/>
          <a:stretch>
            <a:fillRect/>
          </a:stretch>
        </p:blipFill>
        <p:spPr>
          <a:xfrm>
            <a:off x="4586433" y="3129546"/>
            <a:ext cx="177064" cy="153657"/>
          </a:xfrm>
          <a:prstGeom prst="rect">
            <a:avLst/>
          </a:prstGeom>
        </p:spPr>
      </p:pic>
      <p:grpSp>
        <p:nvGrpSpPr>
          <p:cNvPr id="79" name="object 79"/>
          <p:cNvGrpSpPr/>
          <p:nvPr/>
        </p:nvGrpSpPr>
        <p:grpSpPr>
          <a:xfrm>
            <a:off x="4814630" y="3129546"/>
            <a:ext cx="287909" cy="153744"/>
            <a:chOff x="3933634" y="3451193"/>
            <a:chExt cx="317500" cy="169545"/>
          </a:xfrm>
        </p:grpSpPr>
        <p:pic>
          <p:nvPicPr>
            <p:cNvPr id="80" name="object 80"/>
            <p:cNvPicPr/>
            <p:nvPr/>
          </p:nvPicPr>
          <p:blipFill>
            <a:blip r:embed="rId48" cstate="print"/>
            <a:stretch>
              <a:fillRect/>
            </a:stretch>
          </p:blipFill>
          <p:spPr>
            <a:xfrm>
              <a:off x="3933634" y="3475672"/>
              <a:ext cx="71723" cy="144970"/>
            </a:xfrm>
            <a:prstGeom prst="rect">
              <a:avLst/>
            </a:prstGeom>
          </p:spPr>
        </p:pic>
        <p:pic>
          <p:nvPicPr>
            <p:cNvPr id="81" name="object 81"/>
            <p:cNvPicPr/>
            <p:nvPr/>
          </p:nvPicPr>
          <p:blipFill>
            <a:blip r:embed="rId49" cstate="print"/>
            <a:stretch>
              <a:fillRect/>
            </a:stretch>
          </p:blipFill>
          <p:spPr>
            <a:xfrm>
              <a:off x="4031265" y="3451193"/>
              <a:ext cx="91535" cy="167925"/>
            </a:xfrm>
            <a:prstGeom prst="rect">
              <a:avLst/>
            </a:prstGeom>
          </p:spPr>
        </p:pic>
        <p:pic>
          <p:nvPicPr>
            <p:cNvPr id="82" name="object 82"/>
            <p:cNvPicPr/>
            <p:nvPr/>
          </p:nvPicPr>
          <p:blipFill>
            <a:blip r:embed="rId50" cstate="print"/>
            <a:stretch>
              <a:fillRect/>
            </a:stretch>
          </p:blipFill>
          <p:spPr>
            <a:xfrm>
              <a:off x="4151757" y="3503104"/>
              <a:ext cx="99155" cy="117538"/>
            </a:xfrm>
            <a:prstGeom prst="rect">
              <a:avLst/>
            </a:prstGeom>
          </p:spPr>
        </p:pic>
      </p:grpSp>
      <p:grpSp>
        <p:nvGrpSpPr>
          <p:cNvPr id="83" name="object 83"/>
          <p:cNvGrpSpPr/>
          <p:nvPr/>
        </p:nvGrpSpPr>
        <p:grpSpPr>
          <a:xfrm>
            <a:off x="5174287" y="3129546"/>
            <a:ext cx="772173" cy="153744"/>
            <a:chOff x="4330255" y="3451193"/>
            <a:chExt cx="851535" cy="169545"/>
          </a:xfrm>
        </p:grpSpPr>
        <p:pic>
          <p:nvPicPr>
            <p:cNvPr id="84" name="object 84"/>
            <p:cNvPicPr/>
            <p:nvPr/>
          </p:nvPicPr>
          <p:blipFill>
            <a:blip r:embed="rId51" cstate="print"/>
            <a:stretch>
              <a:fillRect/>
            </a:stretch>
          </p:blipFill>
          <p:spPr>
            <a:xfrm>
              <a:off x="4330255" y="3503104"/>
              <a:ext cx="308038" cy="117538"/>
            </a:xfrm>
            <a:prstGeom prst="rect">
              <a:avLst/>
            </a:prstGeom>
          </p:spPr>
        </p:pic>
        <p:sp>
          <p:nvSpPr>
            <p:cNvPr id="85" name="object 85"/>
            <p:cNvSpPr/>
            <p:nvPr/>
          </p:nvSpPr>
          <p:spPr>
            <a:xfrm>
              <a:off x="4673435" y="3451199"/>
              <a:ext cx="78105" cy="168275"/>
            </a:xfrm>
            <a:custGeom>
              <a:avLst/>
              <a:gdLst/>
              <a:ahLst/>
              <a:cxnLst/>
              <a:rect l="l" t="t" r="r" b="b"/>
              <a:pathLst>
                <a:path w="78104" h="168275">
                  <a:moveTo>
                    <a:pt x="21336" y="54965"/>
                  </a:moveTo>
                  <a:lnTo>
                    <a:pt x="19812" y="54965"/>
                  </a:lnTo>
                  <a:lnTo>
                    <a:pt x="19812" y="53441"/>
                  </a:lnTo>
                  <a:lnTo>
                    <a:pt x="3048" y="53441"/>
                  </a:lnTo>
                  <a:lnTo>
                    <a:pt x="3048" y="54965"/>
                  </a:lnTo>
                  <a:lnTo>
                    <a:pt x="1524" y="54965"/>
                  </a:lnTo>
                  <a:lnTo>
                    <a:pt x="1524" y="166408"/>
                  </a:lnTo>
                  <a:lnTo>
                    <a:pt x="3048" y="166408"/>
                  </a:lnTo>
                  <a:lnTo>
                    <a:pt x="4572" y="167932"/>
                  </a:lnTo>
                  <a:lnTo>
                    <a:pt x="18288" y="167932"/>
                  </a:lnTo>
                  <a:lnTo>
                    <a:pt x="19812" y="166408"/>
                  </a:lnTo>
                  <a:lnTo>
                    <a:pt x="21336" y="166408"/>
                  </a:lnTo>
                  <a:lnTo>
                    <a:pt x="21336" y="54965"/>
                  </a:lnTo>
                  <a:close/>
                </a:path>
                <a:path w="78104" h="168275">
                  <a:moveTo>
                    <a:pt x="24384" y="15341"/>
                  </a:moveTo>
                  <a:lnTo>
                    <a:pt x="22860" y="12293"/>
                  </a:lnTo>
                  <a:lnTo>
                    <a:pt x="21336" y="10668"/>
                  </a:lnTo>
                  <a:lnTo>
                    <a:pt x="19812" y="9144"/>
                  </a:lnTo>
                  <a:lnTo>
                    <a:pt x="3048" y="9144"/>
                  </a:lnTo>
                  <a:lnTo>
                    <a:pt x="1524" y="10668"/>
                  </a:lnTo>
                  <a:lnTo>
                    <a:pt x="0" y="12293"/>
                  </a:lnTo>
                  <a:lnTo>
                    <a:pt x="0" y="27533"/>
                  </a:lnTo>
                  <a:lnTo>
                    <a:pt x="1524" y="30581"/>
                  </a:lnTo>
                  <a:lnTo>
                    <a:pt x="3048" y="32105"/>
                  </a:lnTo>
                  <a:lnTo>
                    <a:pt x="19812" y="32105"/>
                  </a:lnTo>
                  <a:lnTo>
                    <a:pt x="21336" y="29057"/>
                  </a:lnTo>
                  <a:lnTo>
                    <a:pt x="22860" y="27533"/>
                  </a:lnTo>
                  <a:lnTo>
                    <a:pt x="24384" y="24485"/>
                  </a:lnTo>
                  <a:lnTo>
                    <a:pt x="24384" y="15341"/>
                  </a:lnTo>
                  <a:close/>
                </a:path>
                <a:path w="78104" h="168275">
                  <a:moveTo>
                    <a:pt x="77724" y="3048"/>
                  </a:moveTo>
                  <a:lnTo>
                    <a:pt x="76200" y="3048"/>
                  </a:lnTo>
                  <a:lnTo>
                    <a:pt x="76200" y="1524"/>
                  </a:lnTo>
                  <a:lnTo>
                    <a:pt x="73152" y="1524"/>
                  </a:lnTo>
                  <a:lnTo>
                    <a:pt x="71628" y="0"/>
                  </a:lnTo>
                  <a:lnTo>
                    <a:pt x="65532" y="0"/>
                  </a:lnTo>
                  <a:lnTo>
                    <a:pt x="64008" y="1524"/>
                  </a:lnTo>
                  <a:lnTo>
                    <a:pt x="59436" y="1524"/>
                  </a:lnTo>
                  <a:lnTo>
                    <a:pt x="59436" y="3048"/>
                  </a:lnTo>
                  <a:lnTo>
                    <a:pt x="57912" y="3048"/>
                  </a:lnTo>
                  <a:lnTo>
                    <a:pt x="57912" y="166408"/>
                  </a:lnTo>
                  <a:lnTo>
                    <a:pt x="59436" y="166408"/>
                  </a:lnTo>
                  <a:lnTo>
                    <a:pt x="60960" y="167932"/>
                  </a:lnTo>
                  <a:lnTo>
                    <a:pt x="74676" y="167932"/>
                  </a:lnTo>
                  <a:lnTo>
                    <a:pt x="76200" y="166408"/>
                  </a:lnTo>
                  <a:lnTo>
                    <a:pt x="77724" y="166408"/>
                  </a:lnTo>
                  <a:lnTo>
                    <a:pt x="77724" y="3048"/>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86" name="object 86"/>
            <p:cNvPicPr/>
            <p:nvPr/>
          </p:nvPicPr>
          <p:blipFill>
            <a:blip r:embed="rId52" cstate="print"/>
            <a:stretch>
              <a:fillRect/>
            </a:stretch>
          </p:blipFill>
          <p:spPr>
            <a:xfrm>
              <a:off x="4780121" y="3503104"/>
              <a:ext cx="88487" cy="117538"/>
            </a:xfrm>
            <a:prstGeom prst="rect">
              <a:avLst/>
            </a:prstGeom>
          </p:spPr>
        </p:pic>
        <p:pic>
          <p:nvPicPr>
            <p:cNvPr id="87" name="object 87"/>
            <p:cNvPicPr/>
            <p:nvPr/>
          </p:nvPicPr>
          <p:blipFill>
            <a:blip r:embed="rId53" cstate="print"/>
            <a:stretch>
              <a:fillRect/>
            </a:stretch>
          </p:blipFill>
          <p:spPr>
            <a:xfrm>
              <a:off x="4905279" y="3451193"/>
              <a:ext cx="99155" cy="169449"/>
            </a:xfrm>
            <a:prstGeom prst="rect">
              <a:avLst/>
            </a:prstGeom>
          </p:spPr>
        </p:pic>
        <p:sp>
          <p:nvSpPr>
            <p:cNvPr id="88" name="object 88"/>
            <p:cNvSpPr/>
            <p:nvPr/>
          </p:nvSpPr>
          <p:spPr>
            <a:xfrm>
              <a:off x="5033391" y="3451288"/>
              <a:ext cx="20320" cy="168275"/>
            </a:xfrm>
            <a:custGeom>
              <a:avLst/>
              <a:gdLst/>
              <a:ahLst/>
              <a:cxnLst/>
              <a:rect l="l" t="t" r="r" b="b"/>
              <a:pathLst>
                <a:path w="20320" h="168275">
                  <a:moveTo>
                    <a:pt x="15240" y="1524"/>
                  </a:moveTo>
                  <a:lnTo>
                    <a:pt x="4572" y="1524"/>
                  </a:lnTo>
                  <a:lnTo>
                    <a:pt x="6096" y="0"/>
                  </a:lnTo>
                  <a:lnTo>
                    <a:pt x="13716" y="0"/>
                  </a:lnTo>
                  <a:lnTo>
                    <a:pt x="15240" y="1524"/>
                  </a:lnTo>
                  <a:close/>
                </a:path>
                <a:path w="20320" h="168275">
                  <a:moveTo>
                    <a:pt x="19812" y="166306"/>
                  </a:moveTo>
                  <a:lnTo>
                    <a:pt x="0" y="166306"/>
                  </a:lnTo>
                  <a:lnTo>
                    <a:pt x="0" y="3047"/>
                  </a:lnTo>
                  <a:lnTo>
                    <a:pt x="1524" y="1524"/>
                  </a:lnTo>
                  <a:lnTo>
                    <a:pt x="19812" y="1524"/>
                  </a:lnTo>
                  <a:lnTo>
                    <a:pt x="19812" y="166306"/>
                  </a:lnTo>
                  <a:close/>
                </a:path>
                <a:path w="20320" h="168275">
                  <a:moveTo>
                    <a:pt x="16764" y="167830"/>
                  </a:moveTo>
                  <a:lnTo>
                    <a:pt x="3048" y="167830"/>
                  </a:lnTo>
                  <a:lnTo>
                    <a:pt x="1524" y="166306"/>
                  </a:lnTo>
                  <a:lnTo>
                    <a:pt x="18288" y="166306"/>
                  </a:lnTo>
                  <a:lnTo>
                    <a:pt x="16764" y="167830"/>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89" name="object 89"/>
            <p:cNvPicPr/>
            <p:nvPr/>
          </p:nvPicPr>
          <p:blipFill>
            <a:blip r:embed="rId54" cstate="print"/>
            <a:stretch>
              <a:fillRect/>
            </a:stretch>
          </p:blipFill>
          <p:spPr>
            <a:xfrm>
              <a:off x="5082158" y="3503104"/>
              <a:ext cx="99155" cy="117538"/>
            </a:xfrm>
            <a:prstGeom prst="rect">
              <a:avLst/>
            </a:prstGeom>
          </p:spPr>
        </p:pic>
      </p:grpSp>
      <p:grpSp>
        <p:nvGrpSpPr>
          <p:cNvPr id="90" name="object 90"/>
          <p:cNvGrpSpPr/>
          <p:nvPr/>
        </p:nvGrpSpPr>
        <p:grpSpPr>
          <a:xfrm>
            <a:off x="6013830" y="3176619"/>
            <a:ext cx="283879" cy="144530"/>
            <a:chOff x="5256085" y="3503104"/>
            <a:chExt cx="313055" cy="159385"/>
          </a:xfrm>
        </p:grpSpPr>
        <p:pic>
          <p:nvPicPr>
            <p:cNvPr id="91" name="object 91"/>
            <p:cNvPicPr/>
            <p:nvPr/>
          </p:nvPicPr>
          <p:blipFill>
            <a:blip r:embed="rId55" cstate="print"/>
            <a:stretch>
              <a:fillRect/>
            </a:stretch>
          </p:blipFill>
          <p:spPr>
            <a:xfrm>
              <a:off x="5256085" y="3503104"/>
              <a:ext cx="76200" cy="117538"/>
            </a:xfrm>
            <a:prstGeom prst="rect">
              <a:avLst/>
            </a:prstGeom>
          </p:spPr>
        </p:pic>
        <p:pic>
          <p:nvPicPr>
            <p:cNvPr id="92" name="object 92"/>
            <p:cNvPicPr/>
            <p:nvPr/>
          </p:nvPicPr>
          <p:blipFill>
            <a:blip r:embed="rId56" cstate="print"/>
            <a:stretch>
              <a:fillRect/>
            </a:stretch>
          </p:blipFill>
          <p:spPr>
            <a:xfrm>
              <a:off x="5359812" y="3503104"/>
              <a:ext cx="99155" cy="158781"/>
            </a:xfrm>
            <a:prstGeom prst="rect">
              <a:avLst/>
            </a:prstGeom>
          </p:spPr>
        </p:pic>
        <p:pic>
          <p:nvPicPr>
            <p:cNvPr id="93" name="object 93"/>
            <p:cNvPicPr/>
            <p:nvPr/>
          </p:nvPicPr>
          <p:blipFill>
            <a:blip r:embed="rId57" cstate="print"/>
            <a:stretch>
              <a:fillRect/>
            </a:stretch>
          </p:blipFill>
          <p:spPr>
            <a:xfrm>
              <a:off x="5481828" y="3503104"/>
              <a:ext cx="86963" cy="117538"/>
            </a:xfrm>
            <a:prstGeom prst="rect">
              <a:avLst/>
            </a:prstGeom>
          </p:spPr>
        </p:pic>
      </p:grpSp>
      <p:grpSp>
        <p:nvGrpSpPr>
          <p:cNvPr id="94" name="object 94"/>
          <p:cNvGrpSpPr/>
          <p:nvPr/>
        </p:nvGrpSpPr>
        <p:grpSpPr>
          <a:xfrm>
            <a:off x="6325032" y="3176618"/>
            <a:ext cx="233782" cy="107102"/>
            <a:chOff x="5599271" y="3503104"/>
            <a:chExt cx="257810" cy="118110"/>
          </a:xfrm>
        </p:grpSpPr>
        <p:pic>
          <p:nvPicPr>
            <p:cNvPr id="95" name="object 95"/>
            <p:cNvPicPr/>
            <p:nvPr/>
          </p:nvPicPr>
          <p:blipFill>
            <a:blip r:embed="rId58" cstate="print"/>
            <a:stretch>
              <a:fillRect/>
            </a:stretch>
          </p:blipFill>
          <p:spPr>
            <a:xfrm>
              <a:off x="5702998" y="3503104"/>
              <a:ext cx="99155" cy="117538"/>
            </a:xfrm>
            <a:prstGeom prst="rect">
              <a:avLst/>
            </a:prstGeom>
          </p:spPr>
        </p:pic>
        <p:pic>
          <p:nvPicPr>
            <p:cNvPr id="96" name="object 96"/>
            <p:cNvPicPr/>
            <p:nvPr/>
          </p:nvPicPr>
          <p:blipFill>
            <a:blip r:embed="rId59" cstate="print"/>
            <a:stretch>
              <a:fillRect/>
            </a:stretch>
          </p:blipFill>
          <p:spPr>
            <a:xfrm>
              <a:off x="5599271" y="3503104"/>
              <a:ext cx="83915" cy="117538"/>
            </a:xfrm>
            <a:prstGeom prst="rect">
              <a:avLst/>
            </a:prstGeom>
          </p:spPr>
        </p:pic>
        <p:sp>
          <p:nvSpPr>
            <p:cNvPr id="97" name="object 97"/>
            <p:cNvSpPr/>
            <p:nvPr/>
          </p:nvSpPr>
          <p:spPr>
            <a:xfrm>
              <a:off x="5831109" y="3591591"/>
              <a:ext cx="26034" cy="27940"/>
            </a:xfrm>
            <a:custGeom>
              <a:avLst/>
              <a:gdLst/>
              <a:ahLst/>
              <a:cxnLst/>
              <a:rect l="l" t="t" r="r" b="b"/>
              <a:pathLst>
                <a:path w="26035" h="27939">
                  <a:moveTo>
                    <a:pt x="21336" y="27527"/>
                  </a:moveTo>
                  <a:lnTo>
                    <a:pt x="4572" y="27527"/>
                  </a:lnTo>
                  <a:lnTo>
                    <a:pt x="3048" y="26003"/>
                  </a:lnTo>
                  <a:lnTo>
                    <a:pt x="0" y="19907"/>
                  </a:lnTo>
                  <a:lnTo>
                    <a:pt x="0" y="9143"/>
                  </a:lnTo>
                  <a:lnTo>
                    <a:pt x="1524" y="4571"/>
                  </a:lnTo>
                  <a:lnTo>
                    <a:pt x="4572" y="1523"/>
                  </a:lnTo>
                  <a:lnTo>
                    <a:pt x="9144" y="0"/>
                  </a:lnTo>
                  <a:lnTo>
                    <a:pt x="18288" y="0"/>
                  </a:lnTo>
                  <a:lnTo>
                    <a:pt x="21336" y="1523"/>
                  </a:lnTo>
                  <a:lnTo>
                    <a:pt x="22860" y="3047"/>
                  </a:lnTo>
                  <a:lnTo>
                    <a:pt x="25908" y="4571"/>
                  </a:lnTo>
                  <a:lnTo>
                    <a:pt x="25908" y="13811"/>
                  </a:lnTo>
                  <a:lnTo>
                    <a:pt x="25908" y="22955"/>
                  </a:lnTo>
                  <a:lnTo>
                    <a:pt x="22860" y="24479"/>
                  </a:lnTo>
                  <a:lnTo>
                    <a:pt x="21336" y="27527"/>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sp>
        <p:nvSpPr>
          <p:cNvPr id="98" name="object 98"/>
          <p:cNvSpPr/>
          <p:nvPr/>
        </p:nvSpPr>
        <p:spPr>
          <a:xfrm>
            <a:off x="2000000" y="3464498"/>
            <a:ext cx="54127" cy="55854"/>
          </a:xfrm>
          <a:custGeom>
            <a:avLst/>
            <a:gdLst/>
            <a:ahLst/>
            <a:cxnLst/>
            <a:rect l="l" t="t" r="r" b="b"/>
            <a:pathLst>
              <a:path w="59690" h="61595">
                <a:moveTo>
                  <a:pt x="38195" y="61055"/>
                </a:moveTo>
                <a:lnTo>
                  <a:pt x="21336" y="61055"/>
                </a:lnTo>
                <a:lnTo>
                  <a:pt x="13716" y="58007"/>
                </a:lnTo>
                <a:lnTo>
                  <a:pt x="1524" y="45815"/>
                </a:lnTo>
                <a:lnTo>
                  <a:pt x="0" y="39719"/>
                </a:lnTo>
                <a:lnTo>
                  <a:pt x="0" y="30575"/>
                </a:lnTo>
                <a:lnTo>
                  <a:pt x="0" y="22860"/>
                </a:lnTo>
                <a:lnTo>
                  <a:pt x="1524" y="15240"/>
                </a:lnTo>
                <a:lnTo>
                  <a:pt x="13716" y="3048"/>
                </a:lnTo>
                <a:lnTo>
                  <a:pt x="21336" y="0"/>
                </a:lnTo>
                <a:lnTo>
                  <a:pt x="38195" y="0"/>
                </a:lnTo>
                <a:lnTo>
                  <a:pt x="44291" y="3048"/>
                </a:lnTo>
                <a:lnTo>
                  <a:pt x="56483" y="15240"/>
                </a:lnTo>
                <a:lnTo>
                  <a:pt x="59531" y="22860"/>
                </a:lnTo>
                <a:lnTo>
                  <a:pt x="59531" y="39719"/>
                </a:lnTo>
                <a:lnTo>
                  <a:pt x="56483" y="45815"/>
                </a:lnTo>
                <a:lnTo>
                  <a:pt x="50387" y="51911"/>
                </a:lnTo>
                <a:lnTo>
                  <a:pt x="45815" y="58007"/>
                </a:lnTo>
                <a:lnTo>
                  <a:pt x="38195" y="61055"/>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nvGrpSpPr>
          <p:cNvPr id="99" name="object 99"/>
          <p:cNvGrpSpPr/>
          <p:nvPr/>
        </p:nvGrpSpPr>
        <p:grpSpPr>
          <a:xfrm>
            <a:off x="2175683" y="3418808"/>
            <a:ext cx="539542" cy="153744"/>
            <a:chOff x="1023461" y="3770185"/>
            <a:chExt cx="594995" cy="169545"/>
          </a:xfrm>
        </p:grpSpPr>
        <p:pic>
          <p:nvPicPr>
            <p:cNvPr id="100" name="object 100"/>
            <p:cNvPicPr/>
            <p:nvPr/>
          </p:nvPicPr>
          <p:blipFill>
            <a:blip r:embed="rId60" cstate="print"/>
            <a:stretch>
              <a:fillRect/>
            </a:stretch>
          </p:blipFill>
          <p:spPr>
            <a:xfrm>
              <a:off x="1023461" y="3782472"/>
              <a:ext cx="222694" cy="157162"/>
            </a:xfrm>
            <a:prstGeom prst="rect">
              <a:avLst/>
            </a:prstGeom>
          </p:spPr>
        </p:pic>
        <p:pic>
          <p:nvPicPr>
            <p:cNvPr id="101" name="object 101"/>
            <p:cNvPicPr/>
            <p:nvPr/>
          </p:nvPicPr>
          <p:blipFill>
            <a:blip r:embed="rId61" cstate="print"/>
            <a:stretch>
              <a:fillRect/>
            </a:stretch>
          </p:blipFill>
          <p:spPr>
            <a:xfrm>
              <a:off x="1275111" y="3820572"/>
              <a:ext cx="93059" cy="117538"/>
            </a:xfrm>
            <a:prstGeom prst="rect">
              <a:avLst/>
            </a:prstGeom>
          </p:spPr>
        </p:pic>
        <p:pic>
          <p:nvPicPr>
            <p:cNvPr id="102" name="object 102"/>
            <p:cNvPicPr/>
            <p:nvPr/>
          </p:nvPicPr>
          <p:blipFill>
            <a:blip r:embed="rId62" cstate="print"/>
            <a:stretch>
              <a:fillRect/>
            </a:stretch>
          </p:blipFill>
          <p:spPr>
            <a:xfrm>
              <a:off x="1397126" y="3820572"/>
              <a:ext cx="99155" cy="119062"/>
            </a:xfrm>
            <a:prstGeom prst="rect">
              <a:avLst/>
            </a:prstGeom>
          </p:spPr>
        </p:pic>
        <p:pic>
          <p:nvPicPr>
            <p:cNvPr id="103" name="object 103"/>
            <p:cNvPicPr/>
            <p:nvPr/>
          </p:nvPicPr>
          <p:blipFill>
            <a:blip r:embed="rId63" cstate="print"/>
            <a:stretch>
              <a:fillRect/>
            </a:stretch>
          </p:blipFill>
          <p:spPr>
            <a:xfrm>
              <a:off x="1519142" y="3770185"/>
              <a:ext cx="99155" cy="169449"/>
            </a:xfrm>
            <a:prstGeom prst="rect">
              <a:avLst/>
            </a:prstGeom>
          </p:spPr>
        </p:pic>
      </p:grpSp>
      <p:grpSp>
        <p:nvGrpSpPr>
          <p:cNvPr id="104" name="object 104"/>
          <p:cNvGrpSpPr/>
          <p:nvPr/>
        </p:nvGrpSpPr>
        <p:grpSpPr>
          <a:xfrm>
            <a:off x="2798084" y="3418808"/>
            <a:ext cx="218811" cy="153744"/>
            <a:chOff x="1709832" y="3770185"/>
            <a:chExt cx="241300" cy="169545"/>
          </a:xfrm>
        </p:grpSpPr>
        <p:pic>
          <p:nvPicPr>
            <p:cNvPr id="105" name="object 105"/>
            <p:cNvPicPr/>
            <p:nvPr/>
          </p:nvPicPr>
          <p:blipFill>
            <a:blip r:embed="rId64" cstate="print"/>
            <a:stretch>
              <a:fillRect/>
            </a:stretch>
          </p:blipFill>
          <p:spPr>
            <a:xfrm>
              <a:off x="1709832" y="3770185"/>
              <a:ext cx="99155" cy="169449"/>
            </a:xfrm>
            <a:prstGeom prst="rect">
              <a:avLst/>
            </a:prstGeom>
          </p:spPr>
        </p:pic>
        <p:sp>
          <p:nvSpPr>
            <p:cNvPr id="106" name="object 106"/>
            <p:cNvSpPr/>
            <p:nvPr/>
          </p:nvSpPr>
          <p:spPr>
            <a:xfrm>
              <a:off x="1836419" y="3777805"/>
              <a:ext cx="24765" cy="160655"/>
            </a:xfrm>
            <a:custGeom>
              <a:avLst/>
              <a:gdLst/>
              <a:ahLst/>
              <a:cxnLst/>
              <a:rect l="l" t="t" r="r" b="b"/>
              <a:pathLst>
                <a:path w="24764" h="160654">
                  <a:moveTo>
                    <a:pt x="16764" y="45815"/>
                  </a:moveTo>
                  <a:lnTo>
                    <a:pt x="9144" y="45815"/>
                  </a:lnTo>
                  <a:lnTo>
                    <a:pt x="10668" y="44291"/>
                  </a:lnTo>
                  <a:lnTo>
                    <a:pt x="15240" y="44291"/>
                  </a:lnTo>
                  <a:lnTo>
                    <a:pt x="16764" y="45815"/>
                  </a:lnTo>
                  <a:close/>
                </a:path>
                <a:path w="24764" h="160654">
                  <a:moveTo>
                    <a:pt x="21336" y="158781"/>
                  </a:moveTo>
                  <a:lnTo>
                    <a:pt x="3048" y="158781"/>
                  </a:lnTo>
                  <a:lnTo>
                    <a:pt x="3048" y="157257"/>
                  </a:lnTo>
                  <a:lnTo>
                    <a:pt x="1524" y="157257"/>
                  </a:lnTo>
                  <a:lnTo>
                    <a:pt x="1524" y="47339"/>
                  </a:lnTo>
                  <a:lnTo>
                    <a:pt x="3048" y="47339"/>
                  </a:lnTo>
                  <a:lnTo>
                    <a:pt x="3048" y="45815"/>
                  </a:lnTo>
                  <a:lnTo>
                    <a:pt x="19812" y="45815"/>
                  </a:lnTo>
                  <a:lnTo>
                    <a:pt x="21336" y="47339"/>
                  </a:lnTo>
                  <a:lnTo>
                    <a:pt x="21336" y="158781"/>
                  </a:lnTo>
                  <a:close/>
                </a:path>
                <a:path w="24764" h="160654">
                  <a:moveTo>
                    <a:pt x="18288" y="160305"/>
                  </a:moveTo>
                  <a:lnTo>
                    <a:pt x="6096" y="160305"/>
                  </a:lnTo>
                  <a:lnTo>
                    <a:pt x="4572" y="158781"/>
                  </a:lnTo>
                  <a:lnTo>
                    <a:pt x="19812" y="158781"/>
                  </a:lnTo>
                  <a:lnTo>
                    <a:pt x="18288" y="160305"/>
                  </a:lnTo>
                  <a:close/>
                </a:path>
                <a:path w="24764" h="160654">
                  <a:moveTo>
                    <a:pt x="16764" y="24479"/>
                  </a:moveTo>
                  <a:lnTo>
                    <a:pt x="7620" y="24479"/>
                  </a:lnTo>
                  <a:lnTo>
                    <a:pt x="4572" y="22955"/>
                  </a:lnTo>
                  <a:lnTo>
                    <a:pt x="3048" y="21431"/>
                  </a:lnTo>
                  <a:lnTo>
                    <a:pt x="0" y="19907"/>
                  </a:lnTo>
                  <a:lnTo>
                    <a:pt x="0" y="4667"/>
                  </a:lnTo>
                  <a:lnTo>
                    <a:pt x="3048" y="3143"/>
                  </a:lnTo>
                  <a:lnTo>
                    <a:pt x="4572" y="1523"/>
                  </a:lnTo>
                  <a:lnTo>
                    <a:pt x="7620" y="0"/>
                  </a:lnTo>
                  <a:lnTo>
                    <a:pt x="16764" y="0"/>
                  </a:lnTo>
                  <a:lnTo>
                    <a:pt x="19812" y="1523"/>
                  </a:lnTo>
                  <a:lnTo>
                    <a:pt x="21336" y="3143"/>
                  </a:lnTo>
                  <a:lnTo>
                    <a:pt x="22860" y="4667"/>
                  </a:lnTo>
                  <a:lnTo>
                    <a:pt x="24384" y="7715"/>
                  </a:lnTo>
                  <a:lnTo>
                    <a:pt x="24384" y="16859"/>
                  </a:lnTo>
                  <a:lnTo>
                    <a:pt x="22860" y="19907"/>
                  </a:lnTo>
                  <a:lnTo>
                    <a:pt x="19812" y="22955"/>
                  </a:lnTo>
                  <a:lnTo>
                    <a:pt x="16764" y="24479"/>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07" name="object 107"/>
            <p:cNvPicPr/>
            <p:nvPr/>
          </p:nvPicPr>
          <p:blipFill>
            <a:blip r:embed="rId65" cstate="print"/>
            <a:stretch>
              <a:fillRect/>
            </a:stretch>
          </p:blipFill>
          <p:spPr>
            <a:xfrm>
              <a:off x="1880615" y="3794665"/>
              <a:ext cx="70199" cy="144970"/>
            </a:xfrm>
            <a:prstGeom prst="rect">
              <a:avLst/>
            </a:prstGeom>
          </p:spPr>
        </p:pic>
      </p:grpSp>
      <p:pic>
        <p:nvPicPr>
          <p:cNvPr id="108" name="object 108"/>
          <p:cNvPicPr/>
          <p:nvPr/>
        </p:nvPicPr>
        <p:blipFill>
          <a:blip r:embed="rId66" cstate="print"/>
          <a:stretch>
            <a:fillRect/>
          </a:stretch>
        </p:blipFill>
        <p:spPr>
          <a:xfrm>
            <a:off x="3089939" y="3418808"/>
            <a:ext cx="835397" cy="191057"/>
          </a:xfrm>
          <a:prstGeom prst="rect">
            <a:avLst/>
          </a:prstGeom>
        </p:spPr>
      </p:pic>
      <p:grpSp>
        <p:nvGrpSpPr>
          <p:cNvPr id="109" name="object 109"/>
          <p:cNvGrpSpPr/>
          <p:nvPr/>
        </p:nvGrpSpPr>
        <p:grpSpPr>
          <a:xfrm>
            <a:off x="3995816" y="3464498"/>
            <a:ext cx="376585" cy="108254"/>
            <a:chOff x="3030664" y="3820572"/>
            <a:chExt cx="415290" cy="119380"/>
          </a:xfrm>
        </p:grpSpPr>
        <p:pic>
          <p:nvPicPr>
            <p:cNvPr id="110" name="object 110"/>
            <p:cNvPicPr/>
            <p:nvPr/>
          </p:nvPicPr>
          <p:blipFill>
            <a:blip r:embed="rId67" cstate="print"/>
            <a:stretch>
              <a:fillRect/>
            </a:stretch>
          </p:blipFill>
          <p:spPr>
            <a:xfrm>
              <a:off x="3030664" y="3822096"/>
              <a:ext cx="93059" cy="117538"/>
            </a:xfrm>
            <a:prstGeom prst="rect">
              <a:avLst/>
            </a:prstGeom>
          </p:spPr>
        </p:pic>
        <p:pic>
          <p:nvPicPr>
            <p:cNvPr id="111" name="object 111"/>
            <p:cNvPicPr/>
            <p:nvPr/>
          </p:nvPicPr>
          <p:blipFill>
            <a:blip r:embed="rId68" cstate="print"/>
            <a:stretch>
              <a:fillRect/>
            </a:stretch>
          </p:blipFill>
          <p:spPr>
            <a:xfrm>
              <a:off x="3151155" y="3820572"/>
              <a:ext cx="76295" cy="119062"/>
            </a:xfrm>
            <a:prstGeom prst="rect">
              <a:avLst/>
            </a:prstGeom>
          </p:spPr>
        </p:pic>
        <p:pic>
          <p:nvPicPr>
            <p:cNvPr id="112" name="object 112"/>
            <p:cNvPicPr/>
            <p:nvPr/>
          </p:nvPicPr>
          <p:blipFill>
            <a:blip r:embed="rId69" cstate="print"/>
            <a:stretch>
              <a:fillRect/>
            </a:stretch>
          </p:blipFill>
          <p:spPr>
            <a:xfrm>
              <a:off x="3248786" y="3820572"/>
              <a:ext cx="99155" cy="119062"/>
            </a:xfrm>
            <a:prstGeom prst="rect">
              <a:avLst/>
            </a:prstGeom>
          </p:spPr>
        </p:pic>
        <p:pic>
          <p:nvPicPr>
            <p:cNvPr id="113" name="object 113"/>
            <p:cNvPicPr/>
            <p:nvPr/>
          </p:nvPicPr>
          <p:blipFill>
            <a:blip r:embed="rId70" cstate="print"/>
            <a:stretch>
              <a:fillRect/>
            </a:stretch>
          </p:blipFill>
          <p:spPr>
            <a:xfrm>
              <a:off x="3369278" y="3820572"/>
              <a:ext cx="76295" cy="119062"/>
            </a:xfrm>
            <a:prstGeom prst="rect">
              <a:avLst/>
            </a:prstGeom>
          </p:spPr>
        </p:pic>
      </p:grpSp>
      <p:grpSp>
        <p:nvGrpSpPr>
          <p:cNvPr id="114" name="object 114"/>
          <p:cNvGrpSpPr/>
          <p:nvPr/>
        </p:nvGrpSpPr>
        <p:grpSpPr>
          <a:xfrm>
            <a:off x="4435713" y="3418808"/>
            <a:ext cx="287909" cy="153744"/>
            <a:chOff x="3515772" y="3770185"/>
            <a:chExt cx="317500" cy="169545"/>
          </a:xfrm>
        </p:grpSpPr>
        <p:pic>
          <p:nvPicPr>
            <p:cNvPr id="115" name="object 115"/>
            <p:cNvPicPr/>
            <p:nvPr/>
          </p:nvPicPr>
          <p:blipFill>
            <a:blip r:embed="rId71" cstate="print"/>
            <a:stretch>
              <a:fillRect/>
            </a:stretch>
          </p:blipFill>
          <p:spPr>
            <a:xfrm>
              <a:off x="3515772" y="3794664"/>
              <a:ext cx="70104" cy="144970"/>
            </a:xfrm>
            <a:prstGeom prst="rect">
              <a:avLst/>
            </a:prstGeom>
          </p:spPr>
        </p:pic>
        <p:pic>
          <p:nvPicPr>
            <p:cNvPr id="116" name="object 116"/>
            <p:cNvPicPr/>
            <p:nvPr/>
          </p:nvPicPr>
          <p:blipFill>
            <a:blip r:embed="rId72" cstate="print"/>
            <a:stretch>
              <a:fillRect/>
            </a:stretch>
          </p:blipFill>
          <p:spPr>
            <a:xfrm>
              <a:off x="3611784" y="3770185"/>
              <a:ext cx="93059" cy="167925"/>
            </a:xfrm>
            <a:prstGeom prst="rect">
              <a:avLst/>
            </a:prstGeom>
          </p:spPr>
        </p:pic>
        <p:pic>
          <p:nvPicPr>
            <p:cNvPr id="117" name="object 117"/>
            <p:cNvPicPr/>
            <p:nvPr/>
          </p:nvPicPr>
          <p:blipFill>
            <a:blip r:embed="rId73" cstate="print"/>
            <a:stretch>
              <a:fillRect/>
            </a:stretch>
          </p:blipFill>
          <p:spPr>
            <a:xfrm>
              <a:off x="3733895" y="3820572"/>
              <a:ext cx="99060" cy="119062"/>
            </a:xfrm>
            <a:prstGeom prst="rect">
              <a:avLst/>
            </a:prstGeom>
          </p:spPr>
        </p:pic>
      </p:grpSp>
      <p:grpSp>
        <p:nvGrpSpPr>
          <p:cNvPr id="118" name="object 118"/>
          <p:cNvGrpSpPr/>
          <p:nvPr/>
        </p:nvGrpSpPr>
        <p:grpSpPr>
          <a:xfrm>
            <a:off x="4795283" y="3418808"/>
            <a:ext cx="342036" cy="153744"/>
            <a:chOff x="3912298" y="3770185"/>
            <a:chExt cx="377190" cy="169545"/>
          </a:xfrm>
        </p:grpSpPr>
        <p:pic>
          <p:nvPicPr>
            <p:cNvPr id="119" name="object 119"/>
            <p:cNvPicPr/>
            <p:nvPr/>
          </p:nvPicPr>
          <p:blipFill>
            <a:blip r:embed="rId74" cstate="print"/>
            <a:stretch>
              <a:fillRect/>
            </a:stretch>
          </p:blipFill>
          <p:spPr>
            <a:xfrm>
              <a:off x="3912298" y="3770185"/>
              <a:ext cx="99155" cy="169449"/>
            </a:xfrm>
            <a:prstGeom prst="rect">
              <a:avLst/>
            </a:prstGeom>
          </p:spPr>
        </p:pic>
        <p:sp>
          <p:nvSpPr>
            <p:cNvPr id="120" name="object 120"/>
            <p:cNvSpPr/>
            <p:nvPr/>
          </p:nvSpPr>
          <p:spPr>
            <a:xfrm>
              <a:off x="4044981" y="3777805"/>
              <a:ext cx="24765" cy="160655"/>
            </a:xfrm>
            <a:custGeom>
              <a:avLst/>
              <a:gdLst/>
              <a:ahLst/>
              <a:cxnLst/>
              <a:rect l="l" t="t" r="r" b="b"/>
              <a:pathLst>
                <a:path w="24764" h="160654">
                  <a:moveTo>
                    <a:pt x="18288" y="45815"/>
                  </a:moveTo>
                  <a:lnTo>
                    <a:pt x="9144" y="45815"/>
                  </a:lnTo>
                  <a:lnTo>
                    <a:pt x="10668" y="44291"/>
                  </a:lnTo>
                  <a:lnTo>
                    <a:pt x="16764" y="44291"/>
                  </a:lnTo>
                  <a:lnTo>
                    <a:pt x="18288" y="45815"/>
                  </a:lnTo>
                  <a:close/>
                </a:path>
                <a:path w="24764" h="160654">
                  <a:moveTo>
                    <a:pt x="21336" y="158781"/>
                  </a:moveTo>
                  <a:lnTo>
                    <a:pt x="3048" y="158781"/>
                  </a:lnTo>
                  <a:lnTo>
                    <a:pt x="3048" y="47339"/>
                  </a:lnTo>
                  <a:lnTo>
                    <a:pt x="4572" y="45815"/>
                  </a:lnTo>
                  <a:lnTo>
                    <a:pt x="21336" y="45815"/>
                  </a:lnTo>
                  <a:lnTo>
                    <a:pt x="21336" y="47339"/>
                  </a:lnTo>
                  <a:lnTo>
                    <a:pt x="22860" y="47339"/>
                  </a:lnTo>
                  <a:lnTo>
                    <a:pt x="22860" y="157257"/>
                  </a:lnTo>
                  <a:lnTo>
                    <a:pt x="21336" y="158781"/>
                  </a:lnTo>
                  <a:close/>
                </a:path>
                <a:path w="24764" h="160654">
                  <a:moveTo>
                    <a:pt x="19812" y="160305"/>
                  </a:moveTo>
                  <a:lnTo>
                    <a:pt x="6096" y="160305"/>
                  </a:lnTo>
                  <a:lnTo>
                    <a:pt x="6096" y="158781"/>
                  </a:lnTo>
                  <a:lnTo>
                    <a:pt x="19812" y="158781"/>
                  </a:lnTo>
                  <a:lnTo>
                    <a:pt x="19812" y="160305"/>
                  </a:lnTo>
                  <a:close/>
                </a:path>
                <a:path w="24764" h="160654">
                  <a:moveTo>
                    <a:pt x="16764" y="24479"/>
                  </a:moveTo>
                  <a:lnTo>
                    <a:pt x="7620" y="24479"/>
                  </a:lnTo>
                  <a:lnTo>
                    <a:pt x="4572" y="22955"/>
                  </a:lnTo>
                  <a:lnTo>
                    <a:pt x="1524" y="19907"/>
                  </a:lnTo>
                  <a:lnTo>
                    <a:pt x="0" y="16859"/>
                  </a:lnTo>
                  <a:lnTo>
                    <a:pt x="0" y="7715"/>
                  </a:lnTo>
                  <a:lnTo>
                    <a:pt x="1524" y="4667"/>
                  </a:lnTo>
                  <a:lnTo>
                    <a:pt x="3048" y="3143"/>
                  </a:lnTo>
                  <a:lnTo>
                    <a:pt x="4572" y="1523"/>
                  </a:lnTo>
                  <a:lnTo>
                    <a:pt x="7620" y="0"/>
                  </a:lnTo>
                  <a:lnTo>
                    <a:pt x="18288" y="0"/>
                  </a:lnTo>
                  <a:lnTo>
                    <a:pt x="21336" y="1523"/>
                  </a:lnTo>
                  <a:lnTo>
                    <a:pt x="22860" y="3143"/>
                  </a:lnTo>
                  <a:lnTo>
                    <a:pt x="24384" y="4667"/>
                  </a:lnTo>
                  <a:lnTo>
                    <a:pt x="24384" y="19907"/>
                  </a:lnTo>
                  <a:lnTo>
                    <a:pt x="21336" y="22955"/>
                  </a:lnTo>
                  <a:lnTo>
                    <a:pt x="16764" y="24479"/>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21" name="object 121"/>
            <p:cNvPicPr/>
            <p:nvPr/>
          </p:nvPicPr>
          <p:blipFill>
            <a:blip r:embed="rId75" cstate="print"/>
            <a:stretch>
              <a:fillRect/>
            </a:stretch>
          </p:blipFill>
          <p:spPr>
            <a:xfrm>
              <a:off x="4095368" y="3820572"/>
              <a:ext cx="76200" cy="119062"/>
            </a:xfrm>
            <a:prstGeom prst="rect">
              <a:avLst/>
            </a:prstGeom>
          </p:spPr>
        </p:pic>
        <p:pic>
          <p:nvPicPr>
            <p:cNvPr id="122" name="object 122"/>
            <p:cNvPicPr/>
            <p:nvPr/>
          </p:nvPicPr>
          <p:blipFill>
            <a:blip r:embed="rId76" cstate="print"/>
            <a:stretch>
              <a:fillRect/>
            </a:stretch>
          </p:blipFill>
          <p:spPr>
            <a:xfrm>
              <a:off x="4200620" y="3770185"/>
              <a:ext cx="88392" cy="167925"/>
            </a:xfrm>
            <a:prstGeom prst="rect">
              <a:avLst/>
            </a:prstGeom>
          </p:spPr>
        </p:pic>
      </p:grpSp>
      <p:grpSp>
        <p:nvGrpSpPr>
          <p:cNvPr id="123" name="object 123"/>
          <p:cNvGrpSpPr/>
          <p:nvPr/>
        </p:nvGrpSpPr>
        <p:grpSpPr>
          <a:xfrm>
            <a:off x="5200544" y="3418807"/>
            <a:ext cx="902307" cy="191172"/>
            <a:chOff x="4359211" y="3770185"/>
            <a:chExt cx="995044" cy="210820"/>
          </a:xfrm>
        </p:grpSpPr>
        <p:pic>
          <p:nvPicPr>
            <p:cNvPr id="124" name="object 124"/>
            <p:cNvPicPr/>
            <p:nvPr/>
          </p:nvPicPr>
          <p:blipFill>
            <a:blip r:embed="rId77" cstate="print"/>
            <a:stretch>
              <a:fillRect/>
            </a:stretch>
          </p:blipFill>
          <p:spPr>
            <a:xfrm>
              <a:off x="4359211" y="3770185"/>
              <a:ext cx="791622" cy="169450"/>
            </a:xfrm>
            <a:prstGeom prst="rect">
              <a:avLst/>
            </a:prstGeom>
          </p:spPr>
        </p:pic>
        <p:sp>
          <p:nvSpPr>
            <p:cNvPr id="125" name="object 125"/>
            <p:cNvSpPr/>
            <p:nvPr/>
          </p:nvSpPr>
          <p:spPr>
            <a:xfrm>
              <a:off x="5176736" y="3770185"/>
              <a:ext cx="20320" cy="168275"/>
            </a:xfrm>
            <a:custGeom>
              <a:avLst/>
              <a:gdLst/>
              <a:ahLst/>
              <a:cxnLst/>
              <a:rect l="l" t="t" r="r" b="b"/>
              <a:pathLst>
                <a:path w="20320" h="168275">
                  <a:moveTo>
                    <a:pt x="16764" y="166408"/>
                  </a:moveTo>
                  <a:lnTo>
                    <a:pt x="3048" y="166408"/>
                  </a:lnTo>
                  <a:lnTo>
                    <a:pt x="4572" y="167932"/>
                  </a:lnTo>
                  <a:lnTo>
                    <a:pt x="16764" y="167932"/>
                  </a:lnTo>
                  <a:lnTo>
                    <a:pt x="16764" y="166408"/>
                  </a:lnTo>
                  <a:close/>
                </a:path>
                <a:path w="20320" h="168275">
                  <a:moveTo>
                    <a:pt x="16764" y="0"/>
                  </a:moveTo>
                  <a:lnTo>
                    <a:pt x="4572" y="0"/>
                  </a:lnTo>
                  <a:lnTo>
                    <a:pt x="3048" y="1524"/>
                  </a:lnTo>
                  <a:lnTo>
                    <a:pt x="16764" y="1524"/>
                  </a:lnTo>
                  <a:lnTo>
                    <a:pt x="16764" y="0"/>
                  </a:lnTo>
                  <a:close/>
                </a:path>
                <a:path w="20320" h="168275">
                  <a:moveTo>
                    <a:pt x="19812" y="2070"/>
                  </a:moveTo>
                  <a:lnTo>
                    <a:pt x="1524" y="2070"/>
                  </a:lnTo>
                  <a:lnTo>
                    <a:pt x="1524" y="3340"/>
                  </a:lnTo>
                  <a:lnTo>
                    <a:pt x="0" y="3340"/>
                  </a:lnTo>
                  <a:lnTo>
                    <a:pt x="0" y="164630"/>
                  </a:lnTo>
                  <a:lnTo>
                    <a:pt x="1524" y="164630"/>
                  </a:lnTo>
                  <a:lnTo>
                    <a:pt x="1524" y="165900"/>
                  </a:lnTo>
                  <a:lnTo>
                    <a:pt x="19812" y="165900"/>
                  </a:lnTo>
                  <a:lnTo>
                    <a:pt x="19812" y="164630"/>
                  </a:lnTo>
                  <a:lnTo>
                    <a:pt x="19812" y="3340"/>
                  </a:lnTo>
                  <a:lnTo>
                    <a:pt x="19812" y="2070"/>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26" name="object 126"/>
            <p:cNvPicPr/>
            <p:nvPr/>
          </p:nvPicPr>
          <p:blipFill>
            <a:blip r:embed="rId78" cstate="print"/>
            <a:stretch>
              <a:fillRect/>
            </a:stretch>
          </p:blipFill>
          <p:spPr>
            <a:xfrm>
              <a:off x="5219413" y="3822096"/>
              <a:ext cx="134302" cy="158781"/>
            </a:xfrm>
            <a:prstGeom prst="rect">
              <a:avLst/>
            </a:prstGeom>
          </p:spPr>
        </p:pic>
      </p:grpSp>
      <p:sp>
        <p:nvSpPr>
          <p:cNvPr id="127" name="object 127"/>
          <p:cNvSpPr/>
          <p:nvPr/>
        </p:nvSpPr>
        <p:spPr>
          <a:xfrm>
            <a:off x="2000000" y="3752379"/>
            <a:ext cx="54127" cy="55854"/>
          </a:xfrm>
          <a:custGeom>
            <a:avLst/>
            <a:gdLst/>
            <a:ahLst/>
            <a:cxnLst/>
            <a:rect l="l" t="t" r="r" b="b"/>
            <a:pathLst>
              <a:path w="59690" h="61595">
                <a:moveTo>
                  <a:pt x="38195" y="61055"/>
                </a:moveTo>
                <a:lnTo>
                  <a:pt x="21336" y="61055"/>
                </a:lnTo>
                <a:lnTo>
                  <a:pt x="13716" y="58007"/>
                </a:lnTo>
                <a:lnTo>
                  <a:pt x="1524" y="45815"/>
                </a:lnTo>
                <a:lnTo>
                  <a:pt x="0" y="38195"/>
                </a:lnTo>
                <a:lnTo>
                  <a:pt x="0" y="30575"/>
                </a:lnTo>
                <a:lnTo>
                  <a:pt x="0" y="21336"/>
                </a:lnTo>
                <a:lnTo>
                  <a:pt x="1524" y="15240"/>
                </a:lnTo>
                <a:lnTo>
                  <a:pt x="13716" y="3048"/>
                </a:lnTo>
                <a:lnTo>
                  <a:pt x="21336" y="0"/>
                </a:lnTo>
                <a:lnTo>
                  <a:pt x="38195" y="0"/>
                </a:lnTo>
                <a:lnTo>
                  <a:pt x="44291" y="3048"/>
                </a:lnTo>
                <a:lnTo>
                  <a:pt x="56483" y="15240"/>
                </a:lnTo>
                <a:lnTo>
                  <a:pt x="59531" y="21336"/>
                </a:lnTo>
                <a:lnTo>
                  <a:pt x="59531" y="38195"/>
                </a:lnTo>
                <a:lnTo>
                  <a:pt x="56483" y="45815"/>
                </a:lnTo>
                <a:lnTo>
                  <a:pt x="50387" y="51911"/>
                </a:lnTo>
                <a:lnTo>
                  <a:pt x="45815" y="58007"/>
                </a:lnTo>
                <a:lnTo>
                  <a:pt x="38195" y="61055"/>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nvGrpSpPr>
          <p:cNvPr id="128" name="object 128"/>
          <p:cNvGrpSpPr/>
          <p:nvPr/>
        </p:nvGrpSpPr>
        <p:grpSpPr>
          <a:xfrm>
            <a:off x="2171537" y="3706688"/>
            <a:ext cx="351825" cy="153744"/>
            <a:chOff x="1018889" y="4087653"/>
            <a:chExt cx="387985" cy="169545"/>
          </a:xfrm>
        </p:grpSpPr>
        <p:pic>
          <p:nvPicPr>
            <p:cNvPr id="129" name="object 129"/>
            <p:cNvPicPr/>
            <p:nvPr/>
          </p:nvPicPr>
          <p:blipFill>
            <a:blip r:embed="rId79" cstate="print"/>
            <a:stretch>
              <a:fillRect/>
            </a:stretch>
          </p:blipFill>
          <p:spPr>
            <a:xfrm>
              <a:off x="1018889" y="4099940"/>
              <a:ext cx="115919" cy="155638"/>
            </a:xfrm>
            <a:prstGeom prst="rect">
              <a:avLst/>
            </a:prstGeom>
          </p:spPr>
        </p:pic>
        <p:pic>
          <p:nvPicPr>
            <p:cNvPr id="130" name="object 130"/>
            <p:cNvPicPr/>
            <p:nvPr/>
          </p:nvPicPr>
          <p:blipFill>
            <a:blip r:embed="rId80" cstate="print"/>
            <a:stretch>
              <a:fillRect/>
            </a:stretch>
          </p:blipFill>
          <p:spPr>
            <a:xfrm>
              <a:off x="1154620" y="4087653"/>
              <a:ext cx="93059" cy="167925"/>
            </a:xfrm>
            <a:prstGeom prst="rect">
              <a:avLst/>
            </a:prstGeom>
          </p:spPr>
        </p:pic>
        <p:sp>
          <p:nvSpPr>
            <p:cNvPr id="131" name="object 131"/>
            <p:cNvSpPr/>
            <p:nvPr/>
          </p:nvSpPr>
          <p:spPr>
            <a:xfrm>
              <a:off x="1281207" y="4095273"/>
              <a:ext cx="24765" cy="160655"/>
            </a:xfrm>
            <a:custGeom>
              <a:avLst/>
              <a:gdLst/>
              <a:ahLst/>
              <a:cxnLst/>
              <a:rect l="l" t="t" r="r" b="b"/>
              <a:pathLst>
                <a:path w="24765" h="160654">
                  <a:moveTo>
                    <a:pt x="18288" y="45815"/>
                  </a:moveTo>
                  <a:lnTo>
                    <a:pt x="6096" y="45815"/>
                  </a:lnTo>
                  <a:lnTo>
                    <a:pt x="6096" y="44291"/>
                  </a:lnTo>
                  <a:lnTo>
                    <a:pt x="16764" y="44291"/>
                  </a:lnTo>
                  <a:lnTo>
                    <a:pt x="18288" y="45815"/>
                  </a:lnTo>
                  <a:close/>
                </a:path>
                <a:path w="24765" h="160654">
                  <a:moveTo>
                    <a:pt x="21336" y="158781"/>
                  </a:moveTo>
                  <a:lnTo>
                    <a:pt x="3048" y="158781"/>
                  </a:lnTo>
                  <a:lnTo>
                    <a:pt x="1524" y="157257"/>
                  </a:lnTo>
                  <a:lnTo>
                    <a:pt x="1524" y="47339"/>
                  </a:lnTo>
                  <a:lnTo>
                    <a:pt x="3048" y="45815"/>
                  </a:lnTo>
                  <a:lnTo>
                    <a:pt x="19812" y="45815"/>
                  </a:lnTo>
                  <a:lnTo>
                    <a:pt x="21336" y="47339"/>
                  </a:lnTo>
                  <a:lnTo>
                    <a:pt x="21336" y="158781"/>
                  </a:lnTo>
                  <a:close/>
                </a:path>
                <a:path w="24765" h="160654">
                  <a:moveTo>
                    <a:pt x="16764" y="160305"/>
                  </a:moveTo>
                  <a:lnTo>
                    <a:pt x="6096" y="160305"/>
                  </a:lnTo>
                  <a:lnTo>
                    <a:pt x="6096" y="158781"/>
                  </a:lnTo>
                  <a:lnTo>
                    <a:pt x="18288" y="158781"/>
                  </a:lnTo>
                  <a:lnTo>
                    <a:pt x="16764" y="160305"/>
                  </a:lnTo>
                  <a:close/>
                </a:path>
                <a:path w="24765" h="160654">
                  <a:moveTo>
                    <a:pt x="16764" y="24479"/>
                  </a:moveTo>
                  <a:lnTo>
                    <a:pt x="6096" y="24479"/>
                  </a:lnTo>
                  <a:lnTo>
                    <a:pt x="3048" y="22955"/>
                  </a:lnTo>
                  <a:lnTo>
                    <a:pt x="0" y="19907"/>
                  </a:lnTo>
                  <a:lnTo>
                    <a:pt x="0" y="4667"/>
                  </a:lnTo>
                  <a:lnTo>
                    <a:pt x="1524" y="3047"/>
                  </a:lnTo>
                  <a:lnTo>
                    <a:pt x="3048" y="1523"/>
                  </a:lnTo>
                  <a:lnTo>
                    <a:pt x="7620" y="0"/>
                  </a:lnTo>
                  <a:lnTo>
                    <a:pt x="16764" y="0"/>
                  </a:lnTo>
                  <a:lnTo>
                    <a:pt x="19812" y="1523"/>
                  </a:lnTo>
                  <a:lnTo>
                    <a:pt x="21336" y="3047"/>
                  </a:lnTo>
                  <a:lnTo>
                    <a:pt x="22860" y="4667"/>
                  </a:lnTo>
                  <a:lnTo>
                    <a:pt x="24384" y="7715"/>
                  </a:lnTo>
                  <a:lnTo>
                    <a:pt x="24384" y="16859"/>
                  </a:lnTo>
                  <a:lnTo>
                    <a:pt x="22860" y="19907"/>
                  </a:lnTo>
                  <a:lnTo>
                    <a:pt x="19812" y="22955"/>
                  </a:lnTo>
                  <a:lnTo>
                    <a:pt x="16764" y="24479"/>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32" name="object 132"/>
            <p:cNvPicPr/>
            <p:nvPr/>
          </p:nvPicPr>
          <p:blipFill>
            <a:blip r:embed="rId81" cstate="print"/>
            <a:stretch>
              <a:fillRect/>
            </a:stretch>
          </p:blipFill>
          <p:spPr>
            <a:xfrm>
              <a:off x="1330071" y="4138040"/>
              <a:ext cx="76200" cy="119062"/>
            </a:xfrm>
            <a:prstGeom prst="rect">
              <a:avLst/>
            </a:prstGeom>
          </p:spPr>
        </p:pic>
      </p:grpSp>
      <p:pic>
        <p:nvPicPr>
          <p:cNvPr id="133" name="object 133"/>
          <p:cNvPicPr/>
          <p:nvPr/>
        </p:nvPicPr>
        <p:blipFill>
          <a:blip r:embed="rId82" cstate="print"/>
          <a:stretch>
            <a:fillRect/>
          </a:stretch>
        </p:blipFill>
        <p:spPr>
          <a:xfrm>
            <a:off x="2600291" y="3706688"/>
            <a:ext cx="1002788" cy="153657"/>
          </a:xfrm>
          <a:prstGeom prst="rect">
            <a:avLst/>
          </a:prstGeom>
        </p:spPr>
      </p:pic>
      <p:pic>
        <p:nvPicPr>
          <p:cNvPr id="134" name="object 134"/>
          <p:cNvPicPr/>
          <p:nvPr/>
        </p:nvPicPr>
        <p:blipFill>
          <a:blip r:embed="rId83" cstate="print"/>
          <a:stretch>
            <a:fillRect/>
          </a:stretch>
        </p:blipFill>
        <p:spPr>
          <a:xfrm>
            <a:off x="3676324" y="3752379"/>
            <a:ext cx="600290" cy="145365"/>
          </a:xfrm>
          <a:prstGeom prst="rect">
            <a:avLst/>
          </a:prstGeom>
        </p:spPr>
      </p:pic>
      <p:grpSp>
        <p:nvGrpSpPr>
          <p:cNvPr id="135" name="object 135"/>
          <p:cNvGrpSpPr/>
          <p:nvPr/>
        </p:nvGrpSpPr>
        <p:grpSpPr>
          <a:xfrm>
            <a:off x="4338889" y="3706688"/>
            <a:ext cx="518813" cy="153744"/>
            <a:chOff x="3408997" y="4087653"/>
            <a:chExt cx="572135" cy="169545"/>
          </a:xfrm>
        </p:grpSpPr>
        <p:pic>
          <p:nvPicPr>
            <p:cNvPr id="136" name="object 136"/>
            <p:cNvPicPr/>
            <p:nvPr/>
          </p:nvPicPr>
          <p:blipFill>
            <a:blip r:embed="rId84" cstate="print"/>
            <a:stretch>
              <a:fillRect/>
            </a:stretch>
          </p:blipFill>
          <p:spPr>
            <a:xfrm>
              <a:off x="3408997" y="4110608"/>
              <a:ext cx="70104" cy="146494"/>
            </a:xfrm>
            <a:prstGeom prst="rect">
              <a:avLst/>
            </a:prstGeom>
          </p:spPr>
        </p:pic>
        <p:pic>
          <p:nvPicPr>
            <p:cNvPr id="137" name="object 137"/>
            <p:cNvPicPr/>
            <p:nvPr/>
          </p:nvPicPr>
          <p:blipFill>
            <a:blip r:embed="rId85" cstate="print"/>
            <a:stretch>
              <a:fillRect/>
            </a:stretch>
          </p:blipFill>
          <p:spPr>
            <a:xfrm>
              <a:off x="3505104" y="4138040"/>
              <a:ext cx="161639" cy="119062"/>
            </a:xfrm>
            <a:prstGeom prst="rect">
              <a:avLst/>
            </a:prstGeom>
          </p:spPr>
        </p:pic>
        <p:pic>
          <p:nvPicPr>
            <p:cNvPr id="138" name="object 138"/>
            <p:cNvPicPr/>
            <p:nvPr/>
          </p:nvPicPr>
          <p:blipFill>
            <a:blip r:embed="rId86" cstate="print"/>
            <a:stretch>
              <a:fillRect/>
            </a:stretch>
          </p:blipFill>
          <p:spPr>
            <a:xfrm>
              <a:off x="3694176" y="4138041"/>
              <a:ext cx="85439" cy="119062"/>
            </a:xfrm>
            <a:prstGeom prst="rect">
              <a:avLst/>
            </a:prstGeom>
          </p:spPr>
        </p:pic>
        <p:pic>
          <p:nvPicPr>
            <p:cNvPr id="139" name="object 139"/>
            <p:cNvPicPr/>
            <p:nvPr/>
          </p:nvPicPr>
          <p:blipFill>
            <a:blip r:embed="rId87" cstate="print"/>
            <a:stretch>
              <a:fillRect/>
            </a:stretch>
          </p:blipFill>
          <p:spPr>
            <a:xfrm>
              <a:off x="3805523" y="4087653"/>
              <a:ext cx="175450" cy="169449"/>
            </a:xfrm>
            <a:prstGeom prst="rect">
              <a:avLst/>
            </a:prstGeom>
          </p:spPr>
        </p:pic>
      </p:grpSp>
      <p:grpSp>
        <p:nvGrpSpPr>
          <p:cNvPr id="140" name="object 140"/>
          <p:cNvGrpSpPr/>
          <p:nvPr/>
        </p:nvGrpSpPr>
        <p:grpSpPr>
          <a:xfrm>
            <a:off x="4932184" y="3713598"/>
            <a:ext cx="331096" cy="146834"/>
            <a:chOff x="4063269" y="4095273"/>
            <a:chExt cx="365125" cy="161925"/>
          </a:xfrm>
        </p:grpSpPr>
        <p:sp>
          <p:nvSpPr>
            <p:cNvPr id="141" name="object 141"/>
            <p:cNvSpPr/>
            <p:nvPr/>
          </p:nvSpPr>
          <p:spPr>
            <a:xfrm>
              <a:off x="4063269" y="4095273"/>
              <a:ext cx="24765" cy="160655"/>
            </a:xfrm>
            <a:custGeom>
              <a:avLst/>
              <a:gdLst/>
              <a:ahLst/>
              <a:cxnLst/>
              <a:rect l="l" t="t" r="r" b="b"/>
              <a:pathLst>
                <a:path w="24764" h="160654">
                  <a:moveTo>
                    <a:pt x="19907" y="45815"/>
                  </a:moveTo>
                  <a:lnTo>
                    <a:pt x="6096" y="45815"/>
                  </a:lnTo>
                  <a:lnTo>
                    <a:pt x="7620" y="44291"/>
                  </a:lnTo>
                  <a:lnTo>
                    <a:pt x="18383" y="44291"/>
                  </a:lnTo>
                  <a:lnTo>
                    <a:pt x="19907" y="45815"/>
                  </a:lnTo>
                  <a:close/>
                </a:path>
                <a:path w="24764" h="160654">
                  <a:moveTo>
                    <a:pt x="21431" y="158781"/>
                  </a:moveTo>
                  <a:lnTo>
                    <a:pt x="4572" y="158781"/>
                  </a:lnTo>
                  <a:lnTo>
                    <a:pt x="3048" y="157257"/>
                  </a:lnTo>
                  <a:lnTo>
                    <a:pt x="3048" y="45815"/>
                  </a:lnTo>
                  <a:lnTo>
                    <a:pt x="21431" y="45815"/>
                  </a:lnTo>
                  <a:lnTo>
                    <a:pt x="22955" y="47339"/>
                  </a:lnTo>
                  <a:lnTo>
                    <a:pt x="22955" y="157257"/>
                  </a:lnTo>
                  <a:lnTo>
                    <a:pt x="21431" y="158781"/>
                  </a:lnTo>
                  <a:close/>
                </a:path>
                <a:path w="24764" h="160654">
                  <a:moveTo>
                    <a:pt x="18383" y="160305"/>
                  </a:moveTo>
                  <a:lnTo>
                    <a:pt x="7620" y="160305"/>
                  </a:lnTo>
                  <a:lnTo>
                    <a:pt x="7620" y="158781"/>
                  </a:lnTo>
                  <a:lnTo>
                    <a:pt x="19907" y="158781"/>
                  </a:lnTo>
                  <a:lnTo>
                    <a:pt x="18383" y="160305"/>
                  </a:lnTo>
                  <a:close/>
                </a:path>
                <a:path w="24764" h="160654">
                  <a:moveTo>
                    <a:pt x="16859" y="24479"/>
                  </a:moveTo>
                  <a:lnTo>
                    <a:pt x="7620" y="24479"/>
                  </a:lnTo>
                  <a:lnTo>
                    <a:pt x="4572" y="22955"/>
                  </a:lnTo>
                  <a:lnTo>
                    <a:pt x="1524" y="19907"/>
                  </a:lnTo>
                  <a:lnTo>
                    <a:pt x="0" y="16859"/>
                  </a:lnTo>
                  <a:lnTo>
                    <a:pt x="0" y="7715"/>
                  </a:lnTo>
                  <a:lnTo>
                    <a:pt x="1524" y="4667"/>
                  </a:lnTo>
                  <a:lnTo>
                    <a:pt x="3048" y="3047"/>
                  </a:lnTo>
                  <a:lnTo>
                    <a:pt x="4572" y="1523"/>
                  </a:lnTo>
                  <a:lnTo>
                    <a:pt x="7620" y="0"/>
                  </a:lnTo>
                  <a:lnTo>
                    <a:pt x="18383" y="0"/>
                  </a:lnTo>
                  <a:lnTo>
                    <a:pt x="21431" y="1523"/>
                  </a:lnTo>
                  <a:lnTo>
                    <a:pt x="22955" y="3047"/>
                  </a:lnTo>
                  <a:lnTo>
                    <a:pt x="24479" y="4667"/>
                  </a:lnTo>
                  <a:lnTo>
                    <a:pt x="24479" y="19907"/>
                  </a:lnTo>
                  <a:lnTo>
                    <a:pt x="21431" y="22955"/>
                  </a:lnTo>
                  <a:lnTo>
                    <a:pt x="16859" y="24479"/>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42" name="object 142"/>
            <p:cNvPicPr/>
            <p:nvPr/>
          </p:nvPicPr>
          <p:blipFill>
            <a:blip r:embed="rId88" cstate="print"/>
            <a:stretch>
              <a:fillRect/>
            </a:stretch>
          </p:blipFill>
          <p:spPr>
            <a:xfrm>
              <a:off x="4122800" y="4110609"/>
              <a:ext cx="305085" cy="146494"/>
            </a:xfrm>
            <a:prstGeom prst="rect">
              <a:avLst/>
            </a:prstGeom>
          </p:spPr>
        </p:pic>
      </p:grpSp>
      <p:grpSp>
        <p:nvGrpSpPr>
          <p:cNvPr id="143" name="object 143"/>
          <p:cNvGrpSpPr/>
          <p:nvPr/>
        </p:nvGrpSpPr>
        <p:grpSpPr>
          <a:xfrm>
            <a:off x="5333299" y="3752379"/>
            <a:ext cx="495204" cy="108254"/>
            <a:chOff x="4505610" y="4138040"/>
            <a:chExt cx="546100" cy="119380"/>
          </a:xfrm>
        </p:grpSpPr>
        <p:pic>
          <p:nvPicPr>
            <p:cNvPr id="144" name="object 144"/>
            <p:cNvPicPr/>
            <p:nvPr/>
          </p:nvPicPr>
          <p:blipFill>
            <a:blip r:embed="rId89" cstate="print"/>
            <a:stretch>
              <a:fillRect/>
            </a:stretch>
          </p:blipFill>
          <p:spPr>
            <a:xfrm>
              <a:off x="4505610" y="4138040"/>
              <a:ext cx="198310" cy="119062"/>
            </a:xfrm>
            <a:prstGeom prst="rect">
              <a:avLst/>
            </a:prstGeom>
          </p:spPr>
        </p:pic>
        <p:pic>
          <p:nvPicPr>
            <p:cNvPr id="145" name="object 145"/>
            <p:cNvPicPr/>
            <p:nvPr/>
          </p:nvPicPr>
          <p:blipFill>
            <a:blip r:embed="rId90" cstate="print"/>
            <a:stretch>
              <a:fillRect/>
            </a:stretch>
          </p:blipFill>
          <p:spPr>
            <a:xfrm>
              <a:off x="4732877" y="4138040"/>
              <a:ext cx="93059" cy="117538"/>
            </a:xfrm>
            <a:prstGeom prst="rect">
              <a:avLst/>
            </a:prstGeom>
          </p:spPr>
        </p:pic>
        <p:pic>
          <p:nvPicPr>
            <p:cNvPr id="146" name="object 146"/>
            <p:cNvPicPr/>
            <p:nvPr/>
          </p:nvPicPr>
          <p:blipFill>
            <a:blip r:embed="rId91" cstate="print"/>
            <a:stretch>
              <a:fillRect/>
            </a:stretch>
          </p:blipFill>
          <p:spPr>
            <a:xfrm>
              <a:off x="4854892" y="4138040"/>
              <a:ext cx="99155" cy="119062"/>
            </a:xfrm>
            <a:prstGeom prst="rect">
              <a:avLst/>
            </a:prstGeom>
          </p:spPr>
        </p:pic>
        <p:pic>
          <p:nvPicPr>
            <p:cNvPr id="147" name="object 147"/>
            <p:cNvPicPr/>
            <p:nvPr/>
          </p:nvPicPr>
          <p:blipFill>
            <a:blip r:embed="rId92" cstate="print"/>
            <a:stretch>
              <a:fillRect/>
            </a:stretch>
          </p:blipFill>
          <p:spPr>
            <a:xfrm>
              <a:off x="4975383" y="4138040"/>
              <a:ext cx="76295" cy="119062"/>
            </a:xfrm>
            <a:prstGeom prst="rect">
              <a:avLst/>
            </a:prstGeom>
          </p:spPr>
        </p:pic>
      </p:grpSp>
      <p:pic>
        <p:nvPicPr>
          <p:cNvPr id="148" name="object 148"/>
          <p:cNvPicPr/>
          <p:nvPr/>
        </p:nvPicPr>
        <p:blipFill>
          <a:blip r:embed="rId93" cstate="print"/>
          <a:stretch>
            <a:fillRect/>
          </a:stretch>
        </p:blipFill>
        <p:spPr>
          <a:xfrm>
            <a:off x="5905951" y="3706688"/>
            <a:ext cx="504849" cy="153657"/>
          </a:xfrm>
          <a:prstGeom prst="rect">
            <a:avLst/>
          </a:prstGeom>
        </p:spPr>
      </p:pic>
      <p:grpSp>
        <p:nvGrpSpPr>
          <p:cNvPr id="149" name="object 149"/>
          <p:cNvGrpSpPr/>
          <p:nvPr/>
        </p:nvGrpSpPr>
        <p:grpSpPr>
          <a:xfrm>
            <a:off x="6485426" y="3752379"/>
            <a:ext cx="209021" cy="108254"/>
            <a:chOff x="5776150" y="4138040"/>
            <a:chExt cx="230504" cy="119380"/>
          </a:xfrm>
        </p:grpSpPr>
        <p:pic>
          <p:nvPicPr>
            <p:cNvPr id="150" name="object 150"/>
            <p:cNvPicPr/>
            <p:nvPr/>
          </p:nvPicPr>
          <p:blipFill>
            <a:blip r:embed="rId94" cstate="print"/>
            <a:stretch>
              <a:fillRect/>
            </a:stretch>
          </p:blipFill>
          <p:spPr>
            <a:xfrm>
              <a:off x="5913500" y="4138040"/>
              <a:ext cx="92964" cy="117538"/>
            </a:xfrm>
            <a:prstGeom prst="rect">
              <a:avLst/>
            </a:prstGeom>
          </p:spPr>
        </p:pic>
        <p:pic>
          <p:nvPicPr>
            <p:cNvPr id="151" name="object 151"/>
            <p:cNvPicPr/>
            <p:nvPr/>
          </p:nvPicPr>
          <p:blipFill>
            <a:blip r:embed="rId95" cstate="print"/>
            <a:stretch>
              <a:fillRect/>
            </a:stretch>
          </p:blipFill>
          <p:spPr>
            <a:xfrm>
              <a:off x="5776150" y="4138040"/>
              <a:ext cx="108299" cy="119062"/>
            </a:xfrm>
            <a:prstGeom prst="rect">
              <a:avLst/>
            </a:prstGeom>
          </p:spPr>
        </p:pic>
      </p:grpSp>
      <p:grpSp>
        <p:nvGrpSpPr>
          <p:cNvPr id="152" name="object 152"/>
          <p:cNvGrpSpPr/>
          <p:nvPr/>
        </p:nvGrpSpPr>
        <p:grpSpPr>
          <a:xfrm>
            <a:off x="6763460" y="3706688"/>
            <a:ext cx="422075" cy="153744"/>
            <a:chOff x="6082760" y="4087653"/>
            <a:chExt cx="465455" cy="169545"/>
          </a:xfrm>
        </p:grpSpPr>
        <p:pic>
          <p:nvPicPr>
            <p:cNvPr id="153" name="object 153"/>
            <p:cNvPicPr/>
            <p:nvPr/>
          </p:nvPicPr>
          <p:blipFill>
            <a:blip r:embed="rId96" cstate="print"/>
            <a:stretch>
              <a:fillRect/>
            </a:stretch>
          </p:blipFill>
          <p:spPr>
            <a:xfrm>
              <a:off x="6082760" y="4110608"/>
              <a:ext cx="70199" cy="146494"/>
            </a:xfrm>
            <a:prstGeom prst="rect">
              <a:avLst/>
            </a:prstGeom>
          </p:spPr>
        </p:pic>
        <p:pic>
          <p:nvPicPr>
            <p:cNvPr id="154" name="object 154"/>
            <p:cNvPicPr/>
            <p:nvPr/>
          </p:nvPicPr>
          <p:blipFill>
            <a:blip r:embed="rId97" cstate="print"/>
            <a:stretch>
              <a:fillRect/>
            </a:stretch>
          </p:blipFill>
          <p:spPr>
            <a:xfrm>
              <a:off x="6178867" y="4087653"/>
              <a:ext cx="91535" cy="167925"/>
            </a:xfrm>
            <a:prstGeom prst="rect">
              <a:avLst/>
            </a:prstGeom>
          </p:spPr>
        </p:pic>
        <p:pic>
          <p:nvPicPr>
            <p:cNvPr id="155" name="object 155"/>
            <p:cNvPicPr/>
            <p:nvPr/>
          </p:nvPicPr>
          <p:blipFill>
            <a:blip r:embed="rId98" cstate="print"/>
            <a:stretch>
              <a:fillRect/>
            </a:stretch>
          </p:blipFill>
          <p:spPr>
            <a:xfrm>
              <a:off x="6299358" y="4138040"/>
              <a:ext cx="99155" cy="119062"/>
            </a:xfrm>
            <a:prstGeom prst="rect">
              <a:avLst/>
            </a:prstGeom>
          </p:spPr>
        </p:pic>
        <p:sp>
          <p:nvSpPr>
            <p:cNvPr id="156" name="object 156"/>
            <p:cNvSpPr/>
            <p:nvPr/>
          </p:nvSpPr>
          <p:spPr>
            <a:xfrm>
              <a:off x="6425933" y="4095279"/>
              <a:ext cx="122555" cy="160655"/>
            </a:xfrm>
            <a:custGeom>
              <a:avLst/>
              <a:gdLst/>
              <a:ahLst/>
              <a:cxnLst/>
              <a:rect l="l" t="t" r="r" b="b"/>
              <a:pathLst>
                <a:path w="122554" h="160654">
                  <a:moveTo>
                    <a:pt x="22860" y="47332"/>
                  </a:moveTo>
                  <a:lnTo>
                    <a:pt x="21336" y="45808"/>
                  </a:lnTo>
                  <a:lnTo>
                    <a:pt x="18288" y="45808"/>
                  </a:lnTo>
                  <a:lnTo>
                    <a:pt x="18288" y="44284"/>
                  </a:lnTo>
                  <a:lnTo>
                    <a:pt x="7620" y="44284"/>
                  </a:lnTo>
                  <a:lnTo>
                    <a:pt x="6096" y="45808"/>
                  </a:lnTo>
                  <a:lnTo>
                    <a:pt x="3048" y="45808"/>
                  </a:lnTo>
                  <a:lnTo>
                    <a:pt x="3048" y="158775"/>
                  </a:lnTo>
                  <a:lnTo>
                    <a:pt x="6096" y="158775"/>
                  </a:lnTo>
                  <a:lnTo>
                    <a:pt x="7620" y="160299"/>
                  </a:lnTo>
                  <a:lnTo>
                    <a:pt x="18288" y="160299"/>
                  </a:lnTo>
                  <a:lnTo>
                    <a:pt x="18288" y="158775"/>
                  </a:lnTo>
                  <a:lnTo>
                    <a:pt x="21336" y="158775"/>
                  </a:lnTo>
                  <a:lnTo>
                    <a:pt x="22860" y="157251"/>
                  </a:lnTo>
                  <a:lnTo>
                    <a:pt x="22860" y="47332"/>
                  </a:lnTo>
                  <a:close/>
                </a:path>
                <a:path w="122554" h="160654">
                  <a:moveTo>
                    <a:pt x="24384" y="4660"/>
                  </a:moveTo>
                  <a:lnTo>
                    <a:pt x="22860" y="3048"/>
                  </a:lnTo>
                  <a:lnTo>
                    <a:pt x="21336" y="1524"/>
                  </a:lnTo>
                  <a:lnTo>
                    <a:pt x="16764" y="0"/>
                  </a:lnTo>
                  <a:lnTo>
                    <a:pt x="7620" y="0"/>
                  </a:lnTo>
                  <a:lnTo>
                    <a:pt x="4572" y="1524"/>
                  </a:lnTo>
                  <a:lnTo>
                    <a:pt x="3048" y="3048"/>
                  </a:lnTo>
                  <a:lnTo>
                    <a:pt x="1524" y="4660"/>
                  </a:lnTo>
                  <a:lnTo>
                    <a:pt x="0" y="7708"/>
                  </a:lnTo>
                  <a:lnTo>
                    <a:pt x="0" y="16852"/>
                  </a:lnTo>
                  <a:lnTo>
                    <a:pt x="1524" y="19900"/>
                  </a:lnTo>
                  <a:lnTo>
                    <a:pt x="4572" y="22948"/>
                  </a:lnTo>
                  <a:lnTo>
                    <a:pt x="7620" y="24472"/>
                  </a:lnTo>
                  <a:lnTo>
                    <a:pt x="16764" y="24472"/>
                  </a:lnTo>
                  <a:lnTo>
                    <a:pt x="21336" y="22948"/>
                  </a:lnTo>
                  <a:lnTo>
                    <a:pt x="24384" y="19900"/>
                  </a:lnTo>
                  <a:lnTo>
                    <a:pt x="24384" y="4660"/>
                  </a:lnTo>
                  <a:close/>
                </a:path>
                <a:path w="122554" h="160654">
                  <a:moveTo>
                    <a:pt x="122021" y="47332"/>
                  </a:moveTo>
                  <a:lnTo>
                    <a:pt x="120497" y="47332"/>
                  </a:lnTo>
                  <a:lnTo>
                    <a:pt x="120497" y="45808"/>
                  </a:lnTo>
                  <a:lnTo>
                    <a:pt x="118973" y="45808"/>
                  </a:lnTo>
                  <a:lnTo>
                    <a:pt x="117449" y="44284"/>
                  </a:lnTo>
                  <a:lnTo>
                    <a:pt x="114401" y="44284"/>
                  </a:lnTo>
                  <a:lnTo>
                    <a:pt x="112877" y="42760"/>
                  </a:lnTo>
                  <a:lnTo>
                    <a:pt x="102209" y="42760"/>
                  </a:lnTo>
                  <a:lnTo>
                    <a:pt x="99161" y="44284"/>
                  </a:lnTo>
                  <a:lnTo>
                    <a:pt x="97637" y="44284"/>
                  </a:lnTo>
                  <a:lnTo>
                    <a:pt x="94589" y="45808"/>
                  </a:lnTo>
                  <a:lnTo>
                    <a:pt x="93065" y="47332"/>
                  </a:lnTo>
                  <a:lnTo>
                    <a:pt x="90017" y="48856"/>
                  </a:lnTo>
                  <a:lnTo>
                    <a:pt x="79349" y="59524"/>
                  </a:lnTo>
                  <a:lnTo>
                    <a:pt x="77825" y="64096"/>
                  </a:lnTo>
                  <a:lnTo>
                    <a:pt x="77825" y="47332"/>
                  </a:lnTo>
                  <a:lnTo>
                    <a:pt x="76301" y="47332"/>
                  </a:lnTo>
                  <a:lnTo>
                    <a:pt x="76301" y="45808"/>
                  </a:lnTo>
                  <a:lnTo>
                    <a:pt x="74777" y="45808"/>
                  </a:lnTo>
                  <a:lnTo>
                    <a:pt x="73253" y="44284"/>
                  </a:lnTo>
                  <a:lnTo>
                    <a:pt x="62585" y="44284"/>
                  </a:lnTo>
                  <a:lnTo>
                    <a:pt x="62585" y="45808"/>
                  </a:lnTo>
                  <a:lnTo>
                    <a:pt x="59448" y="45808"/>
                  </a:lnTo>
                  <a:lnTo>
                    <a:pt x="59448" y="158775"/>
                  </a:lnTo>
                  <a:lnTo>
                    <a:pt x="62585" y="158775"/>
                  </a:lnTo>
                  <a:lnTo>
                    <a:pt x="64109" y="160299"/>
                  </a:lnTo>
                  <a:lnTo>
                    <a:pt x="73253" y="160299"/>
                  </a:lnTo>
                  <a:lnTo>
                    <a:pt x="74777" y="158775"/>
                  </a:lnTo>
                  <a:lnTo>
                    <a:pt x="77825" y="158775"/>
                  </a:lnTo>
                  <a:lnTo>
                    <a:pt x="77825" y="157251"/>
                  </a:lnTo>
                  <a:lnTo>
                    <a:pt x="79349" y="157251"/>
                  </a:lnTo>
                  <a:lnTo>
                    <a:pt x="79349" y="85534"/>
                  </a:lnTo>
                  <a:lnTo>
                    <a:pt x="82397" y="80962"/>
                  </a:lnTo>
                  <a:lnTo>
                    <a:pt x="83921" y="77914"/>
                  </a:lnTo>
                  <a:lnTo>
                    <a:pt x="86969" y="74866"/>
                  </a:lnTo>
                  <a:lnTo>
                    <a:pt x="88493" y="71818"/>
                  </a:lnTo>
                  <a:lnTo>
                    <a:pt x="93065" y="67246"/>
                  </a:lnTo>
                  <a:lnTo>
                    <a:pt x="96113" y="65620"/>
                  </a:lnTo>
                  <a:lnTo>
                    <a:pt x="97637" y="64096"/>
                  </a:lnTo>
                  <a:lnTo>
                    <a:pt x="99161" y="62572"/>
                  </a:lnTo>
                  <a:lnTo>
                    <a:pt x="100685" y="62572"/>
                  </a:lnTo>
                  <a:lnTo>
                    <a:pt x="103733" y="61048"/>
                  </a:lnTo>
                  <a:lnTo>
                    <a:pt x="106781" y="61048"/>
                  </a:lnTo>
                  <a:lnTo>
                    <a:pt x="108305" y="62572"/>
                  </a:lnTo>
                  <a:lnTo>
                    <a:pt x="114401" y="62572"/>
                  </a:lnTo>
                  <a:lnTo>
                    <a:pt x="114401" y="64096"/>
                  </a:lnTo>
                  <a:lnTo>
                    <a:pt x="122021" y="64096"/>
                  </a:lnTo>
                  <a:lnTo>
                    <a:pt x="122021" y="61048"/>
                  </a:lnTo>
                  <a:lnTo>
                    <a:pt x="122021" y="47332"/>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pic>
        <p:nvPicPr>
          <p:cNvPr id="157" name="object 157"/>
          <p:cNvPicPr/>
          <p:nvPr/>
        </p:nvPicPr>
        <p:blipFill>
          <a:blip r:embed="rId99" cstate="print"/>
          <a:stretch>
            <a:fillRect/>
          </a:stretch>
        </p:blipFill>
        <p:spPr>
          <a:xfrm>
            <a:off x="7250343" y="3706688"/>
            <a:ext cx="730281" cy="153657"/>
          </a:xfrm>
          <a:prstGeom prst="rect">
            <a:avLst/>
          </a:prstGeom>
        </p:spPr>
      </p:pic>
      <p:grpSp>
        <p:nvGrpSpPr>
          <p:cNvPr id="158" name="object 158"/>
          <p:cNvGrpSpPr/>
          <p:nvPr/>
        </p:nvGrpSpPr>
        <p:grpSpPr>
          <a:xfrm>
            <a:off x="8044196" y="3705306"/>
            <a:ext cx="416317" cy="155471"/>
            <a:chOff x="7495127" y="4086129"/>
            <a:chExt cx="459105" cy="171450"/>
          </a:xfrm>
        </p:grpSpPr>
        <p:pic>
          <p:nvPicPr>
            <p:cNvPr id="159" name="object 159"/>
            <p:cNvPicPr/>
            <p:nvPr/>
          </p:nvPicPr>
          <p:blipFill>
            <a:blip r:embed="rId100" cstate="print"/>
            <a:stretch>
              <a:fillRect/>
            </a:stretch>
          </p:blipFill>
          <p:spPr>
            <a:xfrm>
              <a:off x="7495127" y="4086129"/>
              <a:ext cx="270033" cy="170973"/>
            </a:xfrm>
            <a:prstGeom prst="rect">
              <a:avLst/>
            </a:prstGeom>
          </p:spPr>
        </p:pic>
        <p:pic>
          <p:nvPicPr>
            <p:cNvPr id="160" name="object 160"/>
            <p:cNvPicPr/>
            <p:nvPr/>
          </p:nvPicPr>
          <p:blipFill>
            <a:blip r:embed="rId101" cstate="print"/>
            <a:stretch>
              <a:fillRect/>
            </a:stretch>
          </p:blipFill>
          <p:spPr>
            <a:xfrm>
              <a:off x="7795641" y="4138040"/>
              <a:ext cx="158591" cy="117538"/>
            </a:xfrm>
            <a:prstGeom prst="rect">
              <a:avLst/>
            </a:prstGeom>
          </p:spPr>
        </p:pic>
      </p:grpSp>
      <p:grpSp>
        <p:nvGrpSpPr>
          <p:cNvPr id="161" name="object 161"/>
          <p:cNvGrpSpPr/>
          <p:nvPr/>
        </p:nvGrpSpPr>
        <p:grpSpPr>
          <a:xfrm>
            <a:off x="8532461" y="3706688"/>
            <a:ext cx="287909" cy="153744"/>
            <a:chOff x="8033575" y="4087653"/>
            <a:chExt cx="317500" cy="169545"/>
          </a:xfrm>
        </p:grpSpPr>
        <p:pic>
          <p:nvPicPr>
            <p:cNvPr id="162" name="object 162"/>
            <p:cNvPicPr/>
            <p:nvPr/>
          </p:nvPicPr>
          <p:blipFill>
            <a:blip r:embed="rId102" cstate="print"/>
            <a:stretch>
              <a:fillRect/>
            </a:stretch>
          </p:blipFill>
          <p:spPr>
            <a:xfrm>
              <a:off x="8033575" y="4110608"/>
              <a:ext cx="70199" cy="146494"/>
            </a:xfrm>
            <a:prstGeom prst="rect">
              <a:avLst/>
            </a:prstGeom>
          </p:spPr>
        </p:pic>
        <p:pic>
          <p:nvPicPr>
            <p:cNvPr id="163" name="object 163"/>
            <p:cNvPicPr/>
            <p:nvPr/>
          </p:nvPicPr>
          <p:blipFill>
            <a:blip r:embed="rId103" cstate="print"/>
            <a:stretch>
              <a:fillRect/>
            </a:stretch>
          </p:blipFill>
          <p:spPr>
            <a:xfrm>
              <a:off x="8129683" y="4087653"/>
              <a:ext cx="93059" cy="167925"/>
            </a:xfrm>
            <a:prstGeom prst="rect">
              <a:avLst/>
            </a:prstGeom>
          </p:spPr>
        </p:pic>
        <p:pic>
          <p:nvPicPr>
            <p:cNvPr id="164" name="object 164"/>
            <p:cNvPicPr/>
            <p:nvPr/>
          </p:nvPicPr>
          <p:blipFill>
            <a:blip r:embed="rId104" cstate="print"/>
            <a:stretch>
              <a:fillRect/>
            </a:stretch>
          </p:blipFill>
          <p:spPr>
            <a:xfrm>
              <a:off x="8251698" y="4138040"/>
              <a:ext cx="99155" cy="119062"/>
            </a:xfrm>
            <a:prstGeom prst="rect">
              <a:avLst/>
            </a:prstGeom>
          </p:spPr>
        </p:pic>
      </p:grpSp>
      <p:grpSp>
        <p:nvGrpSpPr>
          <p:cNvPr id="165" name="object 165"/>
          <p:cNvGrpSpPr/>
          <p:nvPr/>
        </p:nvGrpSpPr>
        <p:grpSpPr>
          <a:xfrm>
            <a:off x="8890649" y="3727505"/>
            <a:ext cx="563151" cy="133014"/>
            <a:chOff x="8428577" y="4110609"/>
            <a:chExt cx="621030" cy="146685"/>
          </a:xfrm>
        </p:grpSpPr>
        <p:pic>
          <p:nvPicPr>
            <p:cNvPr id="166" name="object 166"/>
            <p:cNvPicPr/>
            <p:nvPr/>
          </p:nvPicPr>
          <p:blipFill>
            <a:blip r:embed="rId105" cstate="print"/>
            <a:stretch>
              <a:fillRect/>
            </a:stretch>
          </p:blipFill>
          <p:spPr>
            <a:xfrm>
              <a:off x="8428577" y="4138041"/>
              <a:ext cx="83915" cy="119062"/>
            </a:xfrm>
            <a:prstGeom prst="rect">
              <a:avLst/>
            </a:prstGeom>
          </p:spPr>
        </p:pic>
        <p:pic>
          <p:nvPicPr>
            <p:cNvPr id="167" name="object 167"/>
            <p:cNvPicPr/>
            <p:nvPr/>
          </p:nvPicPr>
          <p:blipFill>
            <a:blip r:embed="rId106" cstate="print"/>
            <a:stretch>
              <a:fillRect/>
            </a:stretch>
          </p:blipFill>
          <p:spPr>
            <a:xfrm>
              <a:off x="8532304" y="4138041"/>
              <a:ext cx="99155" cy="119062"/>
            </a:xfrm>
            <a:prstGeom prst="rect">
              <a:avLst/>
            </a:prstGeom>
          </p:spPr>
        </p:pic>
        <p:pic>
          <p:nvPicPr>
            <p:cNvPr id="168" name="object 168"/>
            <p:cNvPicPr/>
            <p:nvPr/>
          </p:nvPicPr>
          <p:blipFill>
            <a:blip r:embed="rId107" cstate="print"/>
            <a:stretch>
              <a:fillRect/>
            </a:stretch>
          </p:blipFill>
          <p:spPr>
            <a:xfrm>
              <a:off x="8660415" y="4110609"/>
              <a:ext cx="295941" cy="146494"/>
            </a:xfrm>
            <a:prstGeom prst="rect">
              <a:avLst/>
            </a:prstGeom>
          </p:spPr>
        </p:pic>
        <p:sp>
          <p:nvSpPr>
            <p:cNvPr id="169" name="object 169"/>
            <p:cNvSpPr/>
            <p:nvPr/>
          </p:nvSpPr>
          <p:spPr>
            <a:xfrm>
              <a:off x="8986837" y="4138041"/>
              <a:ext cx="62865" cy="118110"/>
            </a:xfrm>
            <a:custGeom>
              <a:avLst/>
              <a:gdLst/>
              <a:ahLst/>
              <a:cxnLst/>
              <a:rect l="l" t="t" r="r" b="b"/>
              <a:pathLst>
                <a:path w="62865" h="118110">
                  <a:moveTo>
                    <a:pt x="54959" y="1524"/>
                  </a:moveTo>
                  <a:lnTo>
                    <a:pt x="41243" y="1524"/>
                  </a:lnTo>
                  <a:lnTo>
                    <a:pt x="42767" y="0"/>
                  </a:lnTo>
                  <a:lnTo>
                    <a:pt x="53435" y="0"/>
                  </a:lnTo>
                  <a:lnTo>
                    <a:pt x="54959" y="1524"/>
                  </a:lnTo>
                  <a:close/>
                </a:path>
                <a:path w="62865" h="118110">
                  <a:moveTo>
                    <a:pt x="15240" y="3048"/>
                  </a:moveTo>
                  <a:lnTo>
                    <a:pt x="3048" y="3048"/>
                  </a:lnTo>
                  <a:lnTo>
                    <a:pt x="3048" y="1524"/>
                  </a:lnTo>
                  <a:lnTo>
                    <a:pt x="15240" y="1524"/>
                  </a:lnTo>
                  <a:lnTo>
                    <a:pt x="15240" y="3048"/>
                  </a:lnTo>
                  <a:close/>
                </a:path>
                <a:path w="62865" h="118110">
                  <a:moveTo>
                    <a:pt x="38195" y="21336"/>
                  </a:moveTo>
                  <a:lnTo>
                    <a:pt x="18288" y="21336"/>
                  </a:lnTo>
                  <a:lnTo>
                    <a:pt x="21336" y="16764"/>
                  </a:lnTo>
                  <a:lnTo>
                    <a:pt x="22860" y="13716"/>
                  </a:lnTo>
                  <a:lnTo>
                    <a:pt x="26003" y="10668"/>
                  </a:lnTo>
                  <a:lnTo>
                    <a:pt x="30575" y="6096"/>
                  </a:lnTo>
                  <a:lnTo>
                    <a:pt x="36671" y="3048"/>
                  </a:lnTo>
                  <a:lnTo>
                    <a:pt x="38195" y="1524"/>
                  </a:lnTo>
                  <a:lnTo>
                    <a:pt x="59531" y="1524"/>
                  </a:lnTo>
                  <a:lnTo>
                    <a:pt x="59531" y="3048"/>
                  </a:lnTo>
                  <a:lnTo>
                    <a:pt x="62579" y="3048"/>
                  </a:lnTo>
                  <a:lnTo>
                    <a:pt x="62579" y="18288"/>
                  </a:lnTo>
                  <a:lnTo>
                    <a:pt x="44291" y="18288"/>
                  </a:lnTo>
                  <a:lnTo>
                    <a:pt x="42767" y="19812"/>
                  </a:lnTo>
                  <a:lnTo>
                    <a:pt x="39719" y="19812"/>
                  </a:lnTo>
                  <a:lnTo>
                    <a:pt x="38195" y="21336"/>
                  </a:lnTo>
                  <a:close/>
                </a:path>
                <a:path w="62865" h="118110">
                  <a:moveTo>
                    <a:pt x="18288" y="116014"/>
                  </a:moveTo>
                  <a:lnTo>
                    <a:pt x="1524" y="116014"/>
                  </a:lnTo>
                  <a:lnTo>
                    <a:pt x="0" y="114490"/>
                  </a:lnTo>
                  <a:lnTo>
                    <a:pt x="0" y="3048"/>
                  </a:lnTo>
                  <a:lnTo>
                    <a:pt x="16764" y="3048"/>
                  </a:lnTo>
                  <a:lnTo>
                    <a:pt x="16764" y="4572"/>
                  </a:lnTo>
                  <a:lnTo>
                    <a:pt x="18288" y="4572"/>
                  </a:lnTo>
                  <a:lnTo>
                    <a:pt x="18288" y="21336"/>
                  </a:lnTo>
                  <a:lnTo>
                    <a:pt x="38195" y="21336"/>
                  </a:lnTo>
                  <a:lnTo>
                    <a:pt x="36671" y="22860"/>
                  </a:lnTo>
                  <a:lnTo>
                    <a:pt x="33623" y="24479"/>
                  </a:lnTo>
                  <a:lnTo>
                    <a:pt x="32099" y="26003"/>
                  </a:lnTo>
                  <a:lnTo>
                    <a:pt x="30575" y="29051"/>
                  </a:lnTo>
                  <a:lnTo>
                    <a:pt x="27527" y="32099"/>
                  </a:lnTo>
                  <a:lnTo>
                    <a:pt x="26003" y="35147"/>
                  </a:lnTo>
                  <a:lnTo>
                    <a:pt x="22860" y="38195"/>
                  </a:lnTo>
                  <a:lnTo>
                    <a:pt x="19812" y="42767"/>
                  </a:lnTo>
                  <a:lnTo>
                    <a:pt x="19812" y="114490"/>
                  </a:lnTo>
                  <a:lnTo>
                    <a:pt x="18288" y="116014"/>
                  </a:lnTo>
                  <a:close/>
                </a:path>
                <a:path w="62865" h="118110">
                  <a:moveTo>
                    <a:pt x="62579" y="21336"/>
                  </a:moveTo>
                  <a:lnTo>
                    <a:pt x="56483" y="21336"/>
                  </a:lnTo>
                  <a:lnTo>
                    <a:pt x="54959" y="19812"/>
                  </a:lnTo>
                  <a:lnTo>
                    <a:pt x="48863" y="19812"/>
                  </a:lnTo>
                  <a:lnTo>
                    <a:pt x="47339" y="18288"/>
                  </a:lnTo>
                  <a:lnTo>
                    <a:pt x="62579" y="18288"/>
                  </a:lnTo>
                  <a:lnTo>
                    <a:pt x="62579" y="21336"/>
                  </a:lnTo>
                  <a:close/>
                </a:path>
                <a:path w="62865" h="118110">
                  <a:moveTo>
                    <a:pt x="15240" y="117538"/>
                  </a:moveTo>
                  <a:lnTo>
                    <a:pt x="4572" y="117538"/>
                  </a:lnTo>
                  <a:lnTo>
                    <a:pt x="4572" y="116014"/>
                  </a:lnTo>
                  <a:lnTo>
                    <a:pt x="16764" y="116014"/>
                  </a:lnTo>
                  <a:lnTo>
                    <a:pt x="15240" y="117538"/>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pic>
        <p:nvPicPr>
          <p:cNvPr id="170" name="object 170"/>
          <p:cNvPicPr/>
          <p:nvPr/>
        </p:nvPicPr>
        <p:blipFill>
          <a:blip r:embed="rId108" cstate="print"/>
          <a:stretch>
            <a:fillRect/>
          </a:stretch>
        </p:blipFill>
        <p:spPr>
          <a:xfrm>
            <a:off x="9521343" y="3705307"/>
            <a:ext cx="177064" cy="155038"/>
          </a:xfrm>
          <a:prstGeom prst="rect">
            <a:avLst/>
          </a:prstGeom>
        </p:spPr>
      </p:pic>
      <p:sp>
        <p:nvSpPr>
          <p:cNvPr id="171" name="object 171"/>
          <p:cNvSpPr/>
          <p:nvPr/>
        </p:nvSpPr>
        <p:spPr>
          <a:xfrm>
            <a:off x="2000000" y="4040260"/>
            <a:ext cx="54127" cy="55854"/>
          </a:xfrm>
          <a:custGeom>
            <a:avLst/>
            <a:gdLst/>
            <a:ahLst/>
            <a:cxnLst/>
            <a:rect l="l" t="t" r="r" b="b"/>
            <a:pathLst>
              <a:path w="59690" h="61595">
                <a:moveTo>
                  <a:pt x="38195" y="61055"/>
                </a:moveTo>
                <a:lnTo>
                  <a:pt x="21336" y="61055"/>
                </a:lnTo>
                <a:lnTo>
                  <a:pt x="13716" y="58007"/>
                </a:lnTo>
                <a:lnTo>
                  <a:pt x="1524" y="45815"/>
                </a:lnTo>
                <a:lnTo>
                  <a:pt x="0" y="38195"/>
                </a:lnTo>
                <a:lnTo>
                  <a:pt x="0" y="30575"/>
                </a:lnTo>
                <a:lnTo>
                  <a:pt x="0" y="21336"/>
                </a:lnTo>
                <a:lnTo>
                  <a:pt x="1524" y="15240"/>
                </a:lnTo>
                <a:lnTo>
                  <a:pt x="13716" y="3048"/>
                </a:lnTo>
                <a:lnTo>
                  <a:pt x="21336" y="0"/>
                </a:lnTo>
                <a:lnTo>
                  <a:pt x="38195" y="0"/>
                </a:lnTo>
                <a:lnTo>
                  <a:pt x="45815" y="3048"/>
                </a:lnTo>
                <a:lnTo>
                  <a:pt x="50387" y="9144"/>
                </a:lnTo>
                <a:lnTo>
                  <a:pt x="56483" y="15240"/>
                </a:lnTo>
                <a:lnTo>
                  <a:pt x="59531" y="21336"/>
                </a:lnTo>
                <a:lnTo>
                  <a:pt x="59531" y="38195"/>
                </a:lnTo>
                <a:lnTo>
                  <a:pt x="56483" y="45815"/>
                </a:lnTo>
                <a:lnTo>
                  <a:pt x="50387" y="51911"/>
                </a:lnTo>
                <a:lnTo>
                  <a:pt x="45815" y="58007"/>
                </a:lnTo>
                <a:lnTo>
                  <a:pt x="38195" y="61055"/>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nvGrpSpPr>
          <p:cNvPr id="172" name="object 172"/>
          <p:cNvGrpSpPr/>
          <p:nvPr/>
        </p:nvGrpSpPr>
        <p:grpSpPr>
          <a:xfrm>
            <a:off x="2172919" y="3994569"/>
            <a:ext cx="287909" cy="153744"/>
            <a:chOff x="1020413" y="4405122"/>
            <a:chExt cx="317500" cy="169545"/>
          </a:xfrm>
        </p:grpSpPr>
        <p:pic>
          <p:nvPicPr>
            <p:cNvPr id="173" name="object 173"/>
            <p:cNvPicPr/>
            <p:nvPr/>
          </p:nvPicPr>
          <p:blipFill>
            <a:blip r:embed="rId109" cstate="print"/>
            <a:stretch>
              <a:fillRect/>
            </a:stretch>
          </p:blipFill>
          <p:spPr>
            <a:xfrm>
              <a:off x="1020413" y="4428077"/>
              <a:ext cx="70199" cy="144970"/>
            </a:xfrm>
            <a:prstGeom prst="rect">
              <a:avLst/>
            </a:prstGeom>
          </p:spPr>
        </p:pic>
        <p:pic>
          <p:nvPicPr>
            <p:cNvPr id="174" name="object 174"/>
            <p:cNvPicPr/>
            <p:nvPr/>
          </p:nvPicPr>
          <p:blipFill>
            <a:blip r:embed="rId110" cstate="print"/>
            <a:stretch>
              <a:fillRect/>
            </a:stretch>
          </p:blipFill>
          <p:spPr>
            <a:xfrm>
              <a:off x="1118044" y="4405122"/>
              <a:ext cx="91535" cy="167925"/>
            </a:xfrm>
            <a:prstGeom prst="rect">
              <a:avLst/>
            </a:prstGeom>
          </p:spPr>
        </p:pic>
        <p:pic>
          <p:nvPicPr>
            <p:cNvPr id="175" name="object 175"/>
            <p:cNvPicPr/>
            <p:nvPr/>
          </p:nvPicPr>
          <p:blipFill>
            <a:blip r:embed="rId111" cstate="print"/>
            <a:stretch>
              <a:fillRect/>
            </a:stretch>
          </p:blipFill>
          <p:spPr>
            <a:xfrm>
              <a:off x="1238535" y="4455509"/>
              <a:ext cx="99155" cy="119062"/>
            </a:xfrm>
            <a:prstGeom prst="rect">
              <a:avLst/>
            </a:prstGeom>
          </p:spPr>
        </p:pic>
      </p:grpSp>
      <p:grpSp>
        <p:nvGrpSpPr>
          <p:cNvPr id="176" name="object 176"/>
          <p:cNvGrpSpPr/>
          <p:nvPr/>
        </p:nvGrpSpPr>
        <p:grpSpPr>
          <a:xfrm>
            <a:off x="2532488" y="3994569"/>
            <a:ext cx="386373" cy="153744"/>
            <a:chOff x="1416938" y="4405122"/>
            <a:chExt cx="426084" cy="169545"/>
          </a:xfrm>
        </p:grpSpPr>
        <p:pic>
          <p:nvPicPr>
            <p:cNvPr id="177" name="object 177"/>
            <p:cNvPicPr/>
            <p:nvPr/>
          </p:nvPicPr>
          <p:blipFill>
            <a:blip r:embed="rId112" cstate="print"/>
            <a:stretch>
              <a:fillRect/>
            </a:stretch>
          </p:blipFill>
          <p:spPr>
            <a:xfrm>
              <a:off x="1416938" y="4405122"/>
              <a:ext cx="99155" cy="169449"/>
            </a:xfrm>
            <a:prstGeom prst="rect">
              <a:avLst/>
            </a:prstGeom>
          </p:spPr>
        </p:pic>
        <p:sp>
          <p:nvSpPr>
            <p:cNvPr id="178" name="object 178"/>
            <p:cNvSpPr/>
            <p:nvPr/>
          </p:nvSpPr>
          <p:spPr>
            <a:xfrm>
              <a:off x="1549622" y="4412742"/>
              <a:ext cx="24765" cy="160655"/>
            </a:xfrm>
            <a:custGeom>
              <a:avLst/>
              <a:gdLst/>
              <a:ahLst/>
              <a:cxnLst/>
              <a:rect l="l" t="t" r="r" b="b"/>
              <a:pathLst>
                <a:path w="24765" h="160654">
                  <a:moveTo>
                    <a:pt x="21431" y="45815"/>
                  </a:moveTo>
                  <a:lnTo>
                    <a:pt x="4667" y="45815"/>
                  </a:lnTo>
                  <a:lnTo>
                    <a:pt x="6191" y="44291"/>
                  </a:lnTo>
                  <a:lnTo>
                    <a:pt x="19907" y="44291"/>
                  </a:lnTo>
                  <a:lnTo>
                    <a:pt x="21431" y="45815"/>
                  </a:lnTo>
                  <a:close/>
                </a:path>
                <a:path w="24765" h="160654">
                  <a:moveTo>
                    <a:pt x="21431" y="158781"/>
                  </a:moveTo>
                  <a:lnTo>
                    <a:pt x="4667" y="158781"/>
                  </a:lnTo>
                  <a:lnTo>
                    <a:pt x="3143" y="157257"/>
                  </a:lnTo>
                  <a:lnTo>
                    <a:pt x="3143" y="45815"/>
                  </a:lnTo>
                  <a:lnTo>
                    <a:pt x="22955" y="45815"/>
                  </a:lnTo>
                  <a:lnTo>
                    <a:pt x="22955" y="157257"/>
                  </a:lnTo>
                  <a:lnTo>
                    <a:pt x="21431" y="157257"/>
                  </a:lnTo>
                  <a:lnTo>
                    <a:pt x="21431" y="158781"/>
                  </a:lnTo>
                  <a:close/>
                </a:path>
                <a:path w="24765" h="160654">
                  <a:moveTo>
                    <a:pt x="15335" y="160305"/>
                  </a:moveTo>
                  <a:lnTo>
                    <a:pt x="10763" y="160305"/>
                  </a:lnTo>
                  <a:lnTo>
                    <a:pt x="9239" y="158781"/>
                  </a:lnTo>
                  <a:lnTo>
                    <a:pt x="16859" y="158781"/>
                  </a:lnTo>
                  <a:lnTo>
                    <a:pt x="15335" y="160305"/>
                  </a:lnTo>
                  <a:close/>
                </a:path>
                <a:path w="24765" h="160654">
                  <a:moveTo>
                    <a:pt x="21431" y="22955"/>
                  </a:moveTo>
                  <a:lnTo>
                    <a:pt x="4667" y="22955"/>
                  </a:lnTo>
                  <a:lnTo>
                    <a:pt x="1619" y="19907"/>
                  </a:lnTo>
                  <a:lnTo>
                    <a:pt x="0" y="16859"/>
                  </a:lnTo>
                  <a:lnTo>
                    <a:pt x="0" y="7715"/>
                  </a:lnTo>
                  <a:lnTo>
                    <a:pt x="1619" y="4667"/>
                  </a:lnTo>
                  <a:lnTo>
                    <a:pt x="3143" y="3047"/>
                  </a:lnTo>
                  <a:lnTo>
                    <a:pt x="4667" y="0"/>
                  </a:lnTo>
                  <a:lnTo>
                    <a:pt x="21431" y="0"/>
                  </a:lnTo>
                  <a:lnTo>
                    <a:pt x="22955" y="3047"/>
                  </a:lnTo>
                  <a:lnTo>
                    <a:pt x="24479" y="4667"/>
                  </a:lnTo>
                  <a:lnTo>
                    <a:pt x="24479" y="19907"/>
                  </a:lnTo>
                  <a:lnTo>
                    <a:pt x="21431" y="22955"/>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79" name="object 179"/>
            <p:cNvPicPr/>
            <p:nvPr/>
          </p:nvPicPr>
          <p:blipFill>
            <a:blip r:embed="rId113" cstate="print"/>
            <a:stretch>
              <a:fillRect/>
            </a:stretch>
          </p:blipFill>
          <p:spPr>
            <a:xfrm>
              <a:off x="1600009" y="4455509"/>
              <a:ext cx="76295" cy="119062"/>
            </a:xfrm>
            <a:prstGeom prst="rect">
              <a:avLst/>
            </a:prstGeom>
          </p:spPr>
        </p:pic>
        <p:pic>
          <p:nvPicPr>
            <p:cNvPr id="180" name="object 180"/>
            <p:cNvPicPr/>
            <p:nvPr/>
          </p:nvPicPr>
          <p:blipFill>
            <a:blip r:embed="rId114" cstate="print"/>
            <a:stretch>
              <a:fillRect/>
            </a:stretch>
          </p:blipFill>
          <p:spPr>
            <a:xfrm>
              <a:off x="1705260" y="4405122"/>
              <a:ext cx="88487" cy="167925"/>
            </a:xfrm>
            <a:prstGeom prst="rect">
              <a:avLst/>
            </a:prstGeom>
          </p:spPr>
        </p:pic>
        <p:sp>
          <p:nvSpPr>
            <p:cNvPr id="181" name="object 181"/>
            <p:cNvSpPr/>
            <p:nvPr/>
          </p:nvSpPr>
          <p:spPr>
            <a:xfrm>
              <a:off x="1816608" y="4544092"/>
              <a:ext cx="26034" cy="29209"/>
            </a:xfrm>
            <a:custGeom>
              <a:avLst/>
              <a:gdLst/>
              <a:ahLst/>
              <a:cxnLst/>
              <a:rect l="l" t="t" r="r" b="b"/>
              <a:pathLst>
                <a:path w="26035" h="29210">
                  <a:moveTo>
                    <a:pt x="16763" y="28955"/>
                  </a:moveTo>
                  <a:lnTo>
                    <a:pt x="7619" y="28955"/>
                  </a:lnTo>
                  <a:lnTo>
                    <a:pt x="4571" y="27431"/>
                  </a:lnTo>
                  <a:lnTo>
                    <a:pt x="3047" y="25907"/>
                  </a:lnTo>
                  <a:lnTo>
                    <a:pt x="0" y="24383"/>
                  </a:lnTo>
                  <a:lnTo>
                    <a:pt x="0" y="6095"/>
                  </a:lnTo>
                  <a:lnTo>
                    <a:pt x="4571" y="1523"/>
                  </a:lnTo>
                  <a:lnTo>
                    <a:pt x="7619" y="0"/>
                  </a:lnTo>
                  <a:lnTo>
                    <a:pt x="16763" y="0"/>
                  </a:lnTo>
                  <a:lnTo>
                    <a:pt x="21335" y="1523"/>
                  </a:lnTo>
                  <a:lnTo>
                    <a:pt x="24383" y="4571"/>
                  </a:lnTo>
                  <a:lnTo>
                    <a:pt x="25907" y="9143"/>
                  </a:lnTo>
                  <a:lnTo>
                    <a:pt x="25907" y="15239"/>
                  </a:lnTo>
                  <a:lnTo>
                    <a:pt x="25907" y="19811"/>
                  </a:lnTo>
                  <a:lnTo>
                    <a:pt x="24383" y="24383"/>
                  </a:lnTo>
                  <a:lnTo>
                    <a:pt x="21335" y="27431"/>
                  </a:lnTo>
                  <a:lnTo>
                    <a:pt x="16763" y="28955"/>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sp>
        <p:nvSpPr>
          <p:cNvPr id="182" name="object 182"/>
          <p:cNvSpPr/>
          <p:nvPr/>
        </p:nvSpPr>
        <p:spPr>
          <a:xfrm>
            <a:off x="2000000" y="4329522"/>
            <a:ext cx="54127" cy="55854"/>
          </a:xfrm>
          <a:custGeom>
            <a:avLst/>
            <a:gdLst/>
            <a:ahLst/>
            <a:cxnLst/>
            <a:rect l="l" t="t" r="r" b="b"/>
            <a:pathLst>
              <a:path w="59690" h="61595">
                <a:moveTo>
                  <a:pt x="38195" y="61055"/>
                </a:moveTo>
                <a:lnTo>
                  <a:pt x="21336" y="61055"/>
                </a:lnTo>
                <a:lnTo>
                  <a:pt x="13716" y="58007"/>
                </a:lnTo>
                <a:lnTo>
                  <a:pt x="1524" y="45815"/>
                </a:lnTo>
                <a:lnTo>
                  <a:pt x="0" y="38195"/>
                </a:lnTo>
                <a:lnTo>
                  <a:pt x="0" y="30575"/>
                </a:lnTo>
                <a:lnTo>
                  <a:pt x="0" y="21336"/>
                </a:lnTo>
                <a:lnTo>
                  <a:pt x="1524" y="15240"/>
                </a:lnTo>
                <a:lnTo>
                  <a:pt x="13716" y="3048"/>
                </a:lnTo>
                <a:lnTo>
                  <a:pt x="21336" y="0"/>
                </a:lnTo>
                <a:lnTo>
                  <a:pt x="38195" y="0"/>
                </a:lnTo>
                <a:lnTo>
                  <a:pt x="44291" y="3048"/>
                </a:lnTo>
                <a:lnTo>
                  <a:pt x="50387" y="9144"/>
                </a:lnTo>
                <a:lnTo>
                  <a:pt x="56483" y="13716"/>
                </a:lnTo>
                <a:lnTo>
                  <a:pt x="59531" y="21336"/>
                </a:lnTo>
                <a:lnTo>
                  <a:pt x="59531" y="38195"/>
                </a:lnTo>
                <a:lnTo>
                  <a:pt x="56483" y="45815"/>
                </a:lnTo>
                <a:lnTo>
                  <a:pt x="50387" y="51911"/>
                </a:lnTo>
                <a:lnTo>
                  <a:pt x="45815" y="58007"/>
                </a:lnTo>
                <a:lnTo>
                  <a:pt x="38195" y="61055"/>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nvGrpSpPr>
          <p:cNvPr id="183" name="object 183"/>
          <p:cNvGrpSpPr/>
          <p:nvPr/>
        </p:nvGrpSpPr>
        <p:grpSpPr>
          <a:xfrm>
            <a:off x="2171537" y="4283832"/>
            <a:ext cx="322458" cy="152592"/>
            <a:chOff x="1018889" y="4724114"/>
            <a:chExt cx="355600" cy="168275"/>
          </a:xfrm>
        </p:grpSpPr>
        <p:pic>
          <p:nvPicPr>
            <p:cNvPr id="184" name="object 184"/>
            <p:cNvPicPr/>
            <p:nvPr/>
          </p:nvPicPr>
          <p:blipFill>
            <a:blip r:embed="rId115" cstate="print"/>
            <a:stretch>
              <a:fillRect/>
            </a:stretch>
          </p:blipFill>
          <p:spPr>
            <a:xfrm>
              <a:off x="1018889" y="4736401"/>
              <a:ext cx="115919" cy="154114"/>
            </a:xfrm>
            <a:prstGeom prst="rect">
              <a:avLst/>
            </a:prstGeom>
          </p:spPr>
        </p:pic>
        <p:pic>
          <p:nvPicPr>
            <p:cNvPr id="185" name="object 185"/>
            <p:cNvPicPr/>
            <p:nvPr/>
          </p:nvPicPr>
          <p:blipFill>
            <a:blip r:embed="rId116" cstate="print"/>
            <a:stretch>
              <a:fillRect/>
            </a:stretch>
          </p:blipFill>
          <p:spPr>
            <a:xfrm>
              <a:off x="1154620" y="4724114"/>
              <a:ext cx="93059" cy="166401"/>
            </a:xfrm>
            <a:prstGeom prst="rect">
              <a:avLst/>
            </a:prstGeom>
          </p:spPr>
        </p:pic>
        <p:pic>
          <p:nvPicPr>
            <p:cNvPr id="186" name="object 186"/>
            <p:cNvPicPr/>
            <p:nvPr/>
          </p:nvPicPr>
          <p:blipFill>
            <a:blip r:embed="rId117" cstate="print"/>
            <a:stretch>
              <a:fillRect/>
            </a:stretch>
          </p:blipFill>
          <p:spPr>
            <a:xfrm>
              <a:off x="1275111" y="4774501"/>
              <a:ext cx="99155" cy="117538"/>
            </a:xfrm>
            <a:prstGeom prst="rect">
              <a:avLst/>
            </a:prstGeom>
          </p:spPr>
        </p:pic>
      </p:grpSp>
      <p:grpSp>
        <p:nvGrpSpPr>
          <p:cNvPr id="187" name="object 187"/>
          <p:cNvGrpSpPr/>
          <p:nvPr/>
        </p:nvGrpSpPr>
        <p:grpSpPr>
          <a:xfrm>
            <a:off x="2565743" y="4329522"/>
            <a:ext cx="291940" cy="107102"/>
            <a:chOff x="1453610" y="4774501"/>
            <a:chExt cx="321945" cy="118110"/>
          </a:xfrm>
        </p:grpSpPr>
        <p:pic>
          <p:nvPicPr>
            <p:cNvPr id="188" name="object 188"/>
            <p:cNvPicPr/>
            <p:nvPr/>
          </p:nvPicPr>
          <p:blipFill>
            <a:blip r:embed="rId118" cstate="print"/>
            <a:stretch>
              <a:fillRect/>
            </a:stretch>
          </p:blipFill>
          <p:spPr>
            <a:xfrm>
              <a:off x="1453610" y="4774501"/>
              <a:ext cx="199739" cy="117538"/>
            </a:xfrm>
            <a:prstGeom prst="rect">
              <a:avLst/>
            </a:prstGeom>
          </p:spPr>
        </p:pic>
        <p:pic>
          <p:nvPicPr>
            <p:cNvPr id="189" name="object 189"/>
            <p:cNvPicPr/>
            <p:nvPr/>
          </p:nvPicPr>
          <p:blipFill>
            <a:blip r:embed="rId119" cstate="print"/>
            <a:stretch>
              <a:fillRect/>
            </a:stretch>
          </p:blipFill>
          <p:spPr>
            <a:xfrm>
              <a:off x="1682400" y="4774501"/>
              <a:ext cx="92964" cy="116014"/>
            </a:xfrm>
            <a:prstGeom prst="rect">
              <a:avLst/>
            </a:prstGeom>
          </p:spPr>
        </p:pic>
      </p:grpSp>
      <p:grpSp>
        <p:nvGrpSpPr>
          <p:cNvPr id="190" name="object 190"/>
          <p:cNvGrpSpPr/>
          <p:nvPr/>
        </p:nvGrpSpPr>
        <p:grpSpPr>
          <a:xfrm>
            <a:off x="2882471" y="4329522"/>
            <a:ext cx="178504" cy="107102"/>
            <a:chOff x="1802892" y="4774501"/>
            <a:chExt cx="196850" cy="118110"/>
          </a:xfrm>
        </p:grpSpPr>
        <p:pic>
          <p:nvPicPr>
            <p:cNvPr id="191" name="object 191"/>
            <p:cNvPicPr/>
            <p:nvPr/>
          </p:nvPicPr>
          <p:blipFill>
            <a:blip r:embed="rId120" cstate="print"/>
            <a:stretch>
              <a:fillRect/>
            </a:stretch>
          </p:blipFill>
          <p:spPr>
            <a:xfrm>
              <a:off x="1923383" y="4774501"/>
              <a:ext cx="76200" cy="117538"/>
            </a:xfrm>
            <a:prstGeom prst="rect">
              <a:avLst/>
            </a:prstGeom>
          </p:spPr>
        </p:pic>
        <p:pic>
          <p:nvPicPr>
            <p:cNvPr id="192" name="object 192"/>
            <p:cNvPicPr/>
            <p:nvPr/>
          </p:nvPicPr>
          <p:blipFill>
            <a:blip r:embed="rId121" cstate="print"/>
            <a:stretch>
              <a:fillRect/>
            </a:stretch>
          </p:blipFill>
          <p:spPr>
            <a:xfrm>
              <a:off x="1802892" y="4774501"/>
              <a:ext cx="99155" cy="117538"/>
            </a:xfrm>
            <a:prstGeom prst="rect">
              <a:avLst/>
            </a:prstGeom>
          </p:spPr>
        </p:pic>
      </p:grpSp>
      <p:grpSp>
        <p:nvGrpSpPr>
          <p:cNvPr id="193" name="object 193"/>
          <p:cNvGrpSpPr/>
          <p:nvPr/>
        </p:nvGrpSpPr>
        <p:grpSpPr>
          <a:xfrm>
            <a:off x="3132779" y="4329522"/>
            <a:ext cx="271211" cy="107102"/>
            <a:chOff x="2078926" y="4774501"/>
            <a:chExt cx="299085" cy="118110"/>
          </a:xfrm>
        </p:grpSpPr>
        <p:pic>
          <p:nvPicPr>
            <p:cNvPr id="194" name="object 194"/>
            <p:cNvPicPr/>
            <p:nvPr/>
          </p:nvPicPr>
          <p:blipFill>
            <a:blip r:embed="rId122" cstate="print"/>
            <a:stretch>
              <a:fillRect/>
            </a:stretch>
          </p:blipFill>
          <p:spPr>
            <a:xfrm>
              <a:off x="2078926" y="4774501"/>
              <a:ext cx="88487" cy="117538"/>
            </a:xfrm>
            <a:prstGeom prst="rect">
              <a:avLst/>
            </a:prstGeom>
          </p:spPr>
        </p:pic>
        <p:pic>
          <p:nvPicPr>
            <p:cNvPr id="195" name="object 195"/>
            <p:cNvPicPr/>
            <p:nvPr/>
          </p:nvPicPr>
          <p:blipFill>
            <a:blip r:embed="rId123" cstate="print"/>
            <a:stretch>
              <a:fillRect/>
            </a:stretch>
          </p:blipFill>
          <p:spPr>
            <a:xfrm>
              <a:off x="2202465" y="4774501"/>
              <a:ext cx="175450" cy="117538"/>
            </a:xfrm>
            <a:prstGeom prst="rect">
              <a:avLst/>
            </a:prstGeom>
          </p:spPr>
        </p:pic>
      </p:grpSp>
      <p:pic>
        <p:nvPicPr>
          <p:cNvPr id="196" name="object 196"/>
          <p:cNvPicPr/>
          <p:nvPr/>
        </p:nvPicPr>
        <p:blipFill>
          <a:blip r:embed="rId124" cstate="print"/>
          <a:stretch>
            <a:fillRect/>
          </a:stretch>
        </p:blipFill>
        <p:spPr>
          <a:xfrm>
            <a:off x="3481294" y="4283831"/>
            <a:ext cx="962711" cy="182764"/>
          </a:xfrm>
          <a:prstGeom prst="rect">
            <a:avLst/>
          </a:prstGeom>
        </p:spPr>
      </p:pic>
      <p:grpSp>
        <p:nvGrpSpPr>
          <p:cNvPr id="197" name="object 197"/>
          <p:cNvGrpSpPr/>
          <p:nvPr/>
        </p:nvGrpSpPr>
        <p:grpSpPr>
          <a:xfrm>
            <a:off x="4515867" y="4283832"/>
            <a:ext cx="379464" cy="152592"/>
            <a:chOff x="3604164" y="4724114"/>
            <a:chExt cx="418465" cy="168275"/>
          </a:xfrm>
        </p:grpSpPr>
        <p:pic>
          <p:nvPicPr>
            <p:cNvPr id="198" name="object 198"/>
            <p:cNvPicPr/>
            <p:nvPr/>
          </p:nvPicPr>
          <p:blipFill>
            <a:blip r:embed="rId125" cstate="print"/>
            <a:stretch>
              <a:fillRect/>
            </a:stretch>
          </p:blipFill>
          <p:spPr>
            <a:xfrm>
              <a:off x="3604164" y="4776025"/>
              <a:ext cx="161734" cy="114490"/>
            </a:xfrm>
            <a:prstGeom prst="rect">
              <a:avLst/>
            </a:prstGeom>
          </p:spPr>
        </p:pic>
        <p:sp>
          <p:nvSpPr>
            <p:cNvPr id="199" name="object 199"/>
            <p:cNvSpPr/>
            <p:nvPr/>
          </p:nvSpPr>
          <p:spPr>
            <a:xfrm>
              <a:off x="3788759" y="4731734"/>
              <a:ext cx="24765" cy="159385"/>
            </a:xfrm>
            <a:custGeom>
              <a:avLst/>
              <a:gdLst/>
              <a:ahLst/>
              <a:cxnLst/>
              <a:rect l="l" t="t" r="r" b="b"/>
              <a:pathLst>
                <a:path w="24764" h="159385">
                  <a:moveTo>
                    <a:pt x="19812" y="45815"/>
                  </a:moveTo>
                  <a:lnTo>
                    <a:pt x="4572" y="45815"/>
                  </a:lnTo>
                  <a:lnTo>
                    <a:pt x="4572" y="44291"/>
                  </a:lnTo>
                  <a:lnTo>
                    <a:pt x="19812" y="44291"/>
                  </a:lnTo>
                  <a:lnTo>
                    <a:pt x="19812" y="45815"/>
                  </a:lnTo>
                  <a:close/>
                </a:path>
                <a:path w="24764" h="159385">
                  <a:moveTo>
                    <a:pt x="21336" y="158781"/>
                  </a:moveTo>
                  <a:lnTo>
                    <a:pt x="3048" y="158781"/>
                  </a:lnTo>
                  <a:lnTo>
                    <a:pt x="3048" y="157257"/>
                  </a:lnTo>
                  <a:lnTo>
                    <a:pt x="1524" y="155733"/>
                  </a:lnTo>
                  <a:lnTo>
                    <a:pt x="1524" y="47339"/>
                  </a:lnTo>
                  <a:lnTo>
                    <a:pt x="3048" y="47339"/>
                  </a:lnTo>
                  <a:lnTo>
                    <a:pt x="3048" y="45815"/>
                  </a:lnTo>
                  <a:lnTo>
                    <a:pt x="21336" y="45815"/>
                  </a:lnTo>
                  <a:lnTo>
                    <a:pt x="21336" y="158781"/>
                  </a:lnTo>
                  <a:close/>
                </a:path>
                <a:path w="24764" h="159385">
                  <a:moveTo>
                    <a:pt x="19812" y="22955"/>
                  </a:moveTo>
                  <a:lnTo>
                    <a:pt x="4572" y="22955"/>
                  </a:lnTo>
                  <a:lnTo>
                    <a:pt x="1524" y="19907"/>
                  </a:lnTo>
                  <a:lnTo>
                    <a:pt x="0" y="16859"/>
                  </a:lnTo>
                  <a:lnTo>
                    <a:pt x="0" y="4667"/>
                  </a:lnTo>
                  <a:lnTo>
                    <a:pt x="3048" y="3143"/>
                  </a:lnTo>
                  <a:lnTo>
                    <a:pt x="4572" y="0"/>
                  </a:lnTo>
                  <a:lnTo>
                    <a:pt x="19812" y="0"/>
                  </a:lnTo>
                  <a:lnTo>
                    <a:pt x="21336" y="3143"/>
                  </a:lnTo>
                  <a:lnTo>
                    <a:pt x="22860" y="4667"/>
                  </a:lnTo>
                  <a:lnTo>
                    <a:pt x="24384" y="7715"/>
                  </a:lnTo>
                  <a:lnTo>
                    <a:pt x="24384" y="16859"/>
                  </a:lnTo>
                  <a:lnTo>
                    <a:pt x="22860" y="19907"/>
                  </a:lnTo>
                  <a:lnTo>
                    <a:pt x="19812" y="22955"/>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200" name="object 200"/>
            <p:cNvPicPr/>
            <p:nvPr/>
          </p:nvPicPr>
          <p:blipFill>
            <a:blip r:embed="rId126" cstate="print"/>
            <a:stretch>
              <a:fillRect/>
            </a:stretch>
          </p:blipFill>
          <p:spPr>
            <a:xfrm>
              <a:off x="3832955" y="4747069"/>
              <a:ext cx="70199" cy="144970"/>
            </a:xfrm>
            <a:prstGeom prst="rect">
              <a:avLst/>
            </a:prstGeom>
          </p:spPr>
        </p:pic>
        <p:pic>
          <p:nvPicPr>
            <p:cNvPr id="201" name="object 201"/>
            <p:cNvPicPr/>
            <p:nvPr/>
          </p:nvPicPr>
          <p:blipFill>
            <a:blip r:embed="rId127" cstate="print"/>
            <a:stretch>
              <a:fillRect/>
            </a:stretch>
          </p:blipFill>
          <p:spPr>
            <a:xfrm>
              <a:off x="3929062" y="4724114"/>
              <a:ext cx="93059" cy="166401"/>
            </a:xfrm>
            <a:prstGeom prst="rect">
              <a:avLst/>
            </a:prstGeom>
          </p:spPr>
        </p:pic>
      </p:grpSp>
      <p:grpSp>
        <p:nvGrpSpPr>
          <p:cNvPr id="202" name="object 202"/>
          <p:cNvGrpSpPr/>
          <p:nvPr/>
        </p:nvGrpSpPr>
        <p:grpSpPr>
          <a:xfrm>
            <a:off x="4964056" y="4283832"/>
            <a:ext cx="287909" cy="152592"/>
            <a:chOff x="4098417" y="4724114"/>
            <a:chExt cx="317500" cy="168275"/>
          </a:xfrm>
        </p:grpSpPr>
        <p:pic>
          <p:nvPicPr>
            <p:cNvPr id="203" name="object 203"/>
            <p:cNvPicPr/>
            <p:nvPr/>
          </p:nvPicPr>
          <p:blipFill>
            <a:blip r:embed="rId128" cstate="print"/>
            <a:stretch>
              <a:fillRect/>
            </a:stretch>
          </p:blipFill>
          <p:spPr>
            <a:xfrm>
              <a:off x="4098417" y="4747069"/>
              <a:ext cx="70104" cy="144970"/>
            </a:xfrm>
            <a:prstGeom prst="rect">
              <a:avLst/>
            </a:prstGeom>
          </p:spPr>
        </p:pic>
        <p:pic>
          <p:nvPicPr>
            <p:cNvPr id="204" name="object 204"/>
            <p:cNvPicPr/>
            <p:nvPr/>
          </p:nvPicPr>
          <p:blipFill>
            <a:blip r:embed="rId129" cstate="print"/>
            <a:stretch>
              <a:fillRect/>
            </a:stretch>
          </p:blipFill>
          <p:spPr>
            <a:xfrm>
              <a:off x="4194524" y="4724114"/>
              <a:ext cx="92964" cy="166401"/>
            </a:xfrm>
            <a:prstGeom prst="rect">
              <a:avLst/>
            </a:prstGeom>
          </p:spPr>
        </p:pic>
        <p:pic>
          <p:nvPicPr>
            <p:cNvPr id="205" name="object 205"/>
            <p:cNvPicPr/>
            <p:nvPr/>
          </p:nvPicPr>
          <p:blipFill>
            <a:blip r:embed="rId130" cstate="print"/>
            <a:stretch>
              <a:fillRect/>
            </a:stretch>
          </p:blipFill>
          <p:spPr>
            <a:xfrm>
              <a:off x="4316539" y="4774501"/>
              <a:ext cx="99060" cy="117538"/>
            </a:xfrm>
            <a:prstGeom prst="rect">
              <a:avLst/>
            </a:prstGeom>
          </p:spPr>
        </p:pic>
      </p:grpSp>
      <p:pic>
        <p:nvPicPr>
          <p:cNvPr id="206" name="object 206"/>
          <p:cNvPicPr/>
          <p:nvPr/>
        </p:nvPicPr>
        <p:blipFill>
          <a:blip r:embed="rId131" cstate="print"/>
          <a:stretch>
            <a:fillRect/>
          </a:stretch>
        </p:blipFill>
        <p:spPr>
          <a:xfrm>
            <a:off x="5322244" y="4304647"/>
            <a:ext cx="930839" cy="131459"/>
          </a:xfrm>
          <a:prstGeom prst="rect">
            <a:avLst/>
          </a:prstGeom>
        </p:spPr>
      </p:pic>
      <p:grpSp>
        <p:nvGrpSpPr>
          <p:cNvPr id="207" name="object 207"/>
          <p:cNvGrpSpPr/>
          <p:nvPr/>
        </p:nvGrpSpPr>
        <p:grpSpPr>
          <a:xfrm>
            <a:off x="6322268" y="4329522"/>
            <a:ext cx="407104" cy="107102"/>
            <a:chOff x="5596223" y="4774501"/>
            <a:chExt cx="448945" cy="118110"/>
          </a:xfrm>
        </p:grpSpPr>
        <p:pic>
          <p:nvPicPr>
            <p:cNvPr id="208" name="object 208"/>
            <p:cNvPicPr/>
            <p:nvPr/>
          </p:nvPicPr>
          <p:blipFill>
            <a:blip r:embed="rId132" cstate="print"/>
            <a:stretch>
              <a:fillRect/>
            </a:stretch>
          </p:blipFill>
          <p:spPr>
            <a:xfrm>
              <a:off x="5596223" y="4774501"/>
              <a:ext cx="198215" cy="117538"/>
            </a:xfrm>
            <a:prstGeom prst="rect">
              <a:avLst/>
            </a:prstGeom>
          </p:spPr>
        </p:pic>
        <p:pic>
          <p:nvPicPr>
            <p:cNvPr id="209" name="object 209"/>
            <p:cNvPicPr/>
            <p:nvPr/>
          </p:nvPicPr>
          <p:blipFill>
            <a:blip r:embed="rId133" cstate="print"/>
            <a:stretch>
              <a:fillRect/>
            </a:stretch>
          </p:blipFill>
          <p:spPr>
            <a:xfrm>
              <a:off x="5823489" y="4774501"/>
              <a:ext cx="93059" cy="116014"/>
            </a:xfrm>
            <a:prstGeom prst="rect">
              <a:avLst/>
            </a:prstGeom>
          </p:spPr>
        </p:pic>
        <p:pic>
          <p:nvPicPr>
            <p:cNvPr id="210" name="object 210"/>
            <p:cNvPicPr/>
            <p:nvPr/>
          </p:nvPicPr>
          <p:blipFill>
            <a:blip r:embed="rId134" cstate="print"/>
            <a:stretch>
              <a:fillRect/>
            </a:stretch>
          </p:blipFill>
          <p:spPr>
            <a:xfrm>
              <a:off x="5945504" y="4774501"/>
              <a:ext cx="99155" cy="117538"/>
            </a:xfrm>
            <a:prstGeom prst="rect">
              <a:avLst/>
            </a:prstGeom>
          </p:spPr>
        </p:pic>
      </p:grpSp>
      <p:grpSp>
        <p:nvGrpSpPr>
          <p:cNvPr id="211" name="object 211"/>
          <p:cNvGrpSpPr/>
          <p:nvPr/>
        </p:nvGrpSpPr>
        <p:grpSpPr>
          <a:xfrm>
            <a:off x="6807683" y="4283831"/>
            <a:ext cx="476202" cy="191172"/>
            <a:chOff x="6131528" y="4724114"/>
            <a:chExt cx="525145" cy="210820"/>
          </a:xfrm>
        </p:grpSpPr>
        <p:pic>
          <p:nvPicPr>
            <p:cNvPr id="212" name="object 212"/>
            <p:cNvPicPr/>
            <p:nvPr/>
          </p:nvPicPr>
          <p:blipFill>
            <a:blip r:embed="rId135" cstate="print"/>
            <a:stretch>
              <a:fillRect/>
            </a:stretch>
          </p:blipFill>
          <p:spPr>
            <a:xfrm>
              <a:off x="6131528" y="4724114"/>
              <a:ext cx="99155" cy="167925"/>
            </a:xfrm>
            <a:prstGeom prst="rect">
              <a:avLst/>
            </a:prstGeom>
          </p:spPr>
        </p:pic>
        <p:pic>
          <p:nvPicPr>
            <p:cNvPr id="213" name="object 213"/>
            <p:cNvPicPr/>
            <p:nvPr/>
          </p:nvPicPr>
          <p:blipFill>
            <a:blip r:embed="rId136" cstate="print"/>
            <a:stretch>
              <a:fillRect/>
            </a:stretch>
          </p:blipFill>
          <p:spPr>
            <a:xfrm>
              <a:off x="6252019" y="4774501"/>
              <a:ext cx="99155" cy="117538"/>
            </a:xfrm>
            <a:prstGeom prst="rect">
              <a:avLst/>
            </a:prstGeom>
          </p:spPr>
        </p:pic>
        <p:sp>
          <p:nvSpPr>
            <p:cNvPr id="214" name="object 214"/>
            <p:cNvSpPr/>
            <p:nvPr/>
          </p:nvSpPr>
          <p:spPr>
            <a:xfrm>
              <a:off x="6378702" y="4731734"/>
              <a:ext cx="24765" cy="159385"/>
            </a:xfrm>
            <a:custGeom>
              <a:avLst/>
              <a:gdLst/>
              <a:ahLst/>
              <a:cxnLst/>
              <a:rect l="l" t="t" r="r" b="b"/>
              <a:pathLst>
                <a:path w="24764" h="159385">
                  <a:moveTo>
                    <a:pt x="21336" y="45815"/>
                  </a:moveTo>
                  <a:lnTo>
                    <a:pt x="4572" y="45815"/>
                  </a:lnTo>
                  <a:lnTo>
                    <a:pt x="6096" y="44291"/>
                  </a:lnTo>
                  <a:lnTo>
                    <a:pt x="19812" y="44291"/>
                  </a:lnTo>
                  <a:lnTo>
                    <a:pt x="21336" y="45815"/>
                  </a:lnTo>
                  <a:close/>
                </a:path>
                <a:path w="24764" h="159385">
                  <a:moveTo>
                    <a:pt x="21336" y="158781"/>
                  </a:moveTo>
                  <a:lnTo>
                    <a:pt x="4572" y="158781"/>
                  </a:lnTo>
                  <a:lnTo>
                    <a:pt x="3048" y="157257"/>
                  </a:lnTo>
                  <a:lnTo>
                    <a:pt x="3048" y="45815"/>
                  </a:lnTo>
                  <a:lnTo>
                    <a:pt x="22860" y="45815"/>
                  </a:lnTo>
                  <a:lnTo>
                    <a:pt x="22860" y="157257"/>
                  </a:lnTo>
                  <a:lnTo>
                    <a:pt x="21336" y="157257"/>
                  </a:lnTo>
                  <a:lnTo>
                    <a:pt x="21336" y="158781"/>
                  </a:lnTo>
                  <a:close/>
                </a:path>
                <a:path w="24764" h="159385">
                  <a:moveTo>
                    <a:pt x="21336" y="22955"/>
                  </a:moveTo>
                  <a:lnTo>
                    <a:pt x="4572" y="22955"/>
                  </a:lnTo>
                  <a:lnTo>
                    <a:pt x="1524" y="19907"/>
                  </a:lnTo>
                  <a:lnTo>
                    <a:pt x="0" y="16859"/>
                  </a:lnTo>
                  <a:lnTo>
                    <a:pt x="0" y="7715"/>
                  </a:lnTo>
                  <a:lnTo>
                    <a:pt x="1524" y="4667"/>
                  </a:lnTo>
                  <a:lnTo>
                    <a:pt x="3048" y="3143"/>
                  </a:lnTo>
                  <a:lnTo>
                    <a:pt x="4572" y="0"/>
                  </a:lnTo>
                  <a:lnTo>
                    <a:pt x="21336" y="0"/>
                  </a:lnTo>
                  <a:lnTo>
                    <a:pt x="22860" y="3143"/>
                  </a:lnTo>
                  <a:lnTo>
                    <a:pt x="24384" y="4667"/>
                  </a:lnTo>
                  <a:lnTo>
                    <a:pt x="24384" y="19907"/>
                  </a:lnTo>
                  <a:lnTo>
                    <a:pt x="21336" y="22955"/>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215" name="object 215"/>
            <p:cNvPicPr/>
            <p:nvPr/>
          </p:nvPicPr>
          <p:blipFill>
            <a:blip r:embed="rId137" cstate="print"/>
            <a:stretch>
              <a:fillRect/>
            </a:stretch>
          </p:blipFill>
          <p:spPr>
            <a:xfrm>
              <a:off x="6438138" y="4774501"/>
              <a:ext cx="93059" cy="116014"/>
            </a:xfrm>
            <a:prstGeom prst="rect">
              <a:avLst/>
            </a:prstGeom>
          </p:spPr>
        </p:pic>
        <p:pic>
          <p:nvPicPr>
            <p:cNvPr id="216" name="object 216"/>
            <p:cNvPicPr/>
            <p:nvPr/>
          </p:nvPicPr>
          <p:blipFill>
            <a:blip r:embed="rId138" cstate="print"/>
            <a:stretch>
              <a:fillRect/>
            </a:stretch>
          </p:blipFill>
          <p:spPr>
            <a:xfrm>
              <a:off x="6554057" y="4774501"/>
              <a:ext cx="102203" cy="160305"/>
            </a:xfrm>
            <a:prstGeom prst="rect">
              <a:avLst/>
            </a:prstGeom>
          </p:spPr>
        </p:pic>
      </p:grpSp>
      <p:grpSp>
        <p:nvGrpSpPr>
          <p:cNvPr id="217" name="object 217"/>
          <p:cNvGrpSpPr/>
          <p:nvPr/>
        </p:nvGrpSpPr>
        <p:grpSpPr>
          <a:xfrm>
            <a:off x="7349931" y="4329522"/>
            <a:ext cx="407104" cy="107102"/>
            <a:chOff x="6729507" y="4774501"/>
            <a:chExt cx="448945" cy="118110"/>
          </a:xfrm>
        </p:grpSpPr>
        <p:pic>
          <p:nvPicPr>
            <p:cNvPr id="218" name="object 218"/>
            <p:cNvPicPr/>
            <p:nvPr/>
          </p:nvPicPr>
          <p:blipFill>
            <a:blip r:embed="rId139" cstate="print"/>
            <a:stretch>
              <a:fillRect/>
            </a:stretch>
          </p:blipFill>
          <p:spPr>
            <a:xfrm>
              <a:off x="6729507" y="4774501"/>
              <a:ext cx="198215" cy="117538"/>
            </a:xfrm>
            <a:prstGeom prst="rect">
              <a:avLst/>
            </a:prstGeom>
          </p:spPr>
        </p:pic>
        <p:pic>
          <p:nvPicPr>
            <p:cNvPr id="219" name="object 219"/>
            <p:cNvPicPr/>
            <p:nvPr/>
          </p:nvPicPr>
          <p:blipFill>
            <a:blip r:embed="rId140" cstate="print"/>
            <a:stretch>
              <a:fillRect/>
            </a:stretch>
          </p:blipFill>
          <p:spPr>
            <a:xfrm>
              <a:off x="6958298" y="4774501"/>
              <a:ext cx="91440" cy="116014"/>
            </a:xfrm>
            <a:prstGeom prst="rect">
              <a:avLst/>
            </a:prstGeom>
          </p:spPr>
        </p:pic>
        <p:pic>
          <p:nvPicPr>
            <p:cNvPr id="220" name="object 220"/>
            <p:cNvPicPr/>
            <p:nvPr/>
          </p:nvPicPr>
          <p:blipFill>
            <a:blip r:embed="rId141" cstate="print"/>
            <a:stretch>
              <a:fillRect/>
            </a:stretch>
          </p:blipFill>
          <p:spPr>
            <a:xfrm>
              <a:off x="7078789" y="4774501"/>
              <a:ext cx="99155" cy="117538"/>
            </a:xfrm>
            <a:prstGeom prst="rect">
              <a:avLst/>
            </a:prstGeom>
          </p:spPr>
        </p:pic>
      </p:grpSp>
      <p:grpSp>
        <p:nvGrpSpPr>
          <p:cNvPr id="221" name="object 221"/>
          <p:cNvGrpSpPr/>
          <p:nvPr/>
        </p:nvGrpSpPr>
        <p:grpSpPr>
          <a:xfrm>
            <a:off x="7827097" y="4292123"/>
            <a:ext cx="143955" cy="144530"/>
            <a:chOff x="7255716" y="4733257"/>
            <a:chExt cx="158750" cy="159385"/>
          </a:xfrm>
        </p:grpSpPr>
        <p:pic>
          <p:nvPicPr>
            <p:cNvPr id="222" name="object 222"/>
            <p:cNvPicPr/>
            <p:nvPr/>
          </p:nvPicPr>
          <p:blipFill>
            <a:blip r:embed="rId142" cstate="print"/>
            <a:stretch>
              <a:fillRect/>
            </a:stretch>
          </p:blipFill>
          <p:spPr>
            <a:xfrm>
              <a:off x="7255716" y="4733257"/>
              <a:ext cx="106727" cy="158781"/>
            </a:xfrm>
            <a:prstGeom prst="rect">
              <a:avLst/>
            </a:prstGeom>
          </p:spPr>
        </p:pic>
        <p:sp>
          <p:nvSpPr>
            <p:cNvPr id="223" name="object 223"/>
            <p:cNvSpPr/>
            <p:nvPr/>
          </p:nvSpPr>
          <p:spPr>
            <a:xfrm>
              <a:off x="7388351" y="4863083"/>
              <a:ext cx="26034" cy="29209"/>
            </a:xfrm>
            <a:custGeom>
              <a:avLst/>
              <a:gdLst/>
              <a:ahLst/>
              <a:cxnLst/>
              <a:rect l="l" t="t" r="r" b="b"/>
              <a:pathLst>
                <a:path w="26034" h="29210">
                  <a:moveTo>
                    <a:pt x="18383" y="28956"/>
                  </a:moveTo>
                  <a:lnTo>
                    <a:pt x="9144" y="28956"/>
                  </a:lnTo>
                  <a:lnTo>
                    <a:pt x="4572" y="27432"/>
                  </a:lnTo>
                  <a:lnTo>
                    <a:pt x="1524" y="24384"/>
                  </a:lnTo>
                  <a:lnTo>
                    <a:pt x="0" y="19812"/>
                  </a:lnTo>
                  <a:lnTo>
                    <a:pt x="0" y="9144"/>
                  </a:lnTo>
                  <a:lnTo>
                    <a:pt x="1524" y="4572"/>
                  </a:lnTo>
                  <a:lnTo>
                    <a:pt x="4572" y="1524"/>
                  </a:lnTo>
                  <a:lnTo>
                    <a:pt x="9144" y="0"/>
                  </a:lnTo>
                  <a:lnTo>
                    <a:pt x="18383" y="0"/>
                  </a:lnTo>
                  <a:lnTo>
                    <a:pt x="21431" y="1524"/>
                  </a:lnTo>
                  <a:lnTo>
                    <a:pt x="22955" y="3048"/>
                  </a:lnTo>
                  <a:lnTo>
                    <a:pt x="26003" y="4572"/>
                  </a:lnTo>
                  <a:lnTo>
                    <a:pt x="26003" y="13716"/>
                  </a:lnTo>
                  <a:lnTo>
                    <a:pt x="26003" y="24384"/>
                  </a:lnTo>
                  <a:lnTo>
                    <a:pt x="22955" y="25908"/>
                  </a:lnTo>
                  <a:lnTo>
                    <a:pt x="21431" y="27432"/>
                  </a:lnTo>
                  <a:lnTo>
                    <a:pt x="18383" y="28956"/>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sp>
        <p:nvSpPr>
          <p:cNvPr id="224" name="object 224"/>
          <p:cNvSpPr/>
          <p:nvPr/>
        </p:nvSpPr>
        <p:spPr>
          <a:xfrm>
            <a:off x="2000000" y="4617403"/>
            <a:ext cx="54127" cy="54127"/>
          </a:xfrm>
          <a:custGeom>
            <a:avLst/>
            <a:gdLst/>
            <a:ahLst/>
            <a:cxnLst/>
            <a:rect l="l" t="t" r="r" b="b"/>
            <a:pathLst>
              <a:path w="59690" h="59689">
                <a:moveTo>
                  <a:pt x="38195" y="59531"/>
                </a:moveTo>
                <a:lnTo>
                  <a:pt x="21336" y="59531"/>
                </a:lnTo>
                <a:lnTo>
                  <a:pt x="13716" y="58007"/>
                </a:lnTo>
                <a:lnTo>
                  <a:pt x="1524" y="45815"/>
                </a:lnTo>
                <a:lnTo>
                  <a:pt x="0" y="38195"/>
                </a:lnTo>
                <a:lnTo>
                  <a:pt x="0" y="30575"/>
                </a:lnTo>
                <a:lnTo>
                  <a:pt x="0" y="21335"/>
                </a:lnTo>
                <a:lnTo>
                  <a:pt x="1524" y="13715"/>
                </a:lnTo>
                <a:lnTo>
                  <a:pt x="7620" y="7619"/>
                </a:lnTo>
                <a:lnTo>
                  <a:pt x="13716" y="3047"/>
                </a:lnTo>
                <a:lnTo>
                  <a:pt x="21336" y="0"/>
                </a:lnTo>
                <a:lnTo>
                  <a:pt x="38195" y="0"/>
                </a:lnTo>
                <a:lnTo>
                  <a:pt x="44291" y="3047"/>
                </a:lnTo>
                <a:lnTo>
                  <a:pt x="50387" y="7619"/>
                </a:lnTo>
                <a:lnTo>
                  <a:pt x="56483" y="13715"/>
                </a:lnTo>
                <a:lnTo>
                  <a:pt x="59531" y="21335"/>
                </a:lnTo>
                <a:lnTo>
                  <a:pt x="59531" y="38195"/>
                </a:lnTo>
                <a:lnTo>
                  <a:pt x="56483" y="45815"/>
                </a:lnTo>
                <a:lnTo>
                  <a:pt x="45815" y="56483"/>
                </a:lnTo>
                <a:lnTo>
                  <a:pt x="38195" y="59531"/>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nvGrpSpPr>
          <p:cNvPr id="225" name="object 225"/>
          <p:cNvGrpSpPr/>
          <p:nvPr/>
        </p:nvGrpSpPr>
        <p:grpSpPr>
          <a:xfrm>
            <a:off x="2172919" y="4581472"/>
            <a:ext cx="225721" cy="141651"/>
            <a:chOff x="1020413" y="5052345"/>
            <a:chExt cx="248920" cy="156210"/>
          </a:xfrm>
        </p:grpSpPr>
        <p:pic>
          <p:nvPicPr>
            <p:cNvPr id="226" name="object 226"/>
            <p:cNvPicPr/>
            <p:nvPr/>
          </p:nvPicPr>
          <p:blipFill>
            <a:blip r:embed="rId143" cstate="print"/>
            <a:stretch>
              <a:fillRect/>
            </a:stretch>
          </p:blipFill>
          <p:spPr>
            <a:xfrm>
              <a:off x="1020413" y="5052345"/>
              <a:ext cx="134207" cy="155638"/>
            </a:xfrm>
            <a:prstGeom prst="rect">
              <a:avLst/>
            </a:prstGeom>
          </p:spPr>
        </p:pic>
        <p:pic>
          <p:nvPicPr>
            <p:cNvPr id="227" name="object 227"/>
            <p:cNvPicPr/>
            <p:nvPr/>
          </p:nvPicPr>
          <p:blipFill>
            <a:blip r:embed="rId144" cstate="print"/>
            <a:stretch>
              <a:fillRect/>
            </a:stretch>
          </p:blipFill>
          <p:spPr>
            <a:xfrm>
              <a:off x="1177480" y="5091969"/>
              <a:ext cx="91535" cy="116014"/>
            </a:xfrm>
            <a:prstGeom prst="rect">
              <a:avLst/>
            </a:prstGeom>
          </p:spPr>
        </p:pic>
      </p:grpSp>
      <p:pic>
        <p:nvPicPr>
          <p:cNvPr id="228" name="object 228"/>
          <p:cNvPicPr/>
          <p:nvPr/>
        </p:nvPicPr>
        <p:blipFill>
          <a:blip r:embed="rId145" cstate="print"/>
          <a:stretch>
            <a:fillRect/>
          </a:stretch>
        </p:blipFill>
        <p:spPr>
          <a:xfrm>
            <a:off x="4351327" y="4570330"/>
            <a:ext cx="177064" cy="153657"/>
          </a:xfrm>
          <a:prstGeom prst="rect">
            <a:avLst/>
          </a:prstGeom>
        </p:spPr>
      </p:pic>
      <p:pic>
        <p:nvPicPr>
          <p:cNvPr id="229" name="object 229"/>
          <p:cNvPicPr/>
          <p:nvPr/>
        </p:nvPicPr>
        <p:blipFill>
          <a:blip r:embed="rId146" cstate="print"/>
          <a:stretch>
            <a:fillRect/>
          </a:stretch>
        </p:blipFill>
        <p:spPr>
          <a:xfrm>
            <a:off x="7298712" y="4592528"/>
            <a:ext cx="174300" cy="131459"/>
          </a:xfrm>
          <a:prstGeom prst="rect">
            <a:avLst/>
          </a:prstGeom>
        </p:spPr>
      </p:pic>
      <p:pic>
        <p:nvPicPr>
          <p:cNvPr id="230" name="object 230"/>
          <p:cNvPicPr/>
          <p:nvPr/>
        </p:nvPicPr>
        <p:blipFill>
          <a:blip r:embed="rId147" cstate="print"/>
          <a:stretch>
            <a:fillRect/>
          </a:stretch>
        </p:blipFill>
        <p:spPr>
          <a:xfrm>
            <a:off x="2179829" y="4571712"/>
            <a:ext cx="2161824" cy="376498"/>
          </a:xfrm>
          <a:prstGeom prst="rect">
            <a:avLst/>
          </a:prstGeom>
        </p:spPr>
      </p:pic>
      <p:pic>
        <p:nvPicPr>
          <p:cNvPr id="231" name="object 231"/>
          <p:cNvPicPr/>
          <p:nvPr/>
        </p:nvPicPr>
        <p:blipFill>
          <a:blip r:embed="rId148" cstate="print"/>
          <a:stretch>
            <a:fillRect/>
          </a:stretch>
        </p:blipFill>
        <p:spPr>
          <a:xfrm>
            <a:off x="4586434" y="4592528"/>
            <a:ext cx="1013843" cy="318284"/>
          </a:xfrm>
          <a:prstGeom prst="rect">
            <a:avLst/>
          </a:prstGeom>
        </p:spPr>
      </p:pic>
      <p:grpSp>
        <p:nvGrpSpPr>
          <p:cNvPr id="232" name="object 232"/>
          <p:cNvGrpSpPr/>
          <p:nvPr/>
        </p:nvGrpSpPr>
        <p:grpSpPr>
          <a:xfrm>
            <a:off x="9453627" y="4617403"/>
            <a:ext cx="390405" cy="107102"/>
            <a:chOff x="9049416" y="5091969"/>
            <a:chExt cx="430530" cy="118110"/>
          </a:xfrm>
        </p:grpSpPr>
        <p:pic>
          <p:nvPicPr>
            <p:cNvPr id="233" name="object 233"/>
            <p:cNvPicPr/>
            <p:nvPr/>
          </p:nvPicPr>
          <p:blipFill>
            <a:blip r:embed="rId149" cstate="print"/>
            <a:stretch>
              <a:fillRect/>
            </a:stretch>
          </p:blipFill>
          <p:spPr>
            <a:xfrm>
              <a:off x="9049416" y="5091969"/>
              <a:ext cx="91535" cy="116014"/>
            </a:xfrm>
            <a:prstGeom prst="rect">
              <a:avLst/>
            </a:prstGeom>
          </p:spPr>
        </p:pic>
        <p:pic>
          <p:nvPicPr>
            <p:cNvPr id="234" name="object 234"/>
            <p:cNvPicPr/>
            <p:nvPr/>
          </p:nvPicPr>
          <p:blipFill>
            <a:blip r:embed="rId150" cstate="print"/>
            <a:stretch>
              <a:fillRect/>
            </a:stretch>
          </p:blipFill>
          <p:spPr>
            <a:xfrm>
              <a:off x="9169907" y="5091969"/>
              <a:ext cx="99155" cy="117538"/>
            </a:xfrm>
            <a:prstGeom prst="rect">
              <a:avLst/>
            </a:prstGeom>
          </p:spPr>
        </p:pic>
        <p:pic>
          <p:nvPicPr>
            <p:cNvPr id="235" name="object 235"/>
            <p:cNvPicPr/>
            <p:nvPr/>
          </p:nvPicPr>
          <p:blipFill>
            <a:blip r:embed="rId151" cstate="print"/>
            <a:stretch>
              <a:fillRect/>
            </a:stretch>
          </p:blipFill>
          <p:spPr>
            <a:xfrm>
              <a:off x="9291923" y="5091969"/>
              <a:ext cx="88487" cy="117538"/>
            </a:xfrm>
            <a:prstGeom prst="rect">
              <a:avLst/>
            </a:prstGeom>
          </p:spPr>
        </p:pic>
        <p:sp>
          <p:nvSpPr>
            <p:cNvPr id="236" name="object 236"/>
            <p:cNvSpPr/>
            <p:nvPr/>
          </p:nvSpPr>
          <p:spPr>
            <a:xfrm>
              <a:off x="9416986" y="5091969"/>
              <a:ext cx="62865" cy="116205"/>
            </a:xfrm>
            <a:custGeom>
              <a:avLst/>
              <a:gdLst/>
              <a:ahLst/>
              <a:cxnLst/>
              <a:rect l="l" t="t" r="r" b="b"/>
              <a:pathLst>
                <a:path w="62865" h="116204">
                  <a:moveTo>
                    <a:pt x="56483" y="1524"/>
                  </a:moveTo>
                  <a:lnTo>
                    <a:pt x="38100" y="1524"/>
                  </a:lnTo>
                  <a:lnTo>
                    <a:pt x="39624" y="0"/>
                  </a:lnTo>
                  <a:lnTo>
                    <a:pt x="54959" y="0"/>
                  </a:lnTo>
                  <a:lnTo>
                    <a:pt x="56483" y="1524"/>
                  </a:lnTo>
                  <a:close/>
                </a:path>
                <a:path w="62865" h="116204">
                  <a:moveTo>
                    <a:pt x="19812" y="114490"/>
                  </a:moveTo>
                  <a:lnTo>
                    <a:pt x="0" y="114490"/>
                  </a:lnTo>
                  <a:lnTo>
                    <a:pt x="0" y="3048"/>
                  </a:lnTo>
                  <a:lnTo>
                    <a:pt x="1524" y="1524"/>
                  </a:lnTo>
                  <a:lnTo>
                    <a:pt x="15240" y="1524"/>
                  </a:lnTo>
                  <a:lnTo>
                    <a:pt x="16764" y="3048"/>
                  </a:lnTo>
                  <a:lnTo>
                    <a:pt x="16764" y="21336"/>
                  </a:lnTo>
                  <a:lnTo>
                    <a:pt x="35052" y="21336"/>
                  </a:lnTo>
                  <a:lnTo>
                    <a:pt x="33528" y="22860"/>
                  </a:lnTo>
                  <a:lnTo>
                    <a:pt x="32004" y="26003"/>
                  </a:lnTo>
                  <a:lnTo>
                    <a:pt x="28956" y="27527"/>
                  </a:lnTo>
                  <a:lnTo>
                    <a:pt x="27432" y="30575"/>
                  </a:lnTo>
                  <a:lnTo>
                    <a:pt x="24384" y="33623"/>
                  </a:lnTo>
                  <a:lnTo>
                    <a:pt x="22860" y="38195"/>
                  </a:lnTo>
                  <a:lnTo>
                    <a:pt x="19812" y="41243"/>
                  </a:lnTo>
                  <a:lnTo>
                    <a:pt x="19812" y="114490"/>
                  </a:lnTo>
                  <a:close/>
                </a:path>
                <a:path w="62865" h="116204">
                  <a:moveTo>
                    <a:pt x="35052" y="21336"/>
                  </a:moveTo>
                  <a:lnTo>
                    <a:pt x="16764" y="21336"/>
                  </a:lnTo>
                  <a:lnTo>
                    <a:pt x="22860" y="12192"/>
                  </a:lnTo>
                  <a:lnTo>
                    <a:pt x="25908" y="10668"/>
                  </a:lnTo>
                  <a:lnTo>
                    <a:pt x="28956" y="7620"/>
                  </a:lnTo>
                  <a:lnTo>
                    <a:pt x="30480" y="4572"/>
                  </a:lnTo>
                  <a:lnTo>
                    <a:pt x="33528" y="3048"/>
                  </a:lnTo>
                  <a:lnTo>
                    <a:pt x="35052" y="1524"/>
                  </a:lnTo>
                  <a:lnTo>
                    <a:pt x="59531" y="1524"/>
                  </a:lnTo>
                  <a:lnTo>
                    <a:pt x="61055" y="3048"/>
                  </a:lnTo>
                  <a:lnTo>
                    <a:pt x="61055" y="4572"/>
                  </a:lnTo>
                  <a:lnTo>
                    <a:pt x="62579" y="4572"/>
                  </a:lnTo>
                  <a:lnTo>
                    <a:pt x="62579" y="18288"/>
                  </a:lnTo>
                  <a:lnTo>
                    <a:pt x="41148" y="18288"/>
                  </a:lnTo>
                  <a:lnTo>
                    <a:pt x="39624" y="19812"/>
                  </a:lnTo>
                  <a:lnTo>
                    <a:pt x="38100" y="19812"/>
                  </a:lnTo>
                  <a:lnTo>
                    <a:pt x="35052" y="21336"/>
                  </a:lnTo>
                  <a:close/>
                </a:path>
                <a:path w="62865" h="116204">
                  <a:moveTo>
                    <a:pt x="62579" y="19812"/>
                  </a:moveTo>
                  <a:lnTo>
                    <a:pt x="51816" y="19812"/>
                  </a:lnTo>
                  <a:lnTo>
                    <a:pt x="50292" y="18288"/>
                  </a:lnTo>
                  <a:lnTo>
                    <a:pt x="62579" y="18288"/>
                  </a:lnTo>
                  <a:lnTo>
                    <a:pt x="62579" y="19812"/>
                  </a:lnTo>
                  <a:close/>
                </a:path>
                <a:path w="62865" h="116204">
                  <a:moveTo>
                    <a:pt x="61055" y="21336"/>
                  </a:moveTo>
                  <a:lnTo>
                    <a:pt x="56483" y="21336"/>
                  </a:lnTo>
                  <a:lnTo>
                    <a:pt x="56483" y="19812"/>
                  </a:lnTo>
                  <a:lnTo>
                    <a:pt x="61055" y="19812"/>
                  </a:lnTo>
                  <a:lnTo>
                    <a:pt x="61055" y="21336"/>
                  </a:lnTo>
                  <a:close/>
                </a:path>
                <a:path w="62865" h="116204">
                  <a:moveTo>
                    <a:pt x="16764" y="116014"/>
                  </a:moveTo>
                  <a:lnTo>
                    <a:pt x="1524" y="116014"/>
                  </a:lnTo>
                  <a:lnTo>
                    <a:pt x="1524" y="114490"/>
                  </a:lnTo>
                  <a:lnTo>
                    <a:pt x="18288" y="114490"/>
                  </a:lnTo>
                  <a:lnTo>
                    <a:pt x="16764" y="116014"/>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grpSp>
        <p:nvGrpSpPr>
          <p:cNvPr id="237" name="object 237"/>
          <p:cNvGrpSpPr/>
          <p:nvPr/>
        </p:nvGrpSpPr>
        <p:grpSpPr>
          <a:xfrm>
            <a:off x="9901730" y="4571712"/>
            <a:ext cx="287909" cy="152592"/>
            <a:chOff x="9543574" y="5041582"/>
            <a:chExt cx="317500" cy="168275"/>
          </a:xfrm>
        </p:grpSpPr>
        <p:pic>
          <p:nvPicPr>
            <p:cNvPr id="238" name="object 238"/>
            <p:cNvPicPr/>
            <p:nvPr/>
          </p:nvPicPr>
          <p:blipFill>
            <a:blip r:embed="rId152" cstate="print"/>
            <a:stretch>
              <a:fillRect/>
            </a:stretch>
          </p:blipFill>
          <p:spPr>
            <a:xfrm>
              <a:off x="9543574" y="5064537"/>
              <a:ext cx="70199" cy="144970"/>
            </a:xfrm>
            <a:prstGeom prst="rect">
              <a:avLst/>
            </a:prstGeom>
          </p:spPr>
        </p:pic>
        <p:pic>
          <p:nvPicPr>
            <p:cNvPr id="239" name="object 239"/>
            <p:cNvPicPr/>
            <p:nvPr/>
          </p:nvPicPr>
          <p:blipFill>
            <a:blip r:embed="rId153" cstate="print"/>
            <a:stretch>
              <a:fillRect/>
            </a:stretch>
          </p:blipFill>
          <p:spPr>
            <a:xfrm>
              <a:off x="9639681" y="5041582"/>
              <a:ext cx="93059" cy="166401"/>
            </a:xfrm>
            <a:prstGeom prst="rect">
              <a:avLst/>
            </a:prstGeom>
          </p:spPr>
        </p:pic>
        <p:pic>
          <p:nvPicPr>
            <p:cNvPr id="240" name="object 240"/>
            <p:cNvPicPr/>
            <p:nvPr/>
          </p:nvPicPr>
          <p:blipFill>
            <a:blip r:embed="rId154" cstate="print"/>
            <a:stretch>
              <a:fillRect/>
            </a:stretch>
          </p:blipFill>
          <p:spPr>
            <a:xfrm>
              <a:off x="9761696" y="5091969"/>
              <a:ext cx="99155" cy="117538"/>
            </a:xfrm>
            <a:prstGeom prst="rect">
              <a:avLst/>
            </a:prstGeom>
          </p:spPr>
        </p:pic>
      </p:grpSp>
      <p:pic>
        <p:nvPicPr>
          <p:cNvPr id="241" name="object 241"/>
          <p:cNvPicPr/>
          <p:nvPr/>
        </p:nvPicPr>
        <p:blipFill>
          <a:blip r:embed="rId155" cstate="print"/>
          <a:stretch>
            <a:fillRect/>
          </a:stretch>
        </p:blipFill>
        <p:spPr>
          <a:xfrm>
            <a:off x="5627917" y="4571712"/>
            <a:ext cx="3113393" cy="339099"/>
          </a:xfrm>
          <a:prstGeom prst="rect">
            <a:avLst/>
          </a:prstGeom>
        </p:spPr>
      </p:pic>
      <p:grpSp>
        <p:nvGrpSpPr>
          <p:cNvPr id="242" name="object 242"/>
          <p:cNvGrpSpPr/>
          <p:nvPr/>
        </p:nvGrpSpPr>
        <p:grpSpPr>
          <a:xfrm>
            <a:off x="4405223" y="4757241"/>
            <a:ext cx="506720" cy="153744"/>
            <a:chOff x="3482149" y="5246179"/>
            <a:chExt cx="558800" cy="169545"/>
          </a:xfrm>
        </p:grpSpPr>
        <p:pic>
          <p:nvPicPr>
            <p:cNvPr id="243" name="object 243"/>
            <p:cNvPicPr/>
            <p:nvPr/>
          </p:nvPicPr>
          <p:blipFill>
            <a:blip r:embed="rId156" cstate="print"/>
            <a:stretch>
              <a:fillRect/>
            </a:stretch>
          </p:blipFill>
          <p:spPr>
            <a:xfrm>
              <a:off x="3482149" y="5246179"/>
              <a:ext cx="466725" cy="169354"/>
            </a:xfrm>
            <a:prstGeom prst="rect">
              <a:avLst/>
            </a:prstGeom>
          </p:spPr>
        </p:pic>
        <p:sp>
          <p:nvSpPr>
            <p:cNvPr id="244" name="object 244"/>
            <p:cNvSpPr/>
            <p:nvPr/>
          </p:nvSpPr>
          <p:spPr>
            <a:xfrm>
              <a:off x="3977925" y="5297995"/>
              <a:ext cx="62865" cy="116205"/>
            </a:xfrm>
            <a:custGeom>
              <a:avLst/>
              <a:gdLst/>
              <a:ahLst/>
              <a:cxnLst/>
              <a:rect l="l" t="t" r="r" b="b"/>
              <a:pathLst>
                <a:path w="62864" h="116204">
                  <a:moveTo>
                    <a:pt x="36576" y="21431"/>
                  </a:moveTo>
                  <a:lnTo>
                    <a:pt x="18288" y="21431"/>
                  </a:lnTo>
                  <a:lnTo>
                    <a:pt x="21336" y="16859"/>
                  </a:lnTo>
                  <a:lnTo>
                    <a:pt x="24384" y="13811"/>
                  </a:lnTo>
                  <a:lnTo>
                    <a:pt x="25908" y="10763"/>
                  </a:lnTo>
                  <a:lnTo>
                    <a:pt x="28956" y="7620"/>
                  </a:lnTo>
                  <a:lnTo>
                    <a:pt x="32004" y="6096"/>
                  </a:lnTo>
                  <a:lnTo>
                    <a:pt x="33528" y="4572"/>
                  </a:lnTo>
                  <a:lnTo>
                    <a:pt x="36576" y="3048"/>
                  </a:lnTo>
                  <a:lnTo>
                    <a:pt x="38100" y="1524"/>
                  </a:lnTo>
                  <a:lnTo>
                    <a:pt x="41148" y="0"/>
                  </a:lnTo>
                  <a:lnTo>
                    <a:pt x="54864" y="0"/>
                  </a:lnTo>
                  <a:lnTo>
                    <a:pt x="56388" y="1524"/>
                  </a:lnTo>
                  <a:lnTo>
                    <a:pt x="60960" y="1524"/>
                  </a:lnTo>
                  <a:lnTo>
                    <a:pt x="60960" y="3048"/>
                  </a:lnTo>
                  <a:lnTo>
                    <a:pt x="62484" y="3048"/>
                  </a:lnTo>
                  <a:lnTo>
                    <a:pt x="62484" y="18383"/>
                  </a:lnTo>
                  <a:lnTo>
                    <a:pt x="42672" y="18383"/>
                  </a:lnTo>
                  <a:lnTo>
                    <a:pt x="41148" y="19907"/>
                  </a:lnTo>
                  <a:lnTo>
                    <a:pt x="38100" y="19907"/>
                  </a:lnTo>
                  <a:lnTo>
                    <a:pt x="36576" y="21431"/>
                  </a:lnTo>
                  <a:close/>
                </a:path>
                <a:path w="62864" h="116204">
                  <a:moveTo>
                    <a:pt x="19812" y="114490"/>
                  </a:moveTo>
                  <a:lnTo>
                    <a:pt x="0" y="114490"/>
                  </a:lnTo>
                  <a:lnTo>
                    <a:pt x="0" y="4572"/>
                  </a:lnTo>
                  <a:lnTo>
                    <a:pt x="3048" y="1524"/>
                  </a:lnTo>
                  <a:lnTo>
                    <a:pt x="15240" y="1524"/>
                  </a:lnTo>
                  <a:lnTo>
                    <a:pt x="16764" y="3048"/>
                  </a:lnTo>
                  <a:lnTo>
                    <a:pt x="18288" y="3048"/>
                  </a:lnTo>
                  <a:lnTo>
                    <a:pt x="18288" y="21431"/>
                  </a:lnTo>
                  <a:lnTo>
                    <a:pt x="36576" y="21431"/>
                  </a:lnTo>
                  <a:lnTo>
                    <a:pt x="27432" y="30575"/>
                  </a:lnTo>
                  <a:lnTo>
                    <a:pt x="25908" y="33623"/>
                  </a:lnTo>
                  <a:lnTo>
                    <a:pt x="22860" y="38195"/>
                  </a:lnTo>
                  <a:lnTo>
                    <a:pt x="19812" y="41243"/>
                  </a:lnTo>
                  <a:lnTo>
                    <a:pt x="19812" y="114490"/>
                  </a:lnTo>
                  <a:close/>
                </a:path>
                <a:path w="62864" h="116204">
                  <a:moveTo>
                    <a:pt x="62484" y="21431"/>
                  </a:moveTo>
                  <a:lnTo>
                    <a:pt x="56388" y="21431"/>
                  </a:lnTo>
                  <a:lnTo>
                    <a:pt x="56388" y="19907"/>
                  </a:lnTo>
                  <a:lnTo>
                    <a:pt x="51816" y="19907"/>
                  </a:lnTo>
                  <a:lnTo>
                    <a:pt x="50292" y="18383"/>
                  </a:lnTo>
                  <a:lnTo>
                    <a:pt x="62484" y="18383"/>
                  </a:lnTo>
                  <a:lnTo>
                    <a:pt x="62484" y="21431"/>
                  </a:lnTo>
                  <a:close/>
                </a:path>
                <a:path w="62864" h="116204">
                  <a:moveTo>
                    <a:pt x="18288" y="116014"/>
                  </a:moveTo>
                  <a:lnTo>
                    <a:pt x="3048" y="116014"/>
                  </a:lnTo>
                  <a:lnTo>
                    <a:pt x="1524" y="114490"/>
                  </a:lnTo>
                  <a:lnTo>
                    <a:pt x="18288" y="114490"/>
                  </a:lnTo>
                  <a:lnTo>
                    <a:pt x="18288" y="116014"/>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pic>
        <p:nvPicPr>
          <p:cNvPr id="245" name="object 245"/>
          <p:cNvPicPr/>
          <p:nvPr/>
        </p:nvPicPr>
        <p:blipFill>
          <a:blip r:embed="rId157" cstate="print"/>
          <a:stretch>
            <a:fillRect/>
          </a:stretch>
        </p:blipFill>
        <p:spPr>
          <a:xfrm>
            <a:off x="8804967" y="4617403"/>
            <a:ext cx="569801" cy="330807"/>
          </a:xfrm>
          <a:prstGeom prst="rect">
            <a:avLst/>
          </a:prstGeom>
        </p:spPr>
      </p:pic>
      <p:grpSp>
        <p:nvGrpSpPr>
          <p:cNvPr id="246" name="object 246"/>
          <p:cNvGrpSpPr/>
          <p:nvPr/>
        </p:nvGrpSpPr>
        <p:grpSpPr>
          <a:xfrm>
            <a:off x="5677754" y="4804228"/>
            <a:ext cx="283879" cy="144530"/>
            <a:chOff x="4885467" y="5297995"/>
            <a:chExt cx="313055" cy="159385"/>
          </a:xfrm>
        </p:grpSpPr>
        <p:pic>
          <p:nvPicPr>
            <p:cNvPr id="247" name="object 247"/>
            <p:cNvPicPr/>
            <p:nvPr/>
          </p:nvPicPr>
          <p:blipFill>
            <a:blip r:embed="rId158" cstate="print"/>
            <a:stretch>
              <a:fillRect/>
            </a:stretch>
          </p:blipFill>
          <p:spPr>
            <a:xfrm>
              <a:off x="4885467" y="5297995"/>
              <a:ext cx="99060" cy="158781"/>
            </a:xfrm>
            <a:prstGeom prst="rect">
              <a:avLst/>
            </a:prstGeom>
          </p:spPr>
        </p:pic>
        <p:pic>
          <p:nvPicPr>
            <p:cNvPr id="248" name="object 248"/>
            <p:cNvPicPr/>
            <p:nvPr/>
          </p:nvPicPr>
          <p:blipFill>
            <a:blip r:embed="rId159" cstate="print"/>
            <a:stretch>
              <a:fillRect/>
            </a:stretch>
          </p:blipFill>
          <p:spPr>
            <a:xfrm>
              <a:off x="5007483" y="5297995"/>
              <a:ext cx="97536" cy="117538"/>
            </a:xfrm>
            <a:prstGeom prst="rect">
              <a:avLst/>
            </a:prstGeom>
          </p:spPr>
        </p:pic>
        <p:sp>
          <p:nvSpPr>
            <p:cNvPr id="249" name="object 249"/>
            <p:cNvSpPr/>
            <p:nvPr/>
          </p:nvSpPr>
          <p:spPr>
            <a:xfrm>
              <a:off x="5135594" y="5297995"/>
              <a:ext cx="62865" cy="116205"/>
            </a:xfrm>
            <a:custGeom>
              <a:avLst/>
              <a:gdLst/>
              <a:ahLst/>
              <a:cxnLst/>
              <a:rect l="l" t="t" r="r" b="b"/>
              <a:pathLst>
                <a:path w="62864" h="116204">
                  <a:moveTo>
                    <a:pt x="36576" y="21431"/>
                  </a:moveTo>
                  <a:lnTo>
                    <a:pt x="18288" y="21431"/>
                  </a:lnTo>
                  <a:lnTo>
                    <a:pt x="21336" y="16859"/>
                  </a:lnTo>
                  <a:lnTo>
                    <a:pt x="24384" y="13811"/>
                  </a:lnTo>
                  <a:lnTo>
                    <a:pt x="25908" y="10763"/>
                  </a:lnTo>
                  <a:lnTo>
                    <a:pt x="28956" y="7620"/>
                  </a:lnTo>
                  <a:lnTo>
                    <a:pt x="32004" y="6096"/>
                  </a:lnTo>
                  <a:lnTo>
                    <a:pt x="33528" y="4572"/>
                  </a:lnTo>
                  <a:lnTo>
                    <a:pt x="36576" y="3048"/>
                  </a:lnTo>
                  <a:lnTo>
                    <a:pt x="38100" y="1524"/>
                  </a:lnTo>
                  <a:lnTo>
                    <a:pt x="41148" y="0"/>
                  </a:lnTo>
                  <a:lnTo>
                    <a:pt x="54864" y="0"/>
                  </a:lnTo>
                  <a:lnTo>
                    <a:pt x="56388" y="1524"/>
                  </a:lnTo>
                  <a:lnTo>
                    <a:pt x="59436" y="1524"/>
                  </a:lnTo>
                  <a:lnTo>
                    <a:pt x="60960" y="3048"/>
                  </a:lnTo>
                  <a:lnTo>
                    <a:pt x="62484" y="3048"/>
                  </a:lnTo>
                  <a:lnTo>
                    <a:pt x="62484" y="18383"/>
                  </a:lnTo>
                  <a:lnTo>
                    <a:pt x="42672" y="18383"/>
                  </a:lnTo>
                  <a:lnTo>
                    <a:pt x="39624" y="19907"/>
                  </a:lnTo>
                  <a:lnTo>
                    <a:pt x="38100" y="19907"/>
                  </a:lnTo>
                  <a:lnTo>
                    <a:pt x="36576" y="21431"/>
                  </a:lnTo>
                  <a:close/>
                </a:path>
                <a:path w="62864" h="116204">
                  <a:moveTo>
                    <a:pt x="16764" y="3048"/>
                  </a:moveTo>
                  <a:lnTo>
                    <a:pt x="1524" y="3048"/>
                  </a:lnTo>
                  <a:lnTo>
                    <a:pt x="3048" y="1524"/>
                  </a:lnTo>
                  <a:lnTo>
                    <a:pt x="15240" y="1524"/>
                  </a:lnTo>
                  <a:lnTo>
                    <a:pt x="16764" y="3048"/>
                  </a:lnTo>
                  <a:close/>
                </a:path>
                <a:path w="62864" h="116204">
                  <a:moveTo>
                    <a:pt x="19812" y="114490"/>
                  </a:moveTo>
                  <a:lnTo>
                    <a:pt x="0" y="114490"/>
                  </a:lnTo>
                  <a:lnTo>
                    <a:pt x="0" y="3048"/>
                  </a:lnTo>
                  <a:lnTo>
                    <a:pt x="18288" y="3048"/>
                  </a:lnTo>
                  <a:lnTo>
                    <a:pt x="18288" y="21431"/>
                  </a:lnTo>
                  <a:lnTo>
                    <a:pt x="36576" y="21431"/>
                  </a:lnTo>
                  <a:lnTo>
                    <a:pt x="27432" y="30575"/>
                  </a:lnTo>
                  <a:lnTo>
                    <a:pt x="25908" y="33623"/>
                  </a:lnTo>
                  <a:lnTo>
                    <a:pt x="22860" y="38195"/>
                  </a:lnTo>
                  <a:lnTo>
                    <a:pt x="19812" y="41243"/>
                  </a:lnTo>
                  <a:lnTo>
                    <a:pt x="19812" y="114490"/>
                  </a:lnTo>
                  <a:close/>
                </a:path>
                <a:path w="62864" h="116204">
                  <a:moveTo>
                    <a:pt x="62484" y="21431"/>
                  </a:moveTo>
                  <a:lnTo>
                    <a:pt x="56388" y="21431"/>
                  </a:lnTo>
                  <a:lnTo>
                    <a:pt x="56388" y="19907"/>
                  </a:lnTo>
                  <a:lnTo>
                    <a:pt x="51816" y="19907"/>
                  </a:lnTo>
                  <a:lnTo>
                    <a:pt x="50292" y="18383"/>
                  </a:lnTo>
                  <a:lnTo>
                    <a:pt x="62484" y="18383"/>
                  </a:lnTo>
                  <a:lnTo>
                    <a:pt x="62484" y="21431"/>
                  </a:lnTo>
                  <a:close/>
                </a:path>
                <a:path w="62864" h="116204">
                  <a:moveTo>
                    <a:pt x="18288" y="116014"/>
                  </a:moveTo>
                  <a:lnTo>
                    <a:pt x="3048" y="116014"/>
                  </a:lnTo>
                  <a:lnTo>
                    <a:pt x="1524" y="114490"/>
                  </a:lnTo>
                  <a:lnTo>
                    <a:pt x="18288" y="114490"/>
                  </a:lnTo>
                  <a:lnTo>
                    <a:pt x="18288" y="116014"/>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grpSp>
        <p:nvGrpSpPr>
          <p:cNvPr id="250" name="object 250"/>
          <p:cNvGrpSpPr/>
          <p:nvPr/>
        </p:nvGrpSpPr>
        <p:grpSpPr>
          <a:xfrm>
            <a:off x="7623732" y="4804227"/>
            <a:ext cx="207871" cy="107102"/>
            <a:chOff x="7031449" y="5297995"/>
            <a:chExt cx="229235" cy="118110"/>
          </a:xfrm>
        </p:grpSpPr>
        <p:pic>
          <p:nvPicPr>
            <p:cNvPr id="251" name="object 251"/>
            <p:cNvPicPr/>
            <p:nvPr/>
          </p:nvPicPr>
          <p:blipFill>
            <a:blip r:embed="rId160" cstate="print"/>
            <a:stretch>
              <a:fillRect/>
            </a:stretch>
          </p:blipFill>
          <p:spPr>
            <a:xfrm>
              <a:off x="7031449" y="5297995"/>
              <a:ext cx="106775" cy="117538"/>
            </a:xfrm>
            <a:prstGeom prst="rect">
              <a:avLst/>
            </a:prstGeom>
          </p:spPr>
        </p:pic>
        <p:pic>
          <p:nvPicPr>
            <p:cNvPr id="252" name="object 252"/>
            <p:cNvPicPr/>
            <p:nvPr/>
          </p:nvPicPr>
          <p:blipFill>
            <a:blip r:embed="rId161" cstate="print"/>
            <a:stretch>
              <a:fillRect/>
            </a:stretch>
          </p:blipFill>
          <p:spPr>
            <a:xfrm>
              <a:off x="7167181" y="5297995"/>
              <a:ext cx="93059" cy="116014"/>
            </a:xfrm>
            <a:prstGeom prst="rect">
              <a:avLst/>
            </a:prstGeom>
          </p:spPr>
        </p:pic>
      </p:grpSp>
      <p:sp>
        <p:nvSpPr>
          <p:cNvPr id="253" name="object 253"/>
          <p:cNvSpPr/>
          <p:nvPr/>
        </p:nvSpPr>
        <p:spPr>
          <a:xfrm>
            <a:off x="2000000" y="5092107"/>
            <a:ext cx="54127" cy="54127"/>
          </a:xfrm>
          <a:custGeom>
            <a:avLst/>
            <a:gdLst/>
            <a:ahLst/>
            <a:cxnLst/>
            <a:rect l="l" t="t" r="r" b="b"/>
            <a:pathLst>
              <a:path w="59690" h="59689">
                <a:moveTo>
                  <a:pt x="38195" y="59531"/>
                </a:moveTo>
                <a:lnTo>
                  <a:pt x="21336" y="59531"/>
                </a:lnTo>
                <a:lnTo>
                  <a:pt x="13716" y="56483"/>
                </a:lnTo>
                <a:lnTo>
                  <a:pt x="7620" y="51911"/>
                </a:lnTo>
                <a:lnTo>
                  <a:pt x="1524" y="45815"/>
                </a:lnTo>
                <a:lnTo>
                  <a:pt x="0" y="38195"/>
                </a:lnTo>
                <a:lnTo>
                  <a:pt x="0" y="29051"/>
                </a:lnTo>
                <a:lnTo>
                  <a:pt x="0" y="21431"/>
                </a:lnTo>
                <a:lnTo>
                  <a:pt x="1524" y="13811"/>
                </a:lnTo>
                <a:lnTo>
                  <a:pt x="7620" y="7620"/>
                </a:lnTo>
                <a:lnTo>
                  <a:pt x="13716" y="3048"/>
                </a:lnTo>
                <a:lnTo>
                  <a:pt x="21336" y="0"/>
                </a:lnTo>
                <a:lnTo>
                  <a:pt x="38195" y="0"/>
                </a:lnTo>
                <a:lnTo>
                  <a:pt x="44291" y="3048"/>
                </a:lnTo>
                <a:lnTo>
                  <a:pt x="50387" y="7620"/>
                </a:lnTo>
                <a:lnTo>
                  <a:pt x="56483" y="13811"/>
                </a:lnTo>
                <a:lnTo>
                  <a:pt x="59531" y="21431"/>
                </a:lnTo>
                <a:lnTo>
                  <a:pt x="59531" y="38195"/>
                </a:lnTo>
                <a:lnTo>
                  <a:pt x="56483" y="45815"/>
                </a:lnTo>
                <a:lnTo>
                  <a:pt x="45815" y="56483"/>
                </a:lnTo>
                <a:lnTo>
                  <a:pt x="38195" y="59531"/>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sp>
        <p:nvSpPr>
          <p:cNvPr id="254" name="object 254"/>
          <p:cNvSpPr/>
          <p:nvPr/>
        </p:nvSpPr>
        <p:spPr>
          <a:xfrm>
            <a:off x="2240722" y="5056177"/>
            <a:ext cx="15547" cy="1727"/>
          </a:xfrm>
          <a:custGeom>
            <a:avLst/>
            <a:gdLst/>
            <a:ahLst/>
            <a:cxnLst/>
            <a:rect l="l" t="t" r="r" b="b"/>
            <a:pathLst>
              <a:path w="17144" h="1904">
                <a:moveTo>
                  <a:pt x="16764" y="1524"/>
                </a:moveTo>
                <a:lnTo>
                  <a:pt x="0" y="1524"/>
                </a:lnTo>
                <a:lnTo>
                  <a:pt x="1524" y="0"/>
                </a:lnTo>
                <a:lnTo>
                  <a:pt x="16764" y="0"/>
                </a:lnTo>
                <a:lnTo>
                  <a:pt x="16764" y="1524"/>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sp>
        <p:nvSpPr>
          <p:cNvPr id="255" name="object 255"/>
          <p:cNvSpPr/>
          <p:nvPr/>
        </p:nvSpPr>
        <p:spPr>
          <a:xfrm>
            <a:off x="2323639" y="5056177"/>
            <a:ext cx="15547" cy="1727"/>
          </a:xfrm>
          <a:custGeom>
            <a:avLst/>
            <a:gdLst/>
            <a:ahLst/>
            <a:cxnLst/>
            <a:rect l="l" t="t" r="r" b="b"/>
            <a:pathLst>
              <a:path w="17144" h="1904">
                <a:moveTo>
                  <a:pt x="16764" y="1524"/>
                </a:moveTo>
                <a:lnTo>
                  <a:pt x="0" y="1524"/>
                </a:lnTo>
                <a:lnTo>
                  <a:pt x="1524" y="0"/>
                </a:lnTo>
                <a:lnTo>
                  <a:pt x="15240" y="0"/>
                </a:lnTo>
                <a:lnTo>
                  <a:pt x="16764" y="1524"/>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nvGrpSpPr>
          <p:cNvPr id="256" name="object 256"/>
          <p:cNvGrpSpPr/>
          <p:nvPr/>
        </p:nvGrpSpPr>
        <p:grpSpPr>
          <a:xfrm>
            <a:off x="2239339" y="5057501"/>
            <a:ext cx="809601" cy="170442"/>
            <a:chOff x="1093660" y="5577299"/>
            <a:chExt cx="892810" cy="187960"/>
          </a:xfrm>
        </p:grpSpPr>
        <p:sp>
          <p:nvSpPr>
            <p:cNvPr id="257" name="object 257"/>
            <p:cNvSpPr/>
            <p:nvPr/>
          </p:nvSpPr>
          <p:spPr>
            <a:xfrm>
              <a:off x="1093647" y="5577306"/>
              <a:ext cx="772160" cy="156210"/>
            </a:xfrm>
            <a:custGeom>
              <a:avLst/>
              <a:gdLst/>
              <a:ahLst/>
              <a:cxnLst/>
              <a:rect l="l" t="t" r="r" b="b"/>
              <a:pathLst>
                <a:path w="772160" h="156210">
                  <a:moveTo>
                    <a:pt x="111264" y="64770"/>
                  </a:moveTo>
                  <a:lnTo>
                    <a:pt x="19812" y="64770"/>
                  </a:lnTo>
                  <a:lnTo>
                    <a:pt x="19812" y="0"/>
                  </a:lnTo>
                  <a:lnTo>
                    <a:pt x="0" y="0"/>
                  </a:lnTo>
                  <a:lnTo>
                    <a:pt x="0" y="64770"/>
                  </a:lnTo>
                  <a:lnTo>
                    <a:pt x="0" y="82550"/>
                  </a:lnTo>
                  <a:lnTo>
                    <a:pt x="0" y="152400"/>
                  </a:lnTo>
                  <a:lnTo>
                    <a:pt x="1524" y="152400"/>
                  </a:lnTo>
                  <a:lnTo>
                    <a:pt x="1524" y="153670"/>
                  </a:lnTo>
                  <a:lnTo>
                    <a:pt x="19431" y="153670"/>
                  </a:lnTo>
                  <a:lnTo>
                    <a:pt x="19431" y="152400"/>
                  </a:lnTo>
                  <a:lnTo>
                    <a:pt x="19812" y="152400"/>
                  </a:lnTo>
                  <a:lnTo>
                    <a:pt x="19812" y="82550"/>
                  </a:lnTo>
                  <a:lnTo>
                    <a:pt x="91440" y="82550"/>
                  </a:lnTo>
                  <a:lnTo>
                    <a:pt x="91440" y="152654"/>
                  </a:lnTo>
                  <a:lnTo>
                    <a:pt x="92964" y="152654"/>
                  </a:lnTo>
                  <a:lnTo>
                    <a:pt x="92964" y="154178"/>
                  </a:lnTo>
                  <a:lnTo>
                    <a:pt x="109728" y="154178"/>
                  </a:lnTo>
                  <a:lnTo>
                    <a:pt x="109728" y="152654"/>
                  </a:lnTo>
                  <a:lnTo>
                    <a:pt x="111264" y="152654"/>
                  </a:lnTo>
                  <a:lnTo>
                    <a:pt x="111264" y="82550"/>
                  </a:lnTo>
                  <a:lnTo>
                    <a:pt x="111264" y="64770"/>
                  </a:lnTo>
                  <a:close/>
                </a:path>
                <a:path w="772160" h="156210">
                  <a:moveTo>
                    <a:pt x="111264" y="63"/>
                  </a:moveTo>
                  <a:lnTo>
                    <a:pt x="91440" y="63"/>
                  </a:lnTo>
                  <a:lnTo>
                    <a:pt x="91440" y="64160"/>
                  </a:lnTo>
                  <a:lnTo>
                    <a:pt x="111264" y="64160"/>
                  </a:lnTo>
                  <a:lnTo>
                    <a:pt x="111264" y="63"/>
                  </a:lnTo>
                  <a:close/>
                </a:path>
                <a:path w="772160" h="156210">
                  <a:moveTo>
                    <a:pt x="250139" y="87033"/>
                  </a:moveTo>
                  <a:lnTo>
                    <a:pt x="247091" y="71793"/>
                  </a:lnTo>
                  <a:lnTo>
                    <a:pt x="244043" y="64173"/>
                  </a:lnTo>
                  <a:lnTo>
                    <a:pt x="240995" y="58077"/>
                  </a:lnTo>
                  <a:lnTo>
                    <a:pt x="237947" y="55029"/>
                  </a:lnTo>
                  <a:lnTo>
                    <a:pt x="236423" y="53505"/>
                  </a:lnTo>
                  <a:lnTo>
                    <a:pt x="233375" y="48933"/>
                  </a:lnTo>
                  <a:lnTo>
                    <a:pt x="228803" y="45427"/>
                  </a:lnTo>
                  <a:lnTo>
                    <a:pt x="228803" y="85509"/>
                  </a:lnTo>
                  <a:lnTo>
                    <a:pt x="228803" y="108369"/>
                  </a:lnTo>
                  <a:lnTo>
                    <a:pt x="227279" y="114554"/>
                  </a:lnTo>
                  <a:lnTo>
                    <a:pt x="225653" y="119126"/>
                  </a:lnTo>
                  <a:lnTo>
                    <a:pt x="224129" y="123698"/>
                  </a:lnTo>
                  <a:lnTo>
                    <a:pt x="221081" y="128270"/>
                  </a:lnTo>
                  <a:lnTo>
                    <a:pt x="214985" y="134366"/>
                  </a:lnTo>
                  <a:lnTo>
                    <a:pt x="210413" y="135890"/>
                  </a:lnTo>
                  <a:lnTo>
                    <a:pt x="207365" y="138938"/>
                  </a:lnTo>
                  <a:lnTo>
                    <a:pt x="184505" y="138938"/>
                  </a:lnTo>
                  <a:lnTo>
                    <a:pt x="179933" y="135890"/>
                  </a:lnTo>
                  <a:lnTo>
                    <a:pt x="176885" y="134366"/>
                  </a:lnTo>
                  <a:lnTo>
                    <a:pt x="172313" y="131318"/>
                  </a:lnTo>
                  <a:lnTo>
                    <a:pt x="170789" y="126746"/>
                  </a:lnTo>
                  <a:lnTo>
                    <a:pt x="167741" y="123698"/>
                  </a:lnTo>
                  <a:lnTo>
                    <a:pt x="166217" y="119126"/>
                  </a:lnTo>
                  <a:lnTo>
                    <a:pt x="164693" y="113030"/>
                  </a:lnTo>
                  <a:lnTo>
                    <a:pt x="163169" y="108369"/>
                  </a:lnTo>
                  <a:lnTo>
                    <a:pt x="163169" y="90081"/>
                  </a:lnTo>
                  <a:lnTo>
                    <a:pt x="164693" y="85509"/>
                  </a:lnTo>
                  <a:lnTo>
                    <a:pt x="164693" y="79413"/>
                  </a:lnTo>
                  <a:lnTo>
                    <a:pt x="166217" y="74841"/>
                  </a:lnTo>
                  <a:lnTo>
                    <a:pt x="169265" y="70269"/>
                  </a:lnTo>
                  <a:lnTo>
                    <a:pt x="170789" y="65697"/>
                  </a:lnTo>
                  <a:lnTo>
                    <a:pt x="176885" y="59601"/>
                  </a:lnTo>
                  <a:lnTo>
                    <a:pt x="181457" y="58077"/>
                  </a:lnTo>
                  <a:lnTo>
                    <a:pt x="186029" y="55029"/>
                  </a:lnTo>
                  <a:lnTo>
                    <a:pt x="208889" y="55029"/>
                  </a:lnTo>
                  <a:lnTo>
                    <a:pt x="211937" y="58077"/>
                  </a:lnTo>
                  <a:lnTo>
                    <a:pt x="216509" y="59601"/>
                  </a:lnTo>
                  <a:lnTo>
                    <a:pt x="219557" y="62649"/>
                  </a:lnTo>
                  <a:lnTo>
                    <a:pt x="222605" y="67221"/>
                  </a:lnTo>
                  <a:lnTo>
                    <a:pt x="225653" y="70269"/>
                  </a:lnTo>
                  <a:lnTo>
                    <a:pt x="227279" y="74841"/>
                  </a:lnTo>
                  <a:lnTo>
                    <a:pt x="227279" y="80937"/>
                  </a:lnTo>
                  <a:lnTo>
                    <a:pt x="228803" y="85509"/>
                  </a:lnTo>
                  <a:lnTo>
                    <a:pt x="228803" y="45427"/>
                  </a:lnTo>
                  <a:lnTo>
                    <a:pt x="227279" y="44259"/>
                  </a:lnTo>
                  <a:lnTo>
                    <a:pt x="221081" y="41211"/>
                  </a:lnTo>
                  <a:lnTo>
                    <a:pt x="205841" y="38163"/>
                  </a:lnTo>
                  <a:lnTo>
                    <a:pt x="189077" y="38163"/>
                  </a:lnTo>
                  <a:lnTo>
                    <a:pt x="179933" y="39687"/>
                  </a:lnTo>
                  <a:lnTo>
                    <a:pt x="173837" y="42735"/>
                  </a:lnTo>
                  <a:lnTo>
                    <a:pt x="166217" y="45783"/>
                  </a:lnTo>
                  <a:lnTo>
                    <a:pt x="161645" y="48933"/>
                  </a:lnTo>
                  <a:lnTo>
                    <a:pt x="157073" y="55029"/>
                  </a:lnTo>
                  <a:lnTo>
                    <a:pt x="152501" y="59601"/>
                  </a:lnTo>
                  <a:lnTo>
                    <a:pt x="147929" y="65697"/>
                  </a:lnTo>
                  <a:lnTo>
                    <a:pt x="146405" y="73317"/>
                  </a:lnTo>
                  <a:lnTo>
                    <a:pt x="143357" y="80937"/>
                  </a:lnTo>
                  <a:lnTo>
                    <a:pt x="143357" y="114554"/>
                  </a:lnTo>
                  <a:lnTo>
                    <a:pt x="146405" y="122174"/>
                  </a:lnTo>
                  <a:lnTo>
                    <a:pt x="147929" y="129794"/>
                  </a:lnTo>
                  <a:lnTo>
                    <a:pt x="178409" y="154178"/>
                  </a:lnTo>
                  <a:lnTo>
                    <a:pt x="186029" y="155702"/>
                  </a:lnTo>
                  <a:lnTo>
                    <a:pt x="204317" y="155702"/>
                  </a:lnTo>
                  <a:lnTo>
                    <a:pt x="211937" y="154178"/>
                  </a:lnTo>
                  <a:lnTo>
                    <a:pt x="219557" y="151130"/>
                  </a:lnTo>
                  <a:lnTo>
                    <a:pt x="231851" y="145034"/>
                  </a:lnTo>
                  <a:lnTo>
                    <a:pt x="236423" y="138938"/>
                  </a:lnTo>
                  <a:lnTo>
                    <a:pt x="240995" y="134366"/>
                  </a:lnTo>
                  <a:lnTo>
                    <a:pt x="244043" y="126746"/>
                  </a:lnTo>
                  <a:lnTo>
                    <a:pt x="247091" y="120650"/>
                  </a:lnTo>
                  <a:lnTo>
                    <a:pt x="248615" y="113030"/>
                  </a:lnTo>
                  <a:lnTo>
                    <a:pt x="250139" y="103797"/>
                  </a:lnTo>
                  <a:lnTo>
                    <a:pt x="250139" y="87033"/>
                  </a:lnTo>
                  <a:close/>
                </a:path>
                <a:path w="772160" h="156210">
                  <a:moveTo>
                    <a:pt x="430060" y="41211"/>
                  </a:moveTo>
                  <a:lnTo>
                    <a:pt x="428536" y="41211"/>
                  </a:lnTo>
                  <a:lnTo>
                    <a:pt x="428536" y="39687"/>
                  </a:lnTo>
                  <a:lnTo>
                    <a:pt x="411772" y="39687"/>
                  </a:lnTo>
                  <a:lnTo>
                    <a:pt x="411772" y="41211"/>
                  </a:lnTo>
                  <a:lnTo>
                    <a:pt x="410248" y="41211"/>
                  </a:lnTo>
                  <a:lnTo>
                    <a:pt x="410248" y="42735"/>
                  </a:lnTo>
                  <a:lnTo>
                    <a:pt x="384340" y="131318"/>
                  </a:lnTo>
                  <a:lnTo>
                    <a:pt x="366483" y="70269"/>
                  </a:lnTo>
                  <a:lnTo>
                    <a:pt x="358432" y="42735"/>
                  </a:lnTo>
                  <a:lnTo>
                    <a:pt x="358432" y="41211"/>
                  </a:lnTo>
                  <a:lnTo>
                    <a:pt x="356908" y="41211"/>
                  </a:lnTo>
                  <a:lnTo>
                    <a:pt x="356908" y="39687"/>
                  </a:lnTo>
                  <a:lnTo>
                    <a:pt x="340055" y="39687"/>
                  </a:lnTo>
                  <a:lnTo>
                    <a:pt x="340055" y="41211"/>
                  </a:lnTo>
                  <a:lnTo>
                    <a:pt x="338531" y="41211"/>
                  </a:lnTo>
                  <a:lnTo>
                    <a:pt x="338531" y="42735"/>
                  </a:lnTo>
                  <a:lnTo>
                    <a:pt x="314147" y="131318"/>
                  </a:lnTo>
                  <a:lnTo>
                    <a:pt x="288239" y="42735"/>
                  </a:lnTo>
                  <a:lnTo>
                    <a:pt x="286715" y="41211"/>
                  </a:lnTo>
                  <a:lnTo>
                    <a:pt x="286715" y="39687"/>
                  </a:lnTo>
                  <a:lnTo>
                    <a:pt x="268427" y="39687"/>
                  </a:lnTo>
                  <a:lnTo>
                    <a:pt x="268427" y="41211"/>
                  </a:lnTo>
                  <a:lnTo>
                    <a:pt x="266903" y="41211"/>
                  </a:lnTo>
                  <a:lnTo>
                    <a:pt x="266903" y="44259"/>
                  </a:lnTo>
                  <a:lnTo>
                    <a:pt x="268427" y="45783"/>
                  </a:lnTo>
                  <a:lnTo>
                    <a:pt x="268427" y="47409"/>
                  </a:lnTo>
                  <a:lnTo>
                    <a:pt x="300431" y="149606"/>
                  </a:lnTo>
                  <a:lnTo>
                    <a:pt x="300431" y="152654"/>
                  </a:lnTo>
                  <a:lnTo>
                    <a:pt x="301955" y="152654"/>
                  </a:lnTo>
                  <a:lnTo>
                    <a:pt x="303479" y="154178"/>
                  </a:lnTo>
                  <a:lnTo>
                    <a:pt x="323291" y="154178"/>
                  </a:lnTo>
                  <a:lnTo>
                    <a:pt x="323291" y="152654"/>
                  </a:lnTo>
                  <a:lnTo>
                    <a:pt x="324815" y="152654"/>
                  </a:lnTo>
                  <a:lnTo>
                    <a:pt x="326339" y="151130"/>
                  </a:lnTo>
                  <a:lnTo>
                    <a:pt x="326339" y="149606"/>
                  </a:lnTo>
                  <a:lnTo>
                    <a:pt x="330949" y="132842"/>
                  </a:lnTo>
                  <a:lnTo>
                    <a:pt x="347764" y="71793"/>
                  </a:lnTo>
                  <a:lnTo>
                    <a:pt x="370624" y="149606"/>
                  </a:lnTo>
                  <a:lnTo>
                    <a:pt x="370624" y="151130"/>
                  </a:lnTo>
                  <a:lnTo>
                    <a:pt x="373672" y="154178"/>
                  </a:lnTo>
                  <a:lnTo>
                    <a:pt x="393484" y="154178"/>
                  </a:lnTo>
                  <a:lnTo>
                    <a:pt x="395008" y="152654"/>
                  </a:lnTo>
                  <a:lnTo>
                    <a:pt x="396532" y="152654"/>
                  </a:lnTo>
                  <a:lnTo>
                    <a:pt x="396532" y="149606"/>
                  </a:lnTo>
                  <a:lnTo>
                    <a:pt x="401777" y="132842"/>
                  </a:lnTo>
                  <a:lnTo>
                    <a:pt x="428536" y="47409"/>
                  </a:lnTo>
                  <a:lnTo>
                    <a:pt x="430060" y="45783"/>
                  </a:lnTo>
                  <a:lnTo>
                    <a:pt x="430060" y="41211"/>
                  </a:lnTo>
                  <a:close/>
                </a:path>
                <a:path w="772160" h="156210">
                  <a:moveTo>
                    <a:pt x="542937" y="80924"/>
                  </a:moveTo>
                  <a:lnTo>
                    <a:pt x="538365" y="62636"/>
                  </a:lnTo>
                  <a:lnTo>
                    <a:pt x="532269" y="53492"/>
                  </a:lnTo>
                  <a:lnTo>
                    <a:pt x="527697" y="48920"/>
                  </a:lnTo>
                  <a:lnTo>
                    <a:pt x="523125" y="44259"/>
                  </a:lnTo>
                  <a:lnTo>
                    <a:pt x="523125" y="87020"/>
                  </a:lnTo>
                  <a:lnTo>
                    <a:pt x="465213" y="87020"/>
                  </a:lnTo>
                  <a:lnTo>
                    <a:pt x="465251" y="77762"/>
                  </a:lnTo>
                  <a:lnTo>
                    <a:pt x="466737" y="73304"/>
                  </a:lnTo>
                  <a:lnTo>
                    <a:pt x="468261" y="70256"/>
                  </a:lnTo>
                  <a:lnTo>
                    <a:pt x="469785" y="65684"/>
                  </a:lnTo>
                  <a:lnTo>
                    <a:pt x="475881" y="59588"/>
                  </a:lnTo>
                  <a:lnTo>
                    <a:pt x="481977" y="56540"/>
                  </a:lnTo>
                  <a:lnTo>
                    <a:pt x="485025" y="53492"/>
                  </a:lnTo>
                  <a:lnTo>
                    <a:pt x="504837" y="53492"/>
                  </a:lnTo>
                  <a:lnTo>
                    <a:pt x="510933" y="56540"/>
                  </a:lnTo>
                  <a:lnTo>
                    <a:pt x="515505" y="62636"/>
                  </a:lnTo>
                  <a:lnTo>
                    <a:pt x="519264" y="66878"/>
                  </a:lnTo>
                  <a:lnTo>
                    <a:pt x="521601" y="72542"/>
                  </a:lnTo>
                  <a:lnTo>
                    <a:pt x="522782" y="79362"/>
                  </a:lnTo>
                  <a:lnTo>
                    <a:pt x="523125" y="87020"/>
                  </a:lnTo>
                  <a:lnTo>
                    <a:pt x="523125" y="44259"/>
                  </a:lnTo>
                  <a:lnTo>
                    <a:pt x="517029" y="41211"/>
                  </a:lnTo>
                  <a:lnTo>
                    <a:pt x="510933" y="39687"/>
                  </a:lnTo>
                  <a:lnTo>
                    <a:pt x="503313" y="38163"/>
                  </a:lnTo>
                  <a:lnTo>
                    <a:pt x="488073" y="38163"/>
                  </a:lnTo>
                  <a:lnTo>
                    <a:pt x="452920" y="59588"/>
                  </a:lnTo>
                  <a:lnTo>
                    <a:pt x="443890" y="94640"/>
                  </a:lnTo>
                  <a:lnTo>
                    <a:pt x="443890" y="100736"/>
                  </a:lnTo>
                  <a:lnTo>
                    <a:pt x="457593" y="141986"/>
                  </a:lnTo>
                  <a:lnTo>
                    <a:pt x="489597" y="155702"/>
                  </a:lnTo>
                  <a:lnTo>
                    <a:pt x="507885" y="155702"/>
                  </a:lnTo>
                  <a:lnTo>
                    <a:pt x="512457" y="154178"/>
                  </a:lnTo>
                  <a:lnTo>
                    <a:pt x="517029" y="154178"/>
                  </a:lnTo>
                  <a:lnTo>
                    <a:pt x="520077" y="152654"/>
                  </a:lnTo>
                  <a:lnTo>
                    <a:pt x="524649" y="152654"/>
                  </a:lnTo>
                  <a:lnTo>
                    <a:pt x="530745" y="149606"/>
                  </a:lnTo>
                  <a:lnTo>
                    <a:pt x="532269" y="149606"/>
                  </a:lnTo>
                  <a:lnTo>
                    <a:pt x="533793" y="148082"/>
                  </a:lnTo>
                  <a:lnTo>
                    <a:pt x="535317" y="148082"/>
                  </a:lnTo>
                  <a:lnTo>
                    <a:pt x="536841" y="146558"/>
                  </a:lnTo>
                  <a:lnTo>
                    <a:pt x="536841" y="145034"/>
                  </a:lnTo>
                  <a:lnTo>
                    <a:pt x="538365" y="145034"/>
                  </a:lnTo>
                  <a:lnTo>
                    <a:pt x="538365" y="140462"/>
                  </a:lnTo>
                  <a:lnTo>
                    <a:pt x="538365" y="134366"/>
                  </a:lnTo>
                  <a:lnTo>
                    <a:pt x="536841" y="132842"/>
                  </a:lnTo>
                  <a:lnTo>
                    <a:pt x="536841" y="131318"/>
                  </a:lnTo>
                  <a:lnTo>
                    <a:pt x="533793" y="131318"/>
                  </a:lnTo>
                  <a:lnTo>
                    <a:pt x="532269" y="132842"/>
                  </a:lnTo>
                  <a:lnTo>
                    <a:pt x="530745" y="132842"/>
                  </a:lnTo>
                  <a:lnTo>
                    <a:pt x="529221" y="134366"/>
                  </a:lnTo>
                  <a:lnTo>
                    <a:pt x="526173" y="134366"/>
                  </a:lnTo>
                  <a:lnTo>
                    <a:pt x="520077" y="137414"/>
                  </a:lnTo>
                  <a:lnTo>
                    <a:pt x="517029" y="137414"/>
                  </a:lnTo>
                  <a:lnTo>
                    <a:pt x="513981" y="138938"/>
                  </a:lnTo>
                  <a:lnTo>
                    <a:pt x="509409" y="138938"/>
                  </a:lnTo>
                  <a:lnTo>
                    <a:pt x="504837" y="140462"/>
                  </a:lnTo>
                  <a:lnTo>
                    <a:pt x="492645" y="140462"/>
                  </a:lnTo>
                  <a:lnTo>
                    <a:pt x="465213" y="113030"/>
                  </a:lnTo>
                  <a:lnTo>
                    <a:pt x="465213" y="100736"/>
                  </a:lnTo>
                  <a:lnTo>
                    <a:pt x="538365" y="100736"/>
                  </a:lnTo>
                  <a:lnTo>
                    <a:pt x="541413" y="97688"/>
                  </a:lnTo>
                  <a:lnTo>
                    <a:pt x="542937" y="94640"/>
                  </a:lnTo>
                  <a:lnTo>
                    <a:pt x="542937" y="87020"/>
                  </a:lnTo>
                  <a:lnTo>
                    <a:pt x="542937" y="80924"/>
                  </a:lnTo>
                  <a:close/>
                </a:path>
                <a:path w="772160" h="156210">
                  <a:moveTo>
                    <a:pt x="660374" y="42735"/>
                  </a:moveTo>
                  <a:lnTo>
                    <a:pt x="658850" y="41211"/>
                  </a:lnTo>
                  <a:lnTo>
                    <a:pt x="658850" y="39687"/>
                  </a:lnTo>
                  <a:lnTo>
                    <a:pt x="642086" y="39687"/>
                  </a:lnTo>
                  <a:lnTo>
                    <a:pt x="642086" y="41211"/>
                  </a:lnTo>
                  <a:lnTo>
                    <a:pt x="640562" y="41211"/>
                  </a:lnTo>
                  <a:lnTo>
                    <a:pt x="639038" y="42735"/>
                  </a:lnTo>
                  <a:lnTo>
                    <a:pt x="610082" y="131318"/>
                  </a:lnTo>
                  <a:lnTo>
                    <a:pt x="608558" y="132842"/>
                  </a:lnTo>
                  <a:lnTo>
                    <a:pt x="608558" y="131318"/>
                  </a:lnTo>
                  <a:lnTo>
                    <a:pt x="578078" y="42735"/>
                  </a:lnTo>
                  <a:lnTo>
                    <a:pt x="578078" y="41211"/>
                  </a:lnTo>
                  <a:lnTo>
                    <a:pt x="576554" y="41211"/>
                  </a:lnTo>
                  <a:lnTo>
                    <a:pt x="575030" y="39687"/>
                  </a:lnTo>
                  <a:lnTo>
                    <a:pt x="558165" y="39687"/>
                  </a:lnTo>
                  <a:lnTo>
                    <a:pt x="558165" y="41211"/>
                  </a:lnTo>
                  <a:lnTo>
                    <a:pt x="556641" y="41211"/>
                  </a:lnTo>
                  <a:lnTo>
                    <a:pt x="556641" y="44259"/>
                  </a:lnTo>
                  <a:lnTo>
                    <a:pt x="558165" y="44259"/>
                  </a:lnTo>
                  <a:lnTo>
                    <a:pt x="558165" y="47409"/>
                  </a:lnTo>
                  <a:lnTo>
                    <a:pt x="594842" y="149606"/>
                  </a:lnTo>
                  <a:lnTo>
                    <a:pt x="594842" y="151130"/>
                  </a:lnTo>
                  <a:lnTo>
                    <a:pt x="596366" y="151130"/>
                  </a:lnTo>
                  <a:lnTo>
                    <a:pt x="596366" y="152654"/>
                  </a:lnTo>
                  <a:lnTo>
                    <a:pt x="597890" y="152654"/>
                  </a:lnTo>
                  <a:lnTo>
                    <a:pt x="599414" y="154178"/>
                  </a:lnTo>
                  <a:lnTo>
                    <a:pt x="619226" y="154178"/>
                  </a:lnTo>
                  <a:lnTo>
                    <a:pt x="619226" y="152654"/>
                  </a:lnTo>
                  <a:lnTo>
                    <a:pt x="620750" y="152654"/>
                  </a:lnTo>
                  <a:lnTo>
                    <a:pt x="620750" y="151130"/>
                  </a:lnTo>
                  <a:lnTo>
                    <a:pt x="622274" y="151130"/>
                  </a:lnTo>
                  <a:lnTo>
                    <a:pt x="622274" y="149606"/>
                  </a:lnTo>
                  <a:lnTo>
                    <a:pt x="628269" y="132842"/>
                  </a:lnTo>
                  <a:lnTo>
                    <a:pt x="658850" y="47409"/>
                  </a:lnTo>
                  <a:lnTo>
                    <a:pt x="658850" y="44259"/>
                  </a:lnTo>
                  <a:lnTo>
                    <a:pt x="660374" y="44259"/>
                  </a:lnTo>
                  <a:lnTo>
                    <a:pt x="660374" y="42735"/>
                  </a:lnTo>
                  <a:close/>
                </a:path>
                <a:path w="772160" h="156210">
                  <a:moveTo>
                    <a:pt x="771715" y="80924"/>
                  </a:moveTo>
                  <a:lnTo>
                    <a:pt x="767143" y="62636"/>
                  </a:lnTo>
                  <a:lnTo>
                    <a:pt x="761047" y="53492"/>
                  </a:lnTo>
                  <a:lnTo>
                    <a:pt x="756475" y="48920"/>
                  </a:lnTo>
                  <a:lnTo>
                    <a:pt x="751903" y="44259"/>
                  </a:lnTo>
                  <a:lnTo>
                    <a:pt x="751903" y="87020"/>
                  </a:lnTo>
                  <a:lnTo>
                    <a:pt x="693991" y="87020"/>
                  </a:lnTo>
                  <a:lnTo>
                    <a:pt x="694042" y="77762"/>
                  </a:lnTo>
                  <a:lnTo>
                    <a:pt x="695515" y="73304"/>
                  </a:lnTo>
                  <a:lnTo>
                    <a:pt x="697039" y="70256"/>
                  </a:lnTo>
                  <a:lnTo>
                    <a:pt x="698563" y="65684"/>
                  </a:lnTo>
                  <a:lnTo>
                    <a:pt x="704659" y="59588"/>
                  </a:lnTo>
                  <a:lnTo>
                    <a:pt x="710755" y="56540"/>
                  </a:lnTo>
                  <a:lnTo>
                    <a:pt x="713803" y="53492"/>
                  </a:lnTo>
                  <a:lnTo>
                    <a:pt x="733615" y="53492"/>
                  </a:lnTo>
                  <a:lnTo>
                    <a:pt x="739711" y="56540"/>
                  </a:lnTo>
                  <a:lnTo>
                    <a:pt x="744283" y="62636"/>
                  </a:lnTo>
                  <a:lnTo>
                    <a:pt x="748055" y="66878"/>
                  </a:lnTo>
                  <a:lnTo>
                    <a:pt x="750379" y="72542"/>
                  </a:lnTo>
                  <a:lnTo>
                    <a:pt x="751573" y="79362"/>
                  </a:lnTo>
                  <a:lnTo>
                    <a:pt x="751903" y="87020"/>
                  </a:lnTo>
                  <a:lnTo>
                    <a:pt x="751903" y="44259"/>
                  </a:lnTo>
                  <a:lnTo>
                    <a:pt x="745807" y="41211"/>
                  </a:lnTo>
                  <a:lnTo>
                    <a:pt x="739711" y="39687"/>
                  </a:lnTo>
                  <a:lnTo>
                    <a:pt x="732091" y="38163"/>
                  </a:lnTo>
                  <a:lnTo>
                    <a:pt x="716851" y="38163"/>
                  </a:lnTo>
                  <a:lnTo>
                    <a:pt x="681710" y="59588"/>
                  </a:lnTo>
                  <a:lnTo>
                    <a:pt x="672680" y="94640"/>
                  </a:lnTo>
                  <a:lnTo>
                    <a:pt x="672680" y="100736"/>
                  </a:lnTo>
                  <a:lnTo>
                    <a:pt x="686371" y="141986"/>
                  </a:lnTo>
                  <a:lnTo>
                    <a:pt x="718375" y="155702"/>
                  </a:lnTo>
                  <a:lnTo>
                    <a:pt x="736663" y="155702"/>
                  </a:lnTo>
                  <a:lnTo>
                    <a:pt x="741235" y="154178"/>
                  </a:lnTo>
                  <a:lnTo>
                    <a:pt x="745807" y="154178"/>
                  </a:lnTo>
                  <a:lnTo>
                    <a:pt x="748855" y="152654"/>
                  </a:lnTo>
                  <a:lnTo>
                    <a:pt x="753427" y="152654"/>
                  </a:lnTo>
                  <a:lnTo>
                    <a:pt x="759523" y="149606"/>
                  </a:lnTo>
                  <a:lnTo>
                    <a:pt x="761047" y="149606"/>
                  </a:lnTo>
                  <a:lnTo>
                    <a:pt x="764095" y="148082"/>
                  </a:lnTo>
                  <a:lnTo>
                    <a:pt x="767143" y="145034"/>
                  </a:lnTo>
                  <a:lnTo>
                    <a:pt x="767143" y="140462"/>
                  </a:lnTo>
                  <a:lnTo>
                    <a:pt x="767143" y="132842"/>
                  </a:lnTo>
                  <a:lnTo>
                    <a:pt x="765619" y="132842"/>
                  </a:lnTo>
                  <a:lnTo>
                    <a:pt x="765619" y="131318"/>
                  </a:lnTo>
                  <a:lnTo>
                    <a:pt x="762571" y="131318"/>
                  </a:lnTo>
                  <a:lnTo>
                    <a:pt x="761047" y="132842"/>
                  </a:lnTo>
                  <a:lnTo>
                    <a:pt x="759523" y="132842"/>
                  </a:lnTo>
                  <a:lnTo>
                    <a:pt x="757999" y="134366"/>
                  </a:lnTo>
                  <a:lnTo>
                    <a:pt x="754951" y="134366"/>
                  </a:lnTo>
                  <a:lnTo>
                    <a:pt x="748855" y="137414"/>
                  </a:lnTo>
                  <a:lnTo>
                    <a:pt x="745807" y="137414"/>
                  </a:lnTo>
                  <a:lnTo>
                    <a:pt x="742759" y="138938"/>
                  </a:lnTo>
                  <a:lnTo>
                    <a:pt x="738187" y="138938"/>
                  </a:lnTo>
                  <a:lnTo>
                    <a:pt x="733615" y="140462"/>
                  </a:lnTo>
                  <a:lnTo>
                    <a:pt x="721423" y="140462"/>
                  </a:lnTo>
                  <a:lnTo>
                    <a:pt x="707707" y="135890"/>
                  </a:lnTo>
                  <a:lnTo>
                    <a:pt x="701611" y="129794"/>
                  </a:lnTo>
                  <a:lnTo>
                    <a:pt x="698563" y="125222"/>
                  </a:lnTo>
                  <a:lnTo>
                    <a:pt x="697039" y="122174"/>
                  </a:lnTo>
                  <a:lnTo>
                    <a:pt x="693991" y="113030"/>
                  </a:lnTo>
                  <a:lnTo>
                    <a:pt x="693991" y="100736"/>
                  </a:lnTo>
                  <a:lnTo>
                    <a:pt x="767143" y="100736"/>
                  </a:lnTo>
                  <a:lnTo>
                    <a:pt x="770191" y="97688"/>
                  </a:lnTo>
                  <a:lnTo>
                    <a:pt x="771715" y="94640"/>
                  </a:lnTo>
                  <a:lnTo>
                    <a:pt x="771715" y="87020"/>
                  </a:lnTo>
                  <a:lnTo>
                    <a:pt x="771715" y="80924"/>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258" name="object 258"/>
            <p:cNvPicPr/>
            <p:nvPr/>
          </p:nvPicPr>
          <p:blipFill>
            <a:blip r:embed="rId162" cstate="print"/>
            <a:stretch>
              <a:fillRect/>
            </a:stretch>
          </p:blipFill>
          <p:spPr>
            <a:xfrm>
              <a:off x="1895951" y="5615463"/>
              <a:ext cx="89916" cy="149637"/>
            </a:xfrm>
            <a:prstGeom prst="rect">
              <a:avLst/>
            </a:prstGeom>
          </p:spPr>
        </p:pic>
      </p:grpSp>
      <p:grpSp>
        <p:nvGrpSpPr>
          <p:cNvPr id="259" name="object 259"/>
          <p:cNvGrpSpPr/>
          <p:nvPr/>
        </p:nvGrpSpPr>
        <p:grpSpPr>
          <a:xfrm>
            <a:off x="3118960" y="5046503"/>
            <a:ext cx="520540" cy="152592"/>
            <a:chOff x="2063686" y="5565171"/>
            <a:chExt cx="574040" cy="168275"/>
          </a:xfrm>
        </p:grpSpPr>
        <p:pic>
          <p:nvPicPr>
            <p:cNvPr id="260" name="object 260"/>
            <p:cNvPicPr/>
            <p:nvPr/>
          </p:nvPicPr>
          <p:blipFill>
            <a:blip r:embed="rId163" cstate="print"/>
            <a:stretch>
              <a:fillRect/>
            </a:stretch>
          </p:blipFill>
          <p:spPr>
            <a:xfrm>
              <a:off x="2063686" y="5588031"/>
              <a:ext cx="70199" cy="144970"/>
            </a:xfrm>
            <a:prstGeom prst="rect">
              <a:avLst/>
            </a:prstGeom>
          </p:spPr>
        </p:pic>
        <p:pic>
          <p:nvPicPr>
            <p:cNvPr id="261" name="object 261"/>
            <p:cNvPicPr/>
            <p:nvPr/>
          </p:nvPicPr>
          <p:blipFill>
            <a:blip r:embed="rId164" cstate="print"/>
            <a:stretch>
              <a:fillRect/>
            </a:stretch>
          </p:blipFill>
          <p:spPr>
            <a:xfrm>
              <a:off x="2159793" y="5615463"/>
              <a:ext cx="161639" cy="117538"/>
            </a:xfrm>
            <a:prstGeom prst="rect">
              <a:avLst/>
            </a:prstGeom>
          </p:spPr>
        </p:pic>
        <p:pic>
          <p:nvPicPr>
            <p:cNvPr id="262" name="object 262"/>
            <p:cNvPicPr/>
            <p:nvPr/>
          </p:nvPicPr>
          <p:blipFill>
            <a:blip r:embed="rId165" cstate="print"/>
            <a:stretch>
              <a:fillRect/>
            </a:stretch>
          </p:blipFill>
          <p:spPr>
            <a:xfrm>
              <a:off x="2350438" y="5615464"/>
              <a:ext cx="83866" cy="117538"/>
            </a:xfrm>
            <a:prstGeom prst="rect">
              <a:avLst/>
            </a:prstGeom>
          </p:spPr>
        </p:pic>
        <p:pic>
          <p:nvPicPr>
            <p:cNvPr id="263" name="object 263"/>
            <p:cNvPicPr/>
            <p:nvPr/>
          </p:nvPicPr>
          <p:blipFill>
            <a:blip r:embed="rId166" cstate="print"/>
            <a:stretch>
              <a:fillRect/>
            </a:stretch>
          </p:blipFill>
          <p:spPr>
            <a:xfrm>
              <a:off x="2460212" y="5565171"/>
              <a:ext cx="176974" cy="167830"/>
            </a:xfrm>
            <a:prstGeom prst="rect">
              <a:avLst/>
            </a:prstGeom>
          </p:spPr>
        </p:pic>
      </p:grpSp>
      <p:grpSp>
        <p:nvGrpSpPr>
          <p:cNvPr id="264" name="object 264"/>
          <p:cNvGrpSpPr/>
          <p:nvPr/>
        </p:nvGrpSpPr>
        <p:grpSpPr>
          <a:xfrm>
            <a:off x="3704050" y="5046503"/>
            <a:ext cx="548179" cy="152592"/>
            <a:chOff x="2708910" y="5565171"/>
            <a:chExt cx="604520" cy="168275"/>
          </a:xfrm>
        </p:grpSpPr>
        <p:pic>
          <p:nvPicPr>
            <p:cNvPr id="265" name="object 265"/>
            <p:cNvPicPr/>
            <p:nvPr/>
          </p:nvPicPr>
          <p:blipFill>
            <a:blip r:embed="rId167" cstate="print"/>
            <a:stretch>
              <a:fillRect/>
            </a:stretch>
          </p:blipFill>
          <p:spPr>
            <a:xfrm>
              <a:off x="2708910" y="5616988"/>
              <a:ext cx="163163" cy="114490"/>
            </a:xfrm>
            <a:prstGeom prst="rect">
              <a:avLst/>
            </a:prstGeom>
          </p:spPr>
        </p:pic>
        <p:sp>
          <p:nvSpPr>
            <p:cNvPr id="266" name="object 266"/>
            <p:cNvSpPr/>
            <p:nvPr/>
          </p:nvSpPr>
          <p:spPr>
            <a:xfrm>
              <a:off x="2893409" y="5572791"/>
              <a:ext cx="24765" cy="158750"/>
            </a:xfrm>
            <a:custGeom>
              <a:avLst/>
              <a:gdLst/>
              <a:ahLst/>
              <a:cxnLst/>
              <a:rect l="l" t="t" r="r" b="b"/>
              <a:pathLst>
                <a:path w="24764" h="158750">
                  <a:moveTo>
                    <a:pt x="21336" y="45720"/>
                  </a:moveTo>
                  <a:lnTo>
                    <a:pt x="4572" y="45720"/>
                  </a:lnTo>
                  <a:lnTo>
                    <a:pt x="4572" y="44196"/>
                  </a:lnTo>
                  <a:lnTo>
                    <a:pt x="21336" y="44196"/>
                  </a:lnTo>
                  <a:lnTo>
                    <a:pt x="21336" y="45720"/>
                  </a:lnTo>
                  <a:close/>
                </a:path>
                <a:path w="24764" h="158750">
                  <a:moveTo>
                    <a:pt x="22860" y="157162"/>
                  </a:moveTo>
                  <a:lnTo>
                    <a:pt x="3048" y="157162"/>
                  </a:lnTo>
                  <a:lnTo>
                    <a:pt x="3048" y="45720"/>
                  </a:lnTo>
                  <a:lnTo>
                    <a:pt x="22860" y="45720"/>
                  </a:lnTo>
                  <a:lnTo>
                    <a:pt x="22860" y="157162"/>
                  </a:lnTo>
                  <a:close/>
                </a:path>
                <a:path w="24764" h="158750">
                  <a:moveTo>
                    <a:pt x="21336" y="158686"/>
                  </a:moveTo>
                  <a:lnTo>
                    <a:pt x="4572" y="158686"/>
                  </a:lnTo>
                  <a:lnTo>
                    <a:pt x="4572" y="157162"/>
                  </a:lnTo>
                  <a:lnTo>
                    <a:pt x="21336" y="157162"/>
                  </a:lnTo>
                  <a:lnTo>
                    <a:pt x="21336" y="158686"/>
                  </a:lnTo>
                  <a:close/>
                </a:path>
                <a:path w="24764" h="158750">
                  <a:moveTo>
                    <a:pt x="21336" y="22860"/>
                  </a:moveTo>
                  <a:lnTo>
                    <a:pt x="4572" y="22860"/>
                  </a:lnTo>
                  <a:lnTo>
                    <a:pt x="1524" y="19812"/>
                  </a:lnTo>
                  <a:lnTo>
                    <a:pt x="0" y="16764"/>
                  </a:lnTo>
                  <a:lnTo>
                    <a:pt x="0" y="7620"/>
                  </a:lnTo>
                  <a:lnTo>
                    <a:pt x="1524" y="3048"/>
                  </a:lnTo>
                  <a:lnTo>
                    <a:pt x="4572" y="0"/>
                  </a:lnTo>
                  <a:lnTo>
                    <a:pt x="21336" y="0"/>
                  </a:lnTo>
                  <a:lnTo>
                    <a:pt x="24384" y="3048"/>
                  </a:lnTo>
                  <a:lnTo>
                    <a:pt x="24384" y="19812"/>
                  </a:lnTo>
                  <a:lnTo>
                    <a:pt x="21336" y="22860"/>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267" name="object 267"/>
            <p:cNvPicPr/>
            <p:nvPr/>
          </p:nvPicPr>
          <p:blipFill>
            <a:blip r:embed="rId168" cstate="print"/>
            <a:stretch>
              <a:fillRect/>
            </a:stretch>
          </p:blipFill>
          <p:spPr>
            <a:xfrm>
              <a:off x="2937700" y="5588031"/>
              <a:ext cx="71628" cy="144970"/>
            </a:xfrm>
            <a:prstGeom prst="rect">
              <a:avLst/>
            </a:prstGeom>
          </p:spPr>
        </p:pic>
        <p:pic>
          <p:nvPicPr>
            <p:cNvPr id="268" name="object 268"/>
            <p:cNvPicPr/>
            <p:nvPr/>
          </p:nvPicPr>
          <p:blipFill>
            <a:blip r:embed="rId169" cstate="print"/>
            <a:stretch>
              <a:fillRect/>
            </a:stretch>
          </p:blipFill>
          <p:spPr>
            <a:xfrm>
              <a:off x="3035236" y="5565171"/>
              <a:ext cx="91535" cy="166306"/>
            </a:xfrm>
            <a:prstGeom prst="rect">
              <a:avLst/>
            </a:prstGeom>
          </p:spPr>
        </p:pic>
        <p:sp>
          <p:nvSpPr>
            <p:cNvPr id="269" name="object 269"/>
            <p:cNvSpPr/>
            <p:nvPr/>
          </p:nvSpPr>
          <p:spPr>
            <a:xfrm>
              <a:off x="3160395" y="5572791"/>
              <a:ext cx="24765" cy="158750"/>
            </a:xfrm>
            <a:custGeom>
              <a:avLst/>
              <a:gdLst/>
              <a:ahLst/>
              <a:cxnLst/>
              <a:rect l="l" t="t" r="r" b="b"/>
              <a:pathLst>
                <a:path w="24764" h="158750">
                  <a:moveTo>
                    <a:pt x="21336" y="45720"/>
                  </a:moveTo>
                  <a:lnTo>
                    <a:pt x="4572" y="45720"/>
                  </a:lnTo>
                  <a:lnTo>
                    <a:pt x="4572" y="44196"/>
                  </a:lnTo>
                  <a:lnTo>
                    <a:pt x="21336" y="44196"/>
                  </a:lnTo>
                  <a:lnTo>
                    <a:pt x="21336" y="45720"/>
                  </a:lnTo>
                  <a:close/>
                </a:path>
                <a:path w="24764" h="158750">
                  <a:moveTo>
                    <a:pt x="22860" y="157162"/>
                  </a:moveTo>
                  <a:lnTo>
                    <a:pt x="3048" y="157162"/>
                  </a:lnTo>
                  <a:lnTo>
                    <a:pt x="3048" y="45720"/>
                  </a:lnTo>
                  <a:lnTo>
                    <a:pt x="22860" y="45720"/>
                  </a:lnTo>
                  <a:lnTo>
                    <a:pt x="22860" y="157162"/>
                  </a:lnTo>
                  <a:close/>
                </a:path>
                <a:path w="24764" h="158750">
                  <a:moveTo>
                    <a:pt x="21336" y="158686"/>
                  </a:moveTo>
                  <a:lnTo>
                    <a:pt x="4572" y="158686"/>
                  </a:lnTo>
                  <a:lnTo>
                    <a:pt x="4572" y="157162"/>
                  </a:lnTo>
                  <a:lnTo>
                    <a:pt x="21336" y="157162"/>
                  </a:lnTo>
                  <a:lnTo>
                    <a:pt x="21336" y="158686"/>
                  </a:lnTo>
                  <a:close/>
                </a:path>
                <a:path w="24764" h="158750">
                  <a:moveTo>
                    <a:pt x="19812" y="22860"/>
                  </a:moveTo>
                  <a:lnTo>
                    <a:pt x="4572" y="22860"/>
                  </a:lnTo>
                  <a:lnTo>
                    <a:pt x="1524" y="19812"/>
                  </a:lnTo>
                  <a:lnTo>
                    <a:pt x="0" y="16764"/>
                  </a:lnTo>
                  <a:lnTo>
                    <a:pt x="0" y="7620"/>
                  </a:lnTo>
                  <a:lnTo>
                    <a:pt x="1524" y="3048"/>
                  </a:lnTo>
                  <a:lnTo>
                    <a:pt x="4572" y="0"/>
                  </a:lnTo>
                  <a:lnTo>
                    <a:pt x="21336" y="0"/>
                  </a:lnTo>
                  <a:lnTo>
                    <a:pt x="24384" y="3048"/>
                  </a:lnTo>
                  <a:lnTo>
                    <a:pt x="24384" y="19812"/>
                  </a:lnTo>
                  <a:lnTo>
                    <a:pt x="22860" y="21336"/>
                  </a:lnTo>
                  <a:lnTo>
                    <a:pt x="19812" y="22860"/>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270" name="object 270"/>
            <p:cNvPicPr/>
            <p:nvPr/>
          </p:nvPicPr>
          <p:blipFill>
            <a:blip r:embed="rId170" cstate="print"/>
            <a:stretch>
              <a:fillRect/>
            </a:stretch>
          </p:blipFill>
          <p:spPr>
            <a:xfrm>
              <a:off x="3219831" y="5615463"/>
              <a:ext cx="93059" cy="116014"/>
            </a:xfrm>
            <a:prstGeom prst="rect">
              <a:avLst/>
            </a:prstGeom>
          </p:spPr>
        </p:pic>
      </p:grpSp>
      <p:pic>
        <p:nvPicPr>
          <p:cNvPr id="271" name="object 271"/>
          <p:cNvPicPr/>
          <p:nvPr/>
        </p:nvPicPr>
        <p:blipFill>
          <a:blip r:embed="rId171" cstate="print"/>
          <a:stretch>
            <a:fillRect/>
          </a:stretch>
        </p:blipFill>
        <p:spPr>
          <a:xfrm>
            <a:off x="4327833" y="5092107"/>
            <a:ext cx="78772" cy="106584"/>
          </a:xfrm>
          <a:prstGeom prst="rect">
            <a:avLst/>
          </a:prstGeom>
        </p:spPr>
      </p:pic>
      <p:grpSp>
        <p:nvGrpSpPr>
          <p:cNvPr id="272" name="object 272"/>
          <p:cNvGrpSpPr/>
          <p:nvPr/>
        </p:nvGrpSpPr>
        <p:grpSpPr>
          <a:xfrm>
            <a:off x="4490992" y="5046503"/>
            <a:ext cx="849332" cy="190020"/>
            <a:chOff x="3576732" y="5565171"/>
            <a:chExt cx="936625" cy="209550"/>
          </a:xfrm>
        </p:grpSpPr>
        <p:pic>
          <p:nvPicPr>
            <p:cNvPr id="273" name="object 273"/>
            <p:cNvPicPr/>
            <p:nvPr/>
          </p:nvPicPr>
          <p:blipFill>
            <a:blip r:embed="rId172" cstate="print"/>
            <a:stretch>
              <a:fillRect/>
            </a:stretch>
          </p:blipFill>
          <p:spPr>
            <a:xfrm>
              <a:off x="3576732" y="5615463"/>
              <a:ext cx="97631" cy="158781"/>
            </a:xfrm>
            <a:prstGeom prst="rect">
              <a:avLst/>
            </a:prstGeom>
          </p:spPr>
        </p:pic>
        <p:pic>
          <p:nvPicPr>
            <p:cNvPr id="274" name="object 274"/>
            <p:cNvPicPr/>
            <p:nvPr/>
          </p:nvPicPr>
          <p:blipFill>
            <a:blip r:embed="rId173" cstate="print"/>
            <a:stretch>
              <a:fillRect/>
            </a:stretch>
          </p:blipFill>
          <p:spPr>
            <a:xfrm>
              <a:off x="3697224" y="5615463"/>
              <a:ext cx="88487" cy="117538"/>
            </a:xfrm>
            <a:prstGeom prst="rect">
              <a:avLst/>
            </a:prstGeom>
          </p:spPr>
        </p:pic>
        <p:pic>
          <p:nvPicPr>
            <p:cNvPr id="275" name="object 275"/>
            <p:cNvPicPr/>
            <p:nvPr/>
          </p:nvPicPr>
          <p:blipFill>
            <a:blip r:embed="rId174" cstate="print"/>
            <a:stretch>
              <a:fillRect/>
            </a:stretch>
          </p:blipFill>
          <p:spPr>
            <a:xfrm>
              <a:off x="3822287" y="5588031"/>
              <a:ext cx="140398" cy="144970"/>
            </a:xfrm>
            <a:prstGeom prst="rect">
              <a:avLst/>
            </a:prstGeom>
          </p:spPr>
        </p:pic>
        <p:sp>
          <p:nvSpPr>
            <p:cNvPr id="276" name="object 276"/>
            <p:cNvSpPr/>
            <p:nvPr/>
          </p:nvSpPr>
          <p:spPr>
            <a:xfrm>
              <a:off x="3987069" y="5572791"/>
              <a:ext cx="24765" cy="158750"/>
            </a:xfrm>
            <a:custGeom>
              <a:avLst/>
              <a:gdLst/>
              <a:ahLst/>
              <a:cxnLst/>
              <a:rect l="l" t="t" r="r" b="b"/>
              <a:pathLst>
                <a:path w="24764" h="158750">
                  <a:moveTo>
                    <a:pt x="19812" y="158686"/>
                  </a:moveTo>
                  <a:lnTo>
                    <a:pt x="4572" y="158686"/>
                  </a:lnTo>
                  <a:lnTo>
                    <a:pt x="1524" y="155638"/>
                  </a:lnTo>
                  <a:lnTo>
                    <a:pt x="1524" y="47244"/>
                  </a:lnTo>
                  <a:lnTo>
                    <a:pt x="4572" y="44196"/>
                  </a:lnTo>
                  <a:lnTo>
                    <a:pt x="19812" y="44196"/>
                  </a:lnTo>
                  <a:lnTo>
                    <a:pt x="19812" y="45720"/>
                  </a:lnTo>
                  <a:lnTo>
                    <a:pt x="21336" y="45720"/>
                  </a:lnTo>
                  <a:lnTo>
                    <a:pt x="21336" y="157162"/>
                  </a:lnTo>
                  <a:lnTo>
                    <a:pt x="19812" y="157162"/>
                  </a:lnTo>
                  <a:lnTo>
                    <a:pt x="19812" y="158686"/>
                  </a:lnTo>
                  <a:close/>
                </a:path>
                <a:path w="24764" h="158750">
                  <a:moveTo>
                    <a:pt x="19812" y="22860"/>
                  </a:moveTo>
                  <a:lnTo>
                    <a:pt x="4572" y="22860"/>
                  </a:lnTo>
                  <a:lnTo>
                    <a:pt x="3048" y="21336"/>
                  </a:lnTo>
                  <a:lnTo>
                    <a:pt x="0" y="19812"/>
                  </a:lnTo>
                  <a:lnTo>
                    <a:pt x="0" y="3048"/>
                  </a:lnTo>
                  <a:lnTo>
                    <a:pt x="3048" y="1524"/>
                  </a:lnTo>
                  <a:lnTo>
                    <a:pt x="4572" y="0"/>
                  </a:lnTo>
                  <a:lnTo>
                    <a:pt x="19812" y="0"/>
                  </a:lnTo>
                  <a:lnTo>
                    <a:pt x="22860" y="3048"/>
                  </a:lnTo>
                  <a:lnTo>
                    <a:pt x="24384" y="6096"/>
                  </a:lnTo>
                  <a:lnTo>
                    <a:pt x="24384" y="15240"/>
                  </a:lnTo>
                  <a:lnTo>
                    <a:pt x="22860" y="19812"/>
                  </a:lnTo>
                  <a:lnTo>
                    <a:pt x="19812" y="22860"/>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277" name="object 277"/>
            <p:cNvPicPr/>
            <p:nvPr/>
          </p:nvPicPr>
          <p:blipFill>
            <a:blip r:embed="rId175" cstate="print"/>
            <a:stretch>
              <a:fillRect/>
            </a:stretch>
          </p:blipFill>
          <p:spPr>
            <a:xfrm>
              <a:off x="4037361" y="5615464"/>
              <a:ext cx="85439" cy="117538"/>
            </a:xfrm>
            <a:prstGeom prst="rect">
              <a:avLst/>
            </a:prstGeom>
          </p:spPr>
        </p:pic>
        <p:pic>
          <p:nvPicPr>
            <p:cNvPr id="278" name="object 278"/>
            <p:cNvPicPr/>
            <p:nvPr/>
          </p:nvPicPr>
          <p:blipFill>
            <a:blip r:embed="rId176" cstate="print"/>
            <a:stretch>
              <a:fillRect/>
            </a:stretch>
          </p:blipFill>
          <p:spPr>
            <a:xfrm>
              <a:off x="4148708" y="5616987"/>
              <a:ext cx="93059" cy="116014"/>
            </a:xfrm>
            <a:prstGeom prst="rect">
              <a:avLst/>
            </a:prstGeom>
          </p:spPr>
        </p:pic>
        <p:sp>
          <p:nvSpPr>
            <p:cNvPr id="279" name="object 279"/>
            <p:cNvSpPr/>
            <p:nvPr/>
          </p:nvSpPr>
          <p:spPr>
            <a:xfrm>
              <a:off x="4276820" y="5565171"/>
              <a:ext cx="20320" cy="166370"/>
            </a:xfrm>
            <a:custGeom>
              <a:avLst/>
              <a:gdLst/>
              <a:ahLst/>
              <a:cxnLst/>
              <a:rect l="l" t="t" r="r" b="b"/>
              <a:pathLst>
                <a:path w="20320" h="166370">
                  <a:moveTo>
                    <a:pt x="18288" y="166306"/>
                  </a:moveTo>
                  <a:lnTo>
                    <a:pt x="3048" y="166306"/>
                  </a:lnTo>
                  <a:lnTo>
                    <a:pt x="0" y="163258"/>
                  </a:lnTo>
                  <a:lnTo>
                    <a:pt x="0" y="3047"/>
                  </a:lnTo>
                  <a:lnTo>
                    <a:pt x="1524" y="1523"/>
                  </a:lnTo>
                  <a:lnTo>
                    <a:pt x="1524" y="0"/>
                  </a:lnTo>
                  <a:lnTo>
                    <a:pt x="19812" y="0"/>
                  </a:lnTo>
                  <a:lnTo>
                    <a:pt x="19812" y="164782"/>
                  </a:lnTo>
                  <a:lnTo>
                    <a:pt x="18288" y="166306"/>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280" name="object 280"/>
            <p:cNvPicPr/>
            <p:nvPr/>
          </p:nvPicPr>
          <p:blipFill>
            <a:blip r:embed="rId177" cstate="print"/>
            <a:stretch>
              <a:fillRect/>
            </a:stretch>
          </p:blipFill>
          <p:spPr>
            <a:xfrm>
              <a:off x="4327207" y="5615463"/>
              <a:ext cx="88392" cy="117538"/>
            </a:xfrm>
            <a:prstGeom prst="rect">
              <a:avLst/>
            </a:prstGeom>
          </p:spPr>
        </p:pic>
        <p:sp>
          <p:nvSpPr>
            <p:cNvPr id="281" name="object 281"/>
            <p:cNvSpPr/>
            <p:nvPr/>
          </p:nvSpPr>
          <p:spPr>
            <a:xfrm>
              <a:off x="4450746" y="5615464"/>
              <a:ext cx="62865" cy="116205"/>
            </a:xfrm>
            <a:custGeom>
              <a:avLst/>
              <a:gdLst/>
              <a:ahLst/>
              <a:cxnLst/>
              <a:rect l="l" t="t" r="r" b="b"/>
              <a:pathLst>
                <a:path w="62864" h="116204">
                  <a:moveTo>
                    <a:pt x="57912" y="1524"/>
                  </a:moveTo>
                  <a:lnTo>
                    <a:pt x="38100" y="1524"/>
                  </a:lnTo>
                  <a:lnTo>
                    <a:pt x="41148" y="0"/>
                  </a:lnTo>
                  <a:lnTo>
                    <a:pt x="56388" y="0"/>
                  </a:lnTo>
                  <a:lnTo>
                    <a:pt x="57912" y="1524"/>
                  </a:lnTo>
                  <a:close/>
                </a:path>
                <a:path w="62864" h="116204">
                  <a:moveTo>
                    <a:pt x="16764" y="3048"/>
                  </a:moveTo>
                  <a:lnTo>
                    <a:pt x="1524" y="3048"/>
                  </a:lnTo>
                  <a:lnTo>
                    <a:pt x="1524" y="1524"/>
                  </a:lnTo>
                  <a:lnTo>
                    <a:pt x="16764" y="1524"/>
                  </a:lnTo>
                  <a:lnTo>
                    <a:pt x="16764" y="3048"/>
                  </a:lnTo>
                  <a:close/>
                </a:path>
                <a:path w="62864" h="116204">
                  <a:moveTo>
                    <a:pt x="41148" y="19907"/>
                  </a:moveTo>
                  <a:lnTo>
                    <a:pt x="18288" y="19907"/>
                  </a:lnTo>
                  <a:lnTo>
                    <a:pt x="21336" y="16859"/>
                  </a:lnTo>
                  <a:lnTo>
                    <a:pt x="24384" y="12287"/>
                  </a:lnTo>
                  <a:lnTo>
                    <a:pt x="25908" y="10763"/>
                  </a:lnTo>
                  <a:lnTo>
                    <a:pt x="28956" y="7620"/>
                  </a:lnTo>
                  <a:lnTo>
                    <a:pt x="33528" y="3048"/>
                  </a:lnTo>
                  <a:lnTo>
                    <a:pt x="36576" y="1524"/>
                  </a:lnTo>
                  <a:lnTo>
                    <a:pt x="60960" y="1524"/>
                  </a:lnTo>
                  <a:lnTo>
                    <a:pt x="60960" y="3048"/>
                  </a:lnTo>
                  <a:lnTo>
                    <a:pt x="62484" y="3048"/>
                  </a:lnTo>
                  <a:lnTo>
                    <a:pt x="62484" y="18383"/>
                  </a:lnTo>
                  <a:lnTo>
                    <a:pt x="42672" y="18383"/>
                  </a:lnTo>
                  <a:lnTo>
                    <a:pt x="41148" y="19907"/>
                  </a:lnTo>
                  <a:close/>
                </a:path>
                <a:path w="62864" h="116204">
                  <a:moveTo>
                    <a:pt x="19812" y="114490"/>
                  </a:moveTo>
                  <a:lnTo>
                    <a:pt x="0" y="114490"/>
                  </a:lnTo>
                  <a:lnTo>
                    <a:pt x="0" y="3048"/>
                  </a:lnTo>
                  <a:lnTo>
                    <a:pt x="18288" y="3048"/>
                  </a:lnTo>
                  <a:lnTo>
                    <a:pt x="18288" y="19907"/>
                  </a:lnTo>
                  <a:lnTo>
                    <a:pt x="38100" y="19907"/>
                  </a:lnTo>
                  <a:lnTo>
                    <a:pt x="35052" y="22955"/>
                  </a:lnTo>
                  <a:lnTo>
                    <a:pt x="32004" y="24479"/>
                  </a:lnTo>
                  <a:lnTo>
                    <a:pt x="30480" y="27527"/>
                  </a:lnTo>
                  <a:lnTo>
                    <a:pt x="27432" y="30575"/>
                  </a:lnTo>
                  <a:lnTo>
                    <a:pt x="25908" y="33623"/>
                  </a:lnTo>
                  <a:lnTo>
                    <a:pt x="22860" y="36671"/>
                  </a:lnTo>
                  <a:lnTo>
                    <a:pt x="19812" y="41243"/>
                  </a:lnTo>
                  <a:lnTo>
                    <a:pt x="19812" y="114490"/>
                  </a:lnTo>
                  <a:close/>
                </a:path>
                <a:path w="62864" h="116204">
                  <a:moveTo>
                    <a:pt x="60960" y="21431"/>
                  </a:moveTo>
                  <a:lnTo>
                    <a:pt x="57912" y="21431"/>
                  </a:lnTo>
                  <a:lnTo>
                    <a:pt x="56388" y="19907"/>
                  </a:lnTo>
                  <a:lnTo>
                    <a:pt x="53340" y="19907"/>
                  </a:lnTo>
                  <a:lnTo>
                    <a:pt x="51816" y="18383"/>
                  </a:lnTo>
                  <a:lnTo>
                    <a:pt x="62484" y="18383"/>
                  </a:lnTo>
                  <a:lnTo>
                    <a:pt x="62484" y="19907"/>
                  </a:lnTo>
                  <a:lnTo>
                    <a:pt x="60960" y="21431"/>
                  </a:lnTo>
                  <a:close/>
                </a:path>
                <a:path w="62864" h="116204">
                  <a:moveTo>
                    <a:pt x="18288" y="116014"/>
                  </a:moveTo>
                  <a:lnTo>
                    <a:pt x="3048" y="116014"/>
                  </a:lnTo>
                  <a:lnTo>
                    <a:pt x="1524" y="114490"/>
                  </a:lnTo>
                  <a:lnTo>
                    <a:pt x="18288" y="114490"/>
                  </a:lnTo>
                  <a:lnTo>
                    <a:pt x="18288" y="116014"/>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grpSp>
        <p:nvGrpSpPr>
          <p:cNvPr id="282" name="object 282"/>
          <p:cNvGrpSpPr/>
          <p:nvPr/>
        </p:nvGrpSpPr>
        <p:grpSpPr>
          <a:xfrm>
            <a:off x="5401102" y="5092108"/>
            <a:ext cx="407104" cy="107102"/>
            <a:chOff x="4580382" y="5615463"/>
            <a:chExt cx="448945" cy="118110"/>
          </a:xfrm>
        </p:grpSpPr>
        <p:pic>
          <p:nvPicPr>
            <p:cNvPr id="283" name="object 283"/>
            <p:cNvPicPr/>
            <p:nvPr/>
          </p:nvPicPr>
          <p:blipFill>
            <a:blip r:embed="rId178" cstate="print"/>
            <a:stretch>
              <a:fillRect/>
            </a:stretch>
          </p:blipFill>
          <p:spPr>
            <a:xfrm>
              <a:off x="4580382" y="5615463"/>
              <a:ext cx="199834" cy="117538"/>
            </a:xfrm>
            <a:prstGeom prst="rect">
              <a:avLst/>
            </a:prstGeom>
          </p:spPr>
        </p:pic>
        <p:pic>
          <p:nvPicPr>
            <p:cNvPr id="284" name="object 284"/>
            <p:cNvPicPr/>
            <p:nvPr/>
          </p:nvPicPr>
          <p:blipFill>
            <a:blip r:embed="rId179" cstate="print"/>
            <a:stretch>
              <a:fillRect/>
            </a:stretch>
          </p:blipFill>
          <p:spPr>
            <a:xfrm>
              <a:off x="4809172" y="5615463"/>
              <a:ext cx="93059" cy="116014"/>
            </a:xfrm>
            <a:prstGeom prst="rect">
              <a:avLst/>
            </a:prstGeom>
          </p:spPr>
        </p:pic>
        <p:pic>
          <p:nvPicPr>
            <p:cNvPr id="285" name="object 285"/>
            <p:cNvPicPr/>
            <p:nvPr/>
          </p:nvPicPr>
          <p:blipFill>
            <a:blip r:embed="rId180" cstate="print"/>
            <a:stretch>
              <a:fillRect/>
            </a:stretch>
          </p:blipFill>
          <p:spPr>
            <a:xfrm>
              <a:off x="4931235" y="5615463"/>
              <a:ext cx="97583" cy="117538"/>
            </a:xfrm>
            <a:prstGeom prst="rect">
              <a:avLst/>
            </a:prstGeom>
          </p:spPr>
        </p:pic>
      </p:grpSp>
      <p:grpSp>
        <p:nvGrpSpPr>
          <p:cNvPr id="286" name="object 286"/>
          <p:cNvGrpSpPr/>
          <p:nvPr/>
        </p:nvGrpSpPr>
        <p:grpSpPr>
          <a:xfrm>
            <a:off x="5887985" y="5046503"/>
            <a:ext cx="401346" cy="152592"/>
            <a:chOff x="5117305" y="5565171"/>
            <a:chExt cx="442595" cy="168275"/>
          </a:xfrm>
        </p:grpSpPr>
        <p:pic>
          <p:nvPicPr>
            <p:cNvPr id="287" name="object 287"/>
            <p:cNvPicPr/>
            <p:nvPr/>
          </p:nvPicPr>
          <p:blipFill>
            <a:blip r:embed="rId181" cstate="print"/>
            <a:stretch>
              <a:fillRect/>
            </a:stretch>
          </p:blipFill>
          <p:spPr>
            <a:xfrm>
              <a:off x="5117305" y="5565171"/>
              <a:ext cx="91440" cy="166306"/>
            </a:xfrm>
            <a:prstGeom prst="rect">
              <a:avLst/>
            </a:prstGeom>
          </p:spPr>
        </p:pic>
        <p:pic>
          <p:nvPicPr>
            <p:cNvPr id="288" name="object 288"/>
            <p:cNvPicPr/>
            <p:nvPr/>
          </p:nvPicPr>
          <p:blipFill>
            <a:blip r:embed="rId182" cstate="print"/>
            <a:stretch>
              <a:fillRect/>
            </a:stretch>
          </p:blipFill>
          <p:spPr>
            <a:xfrm>
              <a:off x="5237797" y="5615463"/>
              <a:ext cx="321754" cy="117538"/>
            </a:xfrm>
            <a:prstGeom prst="rect">
              <a:avLst/>
            </a:prstGeom>
          </p:spPr>
        </p:pic>
      </p:grpSp>
      <p:grpSp>
        <p:nvGrpSpPr>
          <p:cNvPr id="289" name="object 289"/>
          <p:cNvGrpSpPr/>
          <p:nvPr/>
        </p:nvGrpSpPr>
        <p:grpSpPr>
          <a:xfrm>
            <a:off x="6352670" y="5046503"/>
            <a:ext cx="286758" cy="152592"/>
            <a:chOff x="5629750" y="5565171"/>
            <a:chExt cx="316230" cy="168275"/>
          </a:xfrm>
        </p:grpSpPr>
        <p:pic>
          <p:nvPicPr>
            <p:cNvPr id="290" name="object 290"/>
            <p:cNvPicPr/>
            <p:nvPr/>
          </p:nvPicPr>
          <p:blipFill>
            <a:blip r:embed="rId183" cstate="print"/>
            <a:stretch>
              <a:fillRect/>
            </a:stretch>
          </p:blipFill>
          <p:spPr>
            <a:xfrm>
              <a:off x="5629750" y="5588031"/>
              <a:ext cx="70199" cy="144970"/>
            </a:xfrm>
            <a:prstGeom prst="rect">
              <a:avLst/>
            </a:prstGeom>
          </p:spPr>
        </p:pic>
        <p:pic>
          <p:nvPicPr>
            <p:cNvPr id="291" name="object 291"/>
            <p:cNvPicPr/>
            <p:nvPr/>
          </p:nvPicPr>
          <p:blipFill>
            <a:blip r:embed="rId184" cstate="print"/>
            <a:stretch>
              <a:fillRect/>
            </a:stretch>
          </p:blipFill>
          <p:spPr>
            <a:xfrm>
              <a:off x="5725858" y="5565171"/>
              <a:ext cx="93059" cy="166306"/>
            </a:xfrm>
            <a:prstGeom prst="rect">
              <a:avLst/>
            </a:prstGeom>
          </p:spPr>
        </p:pic>
        <p:pic>
          <p:nvPicPr>
            <p:cNvPr id="292" name="object 292"/>
            <p:cNvPicPr/>
            <p:nvPr/>
          </p:nvPicPr>
          <p:blipFill>
            <a:blip r:embed="rId185" cstate="print"/>
            <a:stretch>
              <a:fillRect/>
            </a:stretch>
          </p:blipFill>
          <p:spPr>
            <a:xfrm>
              <a:off x="5846349" y="5615463"/>
              <a:ext cx="99155" cy="117538"/>
            </a:xfrm>
            <a:prstGeom prst="rect">
              <a:avLst/>
            </a:prstGeom>
          </p:spPr>
        </p:pic>
      </p:grpSp>
      <p:grpSp>
        <p:nvGrpSpPr>
          <p:cNvPr id="293" name="object 293"/>
          <p:cNvGrpSpPr/>
          <p:nvPr/>
        </p:nvGrpSpPr>
        <p:grpSpPr>
          <a:xfrm>
            <a:off x="6710860" y="5092108"/>
            <a:ext cx="462382" cy="107102"/>
            <a:chOff x="6024753" y="5615463"/>
            <a:chExt cx="509905" cy="118110"/>
          </a:xfrm>
        </p:grpSpPr>
        <p:pic>
          <p:nvPicPr>
            <p:cNvPr id="294" name="object 294"/>
            <p:cNvPicPr/>
            <p:nvPr/>
          </p:nvPicPr>
          <p:blipFill>
            <a:blip r:embed="rId186" cstate="print"/>
            <a:stretch>
              <a:fillRect/>
            </a:stretch>
          </p:blipFill>
          <p:spPr>
            <a:xfrm>
              <a:off x="6024753" y="5615463"/>
              <a:ext cx="76295" cy="117538"/>
            </a:xfrm>
            <a:prstGeom prst="rect">
              <a:avLst/>
            </a:prstGeom>
          </p:spPr>
        </p:pic>
        <p:pic>
          <p:nvPicPr>
            <p:cNvPr id="295" name="object 295"/>
            <p:cNvPicPr/>
            <p:nvPr/>
          </p:nvPicPr>
          <p:blipFill>
            <a:blip r:embed="rId187" cstate="print"/>
            <a:stretch>
              <a:fillRect/>
            </a:stretch>
          </p:blipFill>
          <p:spPr>
            <a:xfrm>
              <a:off x="6120860" y="5615463"/>
              <a:ext cx="88487" cy="117538"/>
            </a:xfrm>
            <a:prstGeom prst="rect">
              <a:avLst/>
            </a:prstGeom>
          </p:spPr>
        </p:pic>
        <p:pic>
          <p:nvPicPr>
            <p:cNvPr id="296" name="object 296"/>
            <p:cNvPicPr/>
            <p:nvPr/>
          </p:nvPicPr>
          <p:blipFill>
            <a:blip r:embed="rId188" cstate="print"/>
            <a:stretch>
              <a:fillRect/>
            </a:stretch>
          </p:blipFill>
          <p:spPr>
            <a:xfrm>
              <a:off x="6245923" y="5615463"/>
              <a:ext cx="160210" cy="116014"/>
            </a:xfrm>
            <a:prstGeom prst="rect">
              <a:avLst/>
            </a:prstGeom>
          </p:spPr>
        </p:pic>
        <p:pic>
          <p:nvPicPr>
            <p:cNvPr id="297" name="object 297"/>
            <p:cNvPicPr/>
            <p:nvPr/>
          </p:nvPicPr>
          <p:blipFill>
            <a:blip r:embed="rId189" cstate="print"/>
            <a:stretch>
              <a:fillRect/>
            </a:stretch>
          </p:blipFill>
          <p:spPr>
            <a:xfrm>
              <a:off x="6435206" y="5615463"/>
              <a:ext cx="99038" cy="117538"/>
            </a:xfrm>
            <a:prstGeom prst="rect">
              <a:avLst/>
            </a:prstGeom>
          </p:spPr>
        </p:pic>
      </p:grpSp>
      <p:grpSp>
        <p:nvGrpSpPr>
          <p:cNvPr id="298" name="object 298"/>
          <p:cNvGrpSpPr/>
          <p:nvPr/>
        </p:nvGrpSpPr>
        <p:grpSpPr>
          <a:xfrm>
            <a:off x="7250343" y="5046503"/>
            <a:ext cx="694437" cy="152592"/>
            <a:chOff x="6619684" y="5565171"/>
            <a:chExt cx="765810" cy="168275"/>
          </a:xfrm>
        </p:grpSpPr>
        <p:pic>
          <p:nvPicPr>
            <p:cNvPr id="299" name="object 299"/>
            <p:cNvPicPr/>
            <p:nvPr/>
          </p:nvPicPr>
          <p:blipFill>
            <a:blip r:embed="rId190" cstate="print"/>
            <a:stretch>
              <a:fillRect/>
            </a:stretch>
          </p:blipFill>
          <p:spPr>
            <a:xfrm>
              <a:off x="6619684" y="5615463"/>
              <a:ext cx="92964" cy="116014"/>
            </a:xfrm>
            <a:prstGeom prst="rect">
              <a:avLst/>
            </a:prstGeom>
          </p:spPr>
        </p:pic>
        <p:pic>
          <p:nvPicPr>
            <p:cNvPr id="300" name="object 300"/>
            <p:cNvPicPr/>
            <p:nvPr/>
          </p:nvPicPr>
          <p:blipFill>
            <a:blip r:embed="rId191" cstate="print"/>
            <a:stretch>
              <a:fillRect/>
            </a:stretch>
          </p:blipFill>
          <p:spPr>
            <a:xfrm>
              <a:off x="6747795" y="5616987"/>
              <a:ext cx="93059" cy="116014"/>
            </a:xfrm>
            <a:prstGeom prst="rect">
              <a:avLst/>
            </a:prstGeom>
          </p:spPr>
        </p:pic>
        <p:pic>
          <p:nvPicPr>
            <p:cNvPr id="301" name="object 301"/>
            <p:cNvPicPr/>
            <p:nvPr/>
          </p:nvPicPr>
          <p:blipFill>
            <a:blip r:embed="rId192" cstate="print"/>
            <a:stretch>
              <a:fillRect/>
            </a:stretch>
          </p:blipFill>
          <p:spPr>
            <a:xfrm>
              <a:off x="6875906" y="5615463"/>
              <a:ext cx="160115" cy="116014"/>
            </a:xfrm>
            <a:prstGeom prst="rect">
              <a:avLst/>
            </a:prstGeom>
          </p:spPr>
        </p:pic>
        <p:pic>
          <p:nvPicPr>
            <p:cNvPr id="302" name="object 302"/>
            <p:cNvPicPr/>
            <p:nvPr/>
          </p:nvPicPr>
          <p:blipFill>
            <a:blip r:embed="rId193" cstate="print"/>
            <a:stretch>
              <a:fillRect/>
            </a:stretch>
          </p:blipFill>
          <p:spPr>
            <a:xfrm>
              <a:off x="7072693" y="5565171"/>
              <a:ext cx="99060" cy="167830"/>
            </a:xfrm>
            <a:prstGeom prst="rect">
              <a:avLst/>
            </a:prstGeom>
          </p:spPr>
        </p:pic>
        <p:pic>
          <p:nvPicPr>
            <p:cNvPr id="303" name="object 303"/>
            <p:cNvPicPr/>
            <p:nvPr/>
          </p:nvPicPr>
          <p:blipFill>
            <a:blip r:embed="rId194" cstate="print"/>
            <a:stretch>
              <a:fillRect/>
            </a:stretch>
          </p:blipFill>
          <p:spPr>
            <a:xfrm>
              <a:off x="7193184" y="5615463"/>
              <a:ext cx="99155" cy="117538"/>
            </a:xfrm>
            <a:prstGeom prst="rect">
              <a:avLst/>
            </a:prstGeom>
          </p:spPr>
        </p:pic>
        <p:sp>
          <p:nvSpPr>
            <p:cNvPr id="304" name="object 304"/>
            <p:cNvSpPr/>
            <p:nvPr/>
          </p:nvSpPr>
          <p:spPr>
            <a:xfrm>
              <a:off x="7322819" y="5615464"/>
              <a:ext cx="62865" cy="116205"/>
            </a:xfrm>
            <a:custGeom>
              <a:avLst/>
              <a:gdLst/>
              <a:ahLst/>
              <a:cxnLst/>
              <a:rect l="l" t="t" r="r" b="b"/>
              <a:pathLst>
                <a:path w="62865" h="116204">
                  <a:moveTo>
                    <a:pt x="57912" y="1524"/>
                  </a:moveTo>
                  <a:lnTo>
                    <a:pt x="38100" y="1524"/>
                  </a:lnTo>
                  <a:lnTo>
                    <a:pt x="39624" y="0"/>
                  </a:lnTo>
                  <a:lnTo>
                    <a:pt x="56388" y="0"/>
                  </a:lnTo>
                  <a:lnTo>
                    <a:pt x="57912" y="1524"/>
                  </a:lnTo>
                  <a:close/>
                </a:path>
                <a:path w="62865" h="116204">
                  <a:moveTo>
                    <a:pt x="19812" y="114490"/>
                  </a:moveTo>
                  <a:lnTo>
                    <a:pt x="0" y="114490"/>
                  </a:lnTo>
                  <a:lnTo>
                    <a:pt x="0" y="3048"/>
                  </a:lnTo>
                  <a:lnTo>
                    <a:pt x="1524" y="3048"/>
                  </a:lnTo>
                  <a:lnTo>
                    <a:pt x="1524" y="1524"/>
                  </a:lnTo>
                  <a:lnTo>
                    <a:pt x="15240" y="1524"/>
                  </a:lnTo>
                  <a:lnTo>
                    <a:pt x="16764" y="3048"/>
                  </a:lnTo>
                  <a:lnTo>
                    <a:pt x="16764" y="19907"/>
                  </a:lnTo>
                  <a:lnTo>
                    <a:pt x="38100" y="19907"/>
                  </a:lnTo>
                  <a:lnTo>
                    <a:pt x="36576" y="21431"/>
                  </a:lnTo>
                  <a:lnTo>
                    <a:pt x="33528" y="22955"/>
                  </a:lnTo>
                  <a:lnTo>
                    <a:pt x="28956" y="27527"/>
                  </a:lnTo>
                  <a:lnTo>
                    <a:pt x="27432" y="30575"/>
                  </a:lnTo>
                  <a:lnTo>
                    <a:pt x="24384" y="33623"/>
                  </a:lnTo>
                  <a:lnTo>
                    <a:pt x="22860" y="36671"/>
                  </a:lnTo>
                  <a:lnTo>
                    <a:pt x="19812" y="41243"/>
                  </a:lnTo>
                  <a:lnTo>
                    <a:pt x="19812" y="114490"/>
                  </a:lnTo>
                  <a:close/>
                </a:path>
                <a:path w="62865" h="116204">
                  <a:moveTo>
                    <a:pt x="39624" y="19907"/>
                  </a:moveTo>
                  <a:lnTo>
                    <a:pt x="16764" y="19907"/>
                  </a:lnTo>
                  <a:lnTo>
                    <a:pt x="19812" y="16859"/>
                  </a:lnTo>
                  <a:lnTo>
                    <a:pt x="22860" y="12287"/>
                  </a:lnTo>
                  <a:lnTo>
                    <a:pt x="25908" y="10763"/>
                  </a:lnTo>
                  <a:lnTo>
                    <a:pt x="28956" y="7620"/>
                  </a:lnTo>
                  <a:lnTo>
                    <a:pt x="30480" y="4572"/>
                  </a:lnTo>
                  <a:lnTo>
                    <a:pt x="33528" y="3048"/>
                  </a:lnTo>
                  <a:lnTo>
                    <a:pt x="35052" y="1524"/>
                  </a:lnTo>
                  <a:lnTo>
                    <a:pt x="60960" y="1524"/>
                  </a:lnTo>
                  <a:lnTo>
                    <a:pt x="60960" y="3048"/>
                  </a:lnTo>
                  <a:lnTo>
                    <a:pt x="62484" y="3048"/>
                  </a:lnTo>
                  <a:lnTo>
                    <a:pt x="62484" y="18383"/>
                  </a:lnTo>
                  <a:lnTo>
                    <a:pt x="41148" y="18383"/>
                  </a:lnTo>
                  <a:lnTo>
                    <a:pt x="39624" y="19907"/>
                  </a:lnTo>
                  <a:close/>
                </a:path>
                <a:path w="62865" h="116204">
                  <a:moveTo>
                    <a:pt x="62484" y="19907"/>
                  </a:moveTo>
                  <a:lnTo>
                    <a:pt x="53340" y="19907"/>
                  </a:lnTo>
                  <a:lnTo>
                    <a:pt x="51816" y="18383"/>
                  </a:lnTo>
                  <a:lnTo>
                    <a:pt x="62484" y="18383"/>
                  </a:lnTo>
                  <a:lnTo>
                    <a:pt x="62484" y="19907"/>
                  </a:lnTo>
                  <a:close/>
                </a:path>
                <a:path w="62865" h="116204">
                  <a:moveTo>
                    <a:pt x="60960" y="21431"/>
                  </a:moveTo>
                  <a:lnTo>
                    <a:pt x="57912" y="21431"/>
                  </a:lnTo>
                  <a:lnTo>
                    <a:pt x="56388" y="19907"/>
                  </a:lnTo>
                  <a:lnTo>
                    <a:pt x="60960" y="19907"/>
                  </a:lnTo>
                  <a:lnTo>
                    <a:pt x="60960" y="21431"/>
                  </a:lnTo>
                  <a:close/>
                </a:path>
                <a:path w="62865" h="116204">
                  <a:moveTo>
                    <a:pt x="16764" y="116014"/>
                  </a:moveTo>
                  <a:lnTo>
                    <a:pt x="1524" y="116014"/>
                  </a:lnTo>
                  <a:lnTo>
                    <a:pt x="1524" y="114490"/>
                  </a:lnTo>
                  <a:lnTo>
                    <a:pt x="18288" y="114490"/>
                  </a:lnTo>
                  <a:lnTo>
                    <a:pt x="16764" y="116014"/>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pic>
        <p:nvPicPr>
          <p:cNvPr id="305" name="object 305"/>
          <p:cNvPicPr/>
          <p:nvPr/>
        </p:nvPicPr>
        <p:blipFill>
          <a:blip r:embed="rId195" cstate="print"/>
          <a:stretch>
            <a:fillRect/>
          </a:stretch>
        </p:blipFill>
        <p:spPr>
          <a:xfrm>
            <a:off x="8009647" y="5045121"/>
            <a:ext cx="905964" cy="153570"/>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009668" y="1312348"/>
            <a:ext cx="678314" cy="458351"/>
          </a:xfrm>
          <a:custGeom>
            <a:avLst/>
            <a:gdLst/>
            <a:ahLst/>
            <a:cxnLst/>
            <a:rect l="l" t="t" r="r" b="b"/>
            <a:pathLst>
              <a:path w="748030" h="505460">
                <a:moveTo>
                  <a:pt x="236410" y="331190"/>
                </a:moveTo>
                <a:lnTo>
                  <a:pt x="234886" y="325094"/>
                </a:lnTo>
                <a:lnTo>
                  <a:pt x="230314" y="320522"/>
                </a:lnTo>
                <a:lnTo>
                  <a:pt x="225742" y="314426"/>
                </a:lnTo>
                <a:lnTo>
                  <a:pt x="219646" y="312902"/>
                </a:lnTo>
                <a:lnTo>
                  <a:pt x="205930" y="312902"/>
                </a:lnTo>
                <a:lnTo>
                  <a:pt x="160147" y="326669"/>
                </a:lnTo>
                <a:lnTo>
                  <a:pt x="118630" y="336143"/>
                </a:lnTo>
                <a:lnTo>
                  <a:pt x="81114" y="341617"/>
                </a:lnTo>
                <a:lnTo>
                  <a:pt x="47332" y="343382"/>
                </a:lnTo>
                <a:lnTo>
                  <a:pt x="47523" y="326428"/>
                </a:lnTo>
                <a:lnTo>
                  <a:pt x="47980" y="317449"/>
                </a:lnTo>
                <a:lnTo>
                  <a:pt x="48856" y="308330"/>
                </a:lnTo>
                <a:lnTo>
                  <a:pt x="51904" y="271653"/>
                </a:lnTo>
                <a:lnTo>
                  <a:pt x="54305" y="225882"/>
                </a:lnTo>
                <a:lnTo>
                  <a:pt x="56032" y="178269"/>
                </a:lnTo>
                <a:lnTo>
                  <a:pt x="57175" y="128816"/>
                </a:lnTo>
                <a:lnTo>
                  <a:pt x="57810" y="77533"/>
                </a:lnTo>
                <a:lnTo>
                  <a:pt x="58000" y="16764"/>
                </a:lnTo>
                <a:lnTo>
                  <a:pt x="56476" y="12192"/>
                </a:lnTo>
                <a:lnTo>
                  <a:pt x="51904" y="7620"/>
                </a:lnTo>
                <a:lnTo>
                  <a:pt x="47332" y="1524"/>
                </a:lnTo>
                <a:lnTo>
                  <a:pt x="41236" y="0"/>
                </a:lnTo>
                <a:lnTo>
                  <a:pt x="27520" y="0"/>
                </a:lnTo>
                <a:lnTo>
                  <a:pt x="22948" y="1524"/>
                </a:lnTo>
                <a:lnTo>
                  <a:pt x="18288" y="7620"/>
                </a:lnTo>
                <a:lnTo>
                  <a:pt x="13716" y="12192"/>
                </a:lnTo>
                <a:lnTo>
                  <a:pt x="10668" y="18288"/>
                </a:lnTo>
                <a:lnTo>
                  <a:pt x="10477" y="77355"/>
                </a:lnTo>
                <a:lnTo>
                  <a:pt x="9842" y="128181"/>
                </a:lnTo>
                <a:lnTo>
                  <a:pt x="8686" y="176949"/>
                </a:lnTo>
                <a:lnTo>
                  <a:pt x="6959" y="223735"/>
                </a:lnTo>
                <a:lnTo>
                  <a:pt x="4572" y="268605"/>
                </a:lnTo>
                <a:lnTo>
                  <a:pt x="0" y="347954"/>
                </a:lnTo>
                <a:lnTo>
                  <a:pt x="850" y="360578"/>
                </a:lnTo>
                <a:lnTo>
                  <a:pt x="28473" y="390144"/>
                </a:lnTo>
                <a:lnTo>
                  <a:pt x="48856" y="392239"/>
                </a:lnTo>
                <a:lnTo>
                  <a:pt x="67157" y="391668"/>
                </a:lnTo>
                <a:lnTo>
                  <a:pt x="110629" y="387096"/>
                </a:lnTo>
                <a:lnTo>
                  <a:pt x="163309" y="377380"/>
                </a:lnTo>
                <a:lnTo>
                  <a:pt x="205689" y="365912"/>
                </a:lnTo>
                <a:lnTo>
                  <a:pt x="236410" y="337286"/>
                </a:lnTo>
                <a:lnTo>
                  <a:pt x="236410" y="331190"/>
                </a:lnTo>
                <a:close/>
              </a:path>
              <a:path w="748030" h="505460">
                <a:moveTo>
                  <a:pt x="478917" y="250317"/>
                </a:moveTo>
                <a:lnTo>
                  <a:pt x="474154" y="203555"/>
                </a:lnTo>
                <a:lnTo>
                  <a:pt x="459105" y="164782"/>
                </a:lnTo>
                <a:lnTo>
                  <a:pt x="434721" y="136169"/>
                </a:lnTo>
                <a:lnTo>
                  <a:pt x="434721" y="262509"/>
                </a:lnTo>
                <a:lnTo>
                  <a:pt x="432435" y="278815"/>
                </a:lnTo>
                <a:lnTo>
                  <a:pt x="411861" y="317474"/>
                </a:lnTo>
                <a:lnTo>
                  <a:pt x="369189" y="335762"/>
                </a:lnTo>
                <a:lnTo>
                  <a:pt x="359130" y="334645"/>
                </a:lnTo>
                <a:lnTo>
                  <a:pt x="324281" y="308724"/>
                </a:lnTo>
                <a:lnTo>
                  <a:pt x="312699" y="265557"/>
                </a:lnTo>
                <a:lnTo>
                  <a:pt x="313829" y="248069"/>
                </a:lnTo>
                <a:lnTo>
                  <a:pt x="329463" y="202984"/>
                </a:lnTo>
                <a:lnTo>
                  <a:pt x="367233" y="171399"/>
                </a:lnTo>
                <a:lnTo>
                  <a:pt x="384429" y="169354"/>
                </a:lnTo>
                <a:lnTo>
                  <a:pt x="407289" y="175336"/>
                </a:lnTo>
                <a:lnTo>
                  <a:pt x="423291" y="193040"/>
                </a:lnTo>
                <a:lnTo>
                  <a:pt x="432435" y="222199"/>
                </a:lnTo>
                <a:lnTo>
                  <a:pt x="434721" y="262509"/>
                </a:lnTo>
                <a:lnTo>
                  <a:pt x="434721" y="136169"/>
                </a:lnTo>
                <a:lnTo>
                  <a:pt x="429577" y="131826"/>
                </a:lnTo>
                <a:lnTo>
                  <a:pt x="410032" y="123431"/>
                </a:lnTo>
                <a:lnTo>
                  <a:pt x="387477" y="120586"/>
                </a:lnTo>
                <a:lnTo>
                  <a:pt x="358508" y="123710"/>
                </a:lnTo>
                <a:lnTo>
                  <a:pt x="311518" y="148234"/>
                </a:lnTo>
                <a:lnTo>
                  <a:pt x="280885" y="190842"/>
                </a:lnTo>
                <a:lnTo>
                  <a:pt x="267169" y="238937"/>
                </a:lnTo>
                <a:lnTo>
                  <a:pt x="265455" y="265557"/>
                </a:lnTo>
                <a:lnTo>
                  <a:pt x="268579" y="291858"/>
                </a:lnTo>
                <a:lnTo>
                  <a:pt x="286245" y="336384"/>
                </a:lnTo>
                <a:lnTo>
                  <a:pt x="315950" y="367220"/>
                </a:lnTo>
                <a:lnTo>
                  <a:pt x="369189" y="384619"/>
                </a:lnTo>
                <a:lnTo>
                  <a:pt x="393192" y="381812"/>
                </a:lnTo>
                <a:lnTo>
                  <a:pt x="414909" y="373570"/>
                </a:lnTo>
                <a:lnTo>
                  <a:pt x="434340" y="360159"/>
                </a:lnTo>
                <a:lnTo>
                  <a:pt x="451485" y="341858"/>
                </a:lnTo>
                <a:lnTo>
                  <a:pt x="454825" y="335762"/>
                </a:lnTo>
                <a:lnTo>
                  <a:pt x="462622" y="321551"/>
                </a:lnTo>
                <a:lnTo>
                  <a:pt x="470916" y="299516"/>
                </a:lnTo>
                <a:lnTo>
                  <a:pt x="476338" y="275767"/>
                </a:lnTo>
                <a:lnTo>
                  <a:pt x="478917" y="250317"/>
                </a:lnTo>
                <a:close/>
              </a:path>
              <a:path w="748030" h="505460">
                <a:moveTo>
                  <a:pt x="747420" y="175552"/>
                </a:moveTo>
                <a:lnTo>
                  <a:pt x="721512" y="146494"/>
                </a:lnTo>
                <a:lnTo>
                  <a:pt x="716648" y="141312"/>
                </a:lnTo>
                <a:lnTo>
                  <a:pt x="711187" y="136969"/>
                </a:lnTo>
                <a:lnTo>
                  <a:pt x="705154" y="133210"/>
                </a:lnTo>
                <a:lnTo>
                  <a:pt x="700087" y="130543"/>
                </a:lnTo>
                <a:lnTo>
                  <a:pt x="700087" y="177076"/>
                </a:lnTo>
                <a:lnTo>
                  <a:pt x="694182" y="224942"/>
                </a:lnTo>
                <a:lnTo>
                  <a:pt x="686257" y="270522"/>
                </a:lnTo>
                <a:lnTo>
                  <a:pt x="665035" y="308330"/>
                </a:lnTo>
                <a:lnTo>
                  <a:pt x="630097" y="334048"/>
                </a:lnTo>
                <a:lnTo>
                  <a:pt x="617791" y="335762"/>
                </a:lnTo>
                <a:lnTo>
                  <a:pt x="605802" y="334619"/>
                </a:lnTo>
                <a:lnTo>
                  <a:pt x="572947" y="308076"/>
                </a:lnTo>
                <a:lnTo>
                  <a:pt x="565873" y="265557"/>
                </a:lnTo>
                <a:lnTo>
                  <a:pt x="567283" y="244716"/>
                </a:lnTo>
                <a:lnTo>
                  <a:pt x="587209" y="193840"/>
                </a:lnTo>
                <a:lnTo>
                  <a:pt x="617969" y="169786"/>
                </a:lnTo>
                <a:lnTo>
                  <a:pt x="658939" y="161734"/>
                </a:lnTo>
                <a:lnTo>
                  <a:pt x="665035" y="161734"/>
                </a:lnTo>
                <a:lnTo>
                  <a:pt x="672655" y="163258"/>
                </a:lnTo>
                <a:lnTo>
                  <a:pt x="680275" y="166306"/>
                </a:lnTo>
                <a:lnTo>
                  <a:pt x="686371" y="167830"/>
                </a:lnTo>
                <a:lnTo>
                  <a:pt x="692467" y="172504"/>
                </a:lnTo>
                <a:lnTo>
                  <a:pt x="700087" y="177076"/>
                </a:lnTo>
                <a:lnTo>
                  <a:pt x="700087" y="130543"/>
                </a:lnTo>
                <a:lnTo>
                  <a:pt x="660463" y="123634"/>
                </a:lnTo>
                <a:lnTo>
                  <a:pt x="629043" y="126212"/>
                </a:lnTo>
                <a:lnTo>
                  <a:pt x="577011" y="146786"/>
                </a:lnTo>
                <a:lnTo>
                  <a:pt x="539851" y="185966"/>
                </a:lnTo>
                <a:lnTo>
                  <a:pt x="520941" y="237998"/>
                </a:lnTo>
                <a:lnTo>
                  <a:pt x="518756" y="267081"/>
                </a:lnTo>
                <a:lnTo>
                  <a:pt x="518782" y="270522"/>
                </a:lnTo>
                <a:lnTo>
                  <a:pt x="525487" y="312127"/>
                </a:lnTo>
                <a:lnTo>
                  <a:pt x="546061" y="346430"/>
                </a:lnTo>
                <a:lnTo>
                  <a:pt x="595617" y="373735"/>
                </a:lnTo>
                <a:lnTo>
                  <a:pt x="616267" y="375475"/>
                </a:lnTo>
                <a:lnTo>
                  <a:pt x="627405" y="374865"/>
                </a:lnTo>
                <a:lnTo>
                  <a:pt x="666254" y="356692"/>
                </a:lnTo>
                <a:lnTo>
                  <a:pt x="683488" y="335762"/>
                </a:lnTo>
                <a:lnTo>
                  <a:pt x="687895" y="328142"/>
                </a:lnTo>
                <a:lnTo>
                  <a:pt x="684657" y="380619"/>
                </a:lnTo>
                <a:lnTo>
                  <a:pt x="675703" y="418147"/>
                </a:lnTo>
                <a:lnTo>
                  <a:pt x="651891" y="451192"/>
                </a:lnTo>
                <a:lnTo>
                  <a:pt x="613219" y="462445"/>
                </a:lnTo>
                <a:lnTo>
                  <a:pt x="600913" y="462178"/>
                </a:lnTo>
                <a:lnTo>
                  <a:pt x="589165" y="461492"/>
                </a:lnTo>
                <a:lnTo>
                  <a:pt x="577989" y="460514"/>
                </a:lnTo>
                <a:lnTo>
                  <a:pt x="567397" y="459397"/>
                </a:lnTo>
                <a:lnTo>
                  <a:pt x="558622" y="457390"/>
                </a:lnTo>
                <a:lnTo>
                  <a:pt x="550824" y="455968"/>
                </a:lnTo>
                <a:lnTo>
                  <a:pt x="544474" y="455104"/>
                </a:lnTo>
                <a:lnTo>
                  <a:pt x="539965" y="454825"/>
                </a:lnTo>
                <a:lnTo>
                  <a:pt x="530212" y="456234"/>
                </a:lnTo>
                <a:lnTo>
                  <a:pt x="523582" y="460349"/>
                </a:lnTo>
                <a:lnTo>
                  <a:pt x="519823" y="467042"/>
                </a:lnTo>
                <a:lnTo>
                  <a:pt x="518629" y="476161"/>
                </a:lnTo>
                <a:lnTo>
                  <a:pt x="520611" y="484695"/>
                </a:lnTo>
                <a:lnTo>
                  <a:pt x="560235" y="502640"/>
                </a:lnTo>
                <a:lnTo>
                  <a:pt x="602551" y="505206"/>
                </a:lnTo>
                <a:lnTo>
                  <a:pt x="628269" y="503783"/>
                </a:lnTo>
                <a:lnTo>
                  <a:pt x="669417" y="492315"/>
                </a:lnTo>
                <a:lnTo>
                  <a:pt x="703427" y="462445"/>
                </a:lnTo>
                <a:lnTo>
                  <a:pt x="705853" y="459193"/>
                </a:lnTo>
                <a:lnTo>
                  <a:pt x="723988" y="408889"/>
                </a:lnTo>
                <a:lnTo>
                  <a:pt x="728560" y="369366"/>
                </a:lnTo>
                <a:lnTo>
                  <a:pt x="729132" y="346430"/>
                </a:lnTo>
                <a:lnTo>
                  <a:pt x="730542" y="328142"/>
                </a:lnTo>
                <a:lnTo>
                  <a:pt x="735228" y="267081"/>
                </a:lnTo>
                <a:lnTo>
                  <a:pt x="736396" y="259080"/>
                </a:lnTo>
                <a:lnTo>
                  <a:pt x="739305" y="236181"/>
                </a:lnTo>
                <a:lnTo>
                  <a:pt x="741324" y="221272"/>
                </a:lnTo>
                <a:lnTo>
                  <a:pt x="744207" y="207264"/>
                </a:lnTo>
                <a:lnTo>
                  <a:pt x="746086" y="194983"/>
                </a:lnTo>
                <a:lnTo>
                  <a:pt x="747115" y="184404"/>
                </a:lnTo>
                <a:lnTo>
                  <a:pt x="747420" y="175552"/>
                </a:lnTo>
                <a:close/>
              </a:path>
            </a:pathLst>
          </a:custGeom>
          <a:solidFill>
            <a:srgbClr val="FF0000"/>
          </a:solidFill>
        </p:spPr>
        <p:txBody>
          <a:bodyPr wrap="square" lIns="0" tIns="0" rIns="0" bIns="0" rtlCol="0"/>
          <a:lstStyle/>
          <a:p>
            <a:pPr defTabSz="829178"/>
            <a:endParaRPr sz="1632">
              <a:solidFill>
                <a:prstClr val="black"/>
              </a:solidFill>
              <a:latin typeface="Calibri"/>
            </a:endParaRPr>
          </a:p>
        </p:txBody>
      </p:sp>
      <p:sp>
        <p:nvSpPr>
          <p:cNvPr id="3" name="object 3"/>
          <p:cNvSpPr/>
          <p:nvPr/>
        </p:nvSpPr>
        <p:spPr>
          <a:xfrm>
            <a:off x="2742720" y="1322022"/>
            <a:ext cx="58158" cy="327065"/>
          </a:xfrm>
          <a:custGeom>
            <a:avLst/>
            <a:gdLst/>
            <a:ahLst/>
            <a:cxnLst/>
            <a:rect l="l" t="t" r="r" b="b"/>
            <a:pathLst>
              <a:path w="64135" h="360680">
                <a:moveTo>
                  <a:pt x="44291" y="54959"/>
                </a:moveTo>
                <a:lnTo>
                  <a:pt x="29051" y="54959"/>
                </a:lnTo>
                <a:lnTo>
                  <a:pt x="21431" y="51911"/>
                </a:lnTo>
                <a:lnTo>
                  <a:pt x="16859" y="47339"/>
                </a:lnTo>
                <a:lnTo>
                  <a:pt x="10668" y="41243"/>
                </a:lnTo>
                <a:lnTo>
                  <a:pt x="7620" y="35147"/>
                </a:lnTo>
                <a:lnTo>
                  <a:pt x="7620" y="19812"/>
                </a:lnTo>
                <a:lnTo>
                  <a:pt x="10668" y="13716"/>
                </a:lnTo>
                <a:lnTo>
                  <a:pt x="16859" y="7620"/>
                </a:lnTo>
                <a:lnTo>
                  <a:pt x="21431" y="3048"/>
                </a:lnTo>
                <a:lnTo>
                  <a:pt x="29051" y="0"/>
                </a:lnTo>
                <a:lnTo>
                  <a:pt x="44291" y="0"/>
                </a:lnTo>
                <a:lnTo>
                  <a:pt x="50387" y="1524"/>
                </a:lnTo>
                <a:lnTo>
                  <a:pt x="56483" y="7620"/>
                </a:lnTo>
                <a:lnTo>
                  <a:pt x="61055" y="13716"/>
                </a:lnTo>
                <a:lnTo>
                  <a:pt x="64103" y="19812"/>
                </a:lnTo>
                <a:lnTo>
                  <a:pt x="64103" y="35147"/>
                </a:lnTo>
                <a:lnTo>
                  <a:pt x="61055" y="41243"/>
                </a:lnTo>
                <a:lnTo>
                  <a:pt x="56483" y="47339"/>
                </a:lnTo>
                <a:lnTo>
                  <a:pt x="50387" y="51911"/>
                </a:lnTo>
                <a:lnTo>
                  <a:pt x="44291" y="54959"/>
                </a:lnTo>
                <a:close/>
              </a:path>
              <a:path w="64135" h="360680">
                <a:moveTo>
                  <a:pt x="32099" y="360235"/>
                </a:moveTo>
                <a:lnTo>
                  <a:pt x="18383" y="360235"/>
                </a:lnTo>
                <a:lnTo>
                  <a:pt x="12192" y="358711"/>
                </a:lnTo>
                <a:lnTo>
                  <a:pt x="7620" y="354139"/>
                </a:lnTo>
                <a:lnTo>
                  <a:pt x="4572" y="349472"/>
                </a:lnTo>
                <a:lnTo>
                  <a:pt x="1524" y="343376"/>
                </a:lnTo>
                <a:lnTo>
                  <a:pt x="1500" y="328017"/>
                </a:lnTo>
                <a:lnTo>
                  <a:pt x="1333" y="318420"/>
                </a:lnTo>
                <a:lnTo>
                  <a:pt x="881" y="306824"/>
                </a:lnTo>
                <a:lnTo>
                  <a:pt x="0" y="293084"/>
                </a:lnTo>
                <a:lnTo>
                  <a:pt x="47" y="238276"/>
                </a:lnTo>
                <a:lnTo>
                  <a:pt x="381" y="224932"/>
                </a:lnTo>
                <a:lnTo>
                  <a:pt x="1285" y="210160"/>
                </a:lnTo>
                <a:lnTo>
                  <a:pt x="3048" y="193833"/>
                </a:lnTo>
                <a:lnTo>
                  <a:pt x="3929" y="177507"/>
                </a:lnTo>
                <a:lnTo>
                  <a:pt x="4381" y="162734"/>
                </a:lnTo>
                <a:lnTo>
                  <a:pt x="4548" y="149390"/>
                </a:lnTo>
                <a:lnTo>
                  <a:pt x="4572" y="129730"/>
                </a:lnTo>
                <a:lnTo>
                  <a:pt x="10668" y="120586"/>
                </a:lnTo>
                <a:lnTo>
                  <a:pt x="15240" y="116014"/>
                </a:lnTo>
                <a:lnTo>
                  <a:pt x="21431" y="112966"/>
                </a:lnTo>
                <a:lnTo>
                  <a:pt x="35147" y="112966"/>
                </a:lnTo>
                <a:lnTo>
                  <a:pt x="41243" y="116014"/>
                </a:lnTo>
                <a:lnTo>
                  <a:pt x="45815" y="120586"/>
                </a:lnTo>
                <a:lnTo>
                  <a:pt x="51911" y="129730"/>
                </a:lnTo>
                <a:lnTo>
                  <a:pt x="51911" y="137350"/>
                </a:lnTo>
                <a:lnTo>
                  <a:pt x="51649" y="149390"/>
                </a:lnTo>
                <a:lnTo>
                  <a:pt x="50958" y="162734"/>
                </a:lnTo>
                <a:lnTo>
                  <a:pt x="49982" y="177507"/>
                </a:lnTo>
                <a:lnTo>
                  <a:pt x="48863" y="193833"/>
                </a:lnTo>
                <a:lnTo>
                  <a:pt x="47982" y="210160"/>
                </a:lnTo>
                <a:lnTo>
                  <a:pt x="47529" y="224932"/>
                </a:lnTo>
                <a:lnTo>
                  <a:pt x="47363" y="238276"/>
                </a:lnTo>
                <a:lnTo>
                  <a:pt x="47339" y="293084"/>
                </a:lnTo>
                <a:lnTo>
                  <a:pt x="48220" y="306824"/>
                </a:lnTo>
                <a:lnTo>
                  <a:pt x="48672" y="318420"/>
                </a:lnTo>
                <a:lnTo>
                  <a:pt x="48839" y="328017"/>
                </a:lnTo>
                <a:lnTo>
                  <a:pt x="48863" y="343376"/>
                </a:lnTo>
                <a:lnTo>
                  <a:pt x="45815" y="349472"/>
                </a:lnTo>
                <a:lnTo>
                  <a:pt x="42767" y="354139"/>
                </a:lnTo>
                <a:lnTo>
                  <a:pt x="38195" y="358711"/>
                </a:lnTo>
                <a:lnTo>
                  <a:pt x="32099" y="360235"/>
                </a:lnTo>
                <a:close/>
              </a:path>
            </a:pathLst>
          </a:custGeom>
          <a:solidFill>
            <a:srgbClr val="FF0000"/>
          </a:solidFill>
        </p:spPr>
        <p:txBody>
          <a:bodyPr wrap="square" lIns="0" tIns="0" rIns="0" bIns="0" rtlCol="0"/>
          <a:lstStyle/>
          <a:p>
            <a:pPr defTabSz="829178"/>
            <a:endParaRPr sz="1632">
              <a:solidFill>
                <a:prstClr val="black"/>
              </a:solidFill>
              <a:latin typeface="Calibri"/>
            </a:endParaRPr>
          </a:p>
        </p:txBody>
      </p:sp>
      <p:sp>
        <p:nvSpPr>
          <p:cNvPr id="4" name="object 4"/>
          <p:cNvSpPr/>
          <p:nvPr/>
        </p:nvSpPr>
        <p:spPr>
          <a:xfrm>
            <a:off x="2850594" y="1416168"/>
            <a:ext cx="427833" cy="246450"/>
          </a:xfrm>
          <a:custGeom>
            <a:avLst/>
            <a:gdLst/>
            <a:ahLst/>
            <a:cxnLst/>
            <a:rect l="l" t="t" r="r" b="b"/>
            <a:pathLst>
              <a:path w="471805" h="271780">
                <a:moveTo>
                  <a:pt x="207454" y="216700"/>
                </a:moveTo>
                <a:lnTo>
                  <a:pt x="205930" y="210604"/>
                </a:lnTo>
                <a:lnTo>
                  <a:pt x="196786" y="201460"/>
                </a:lnTo>
                <a:lnTo>
                  <a:pt x="192214" y="198412"/>
                </a:lnTo>
                <a:lnTo>
                  <a:pt x="184594" y="198412"/>
                </a:lnTo>
                <a:lnTo>
                  <a:pt x="180022" y="199936"/>
                </a:lnTo>
                <a:lnTo>
                  <a:pt x="175450" y="202984"/>
                </a:lnTo>
                <a:lnTo>
                  <a:pt x="148018" y="218224"/>
                </a:lnTo>
                <a:lnTo>
                  <a:pt x="140042" y="221348"/>
                </a:lnTo>
                <a:lnTo>
                  <a:pt x="132194" y="223748"/>
                </a:lnTo>
                <a:lnTo>
                  <a:pt x="124612" y="225298"/>
                </a:lnTo>
                <a:lnTo>
                  <a:pt x="117436" y="225844"/>
                </a:lnTo>
                <a:lnTo>
                  <a:pt x="102273" y="224701"/>
                </a:lnTo>
                <a:lnTo>
                  <a:pt x="65620" y="207556"/>
                </a:lnTo>
                <a:lnTo>
                  <a:pt x="45694" y="173609"/>
                </a:lnTo>
                <a:lnTo>
                  <a:pt x="44284" y="158686"/>
                </a:lnTo>
                <a:lnTo>
                  <a:pt x="45694" y="143217"/>
                </a:lnTo>
                <a:lnTo>
                  <a:pt x="65620" y="88493"/>
                </a:lnTo>
                <a:lnTo>
                  <a:pt x="90004" y="56248"/>
                </a:lnTo>
                <a:lnTo>
                  <a:pt x="114388" y="45720"/>
                </a:lnTo>
                <a:lnTo>
                  <a:pt x="129311" y="46316"/>
                </a:lnTo>
                <a:lnTo>
                  <a:pt x="141909" y="48196"/>
                </a:lnTo>
                <a:lnTo>
                  <a:pt x="152209" y="51511"/>
                </a:lnTo>
                <a:lnTo>
                  <a:pt x="160210" y="56388"/>
                </a:lnTo>
                <a:lnTo>
                  <a:pt x="163258" y="59537"/>
                </a:lnTo>
                <a:lnTo>
                  <a:pt x="167830" y="62585"/>
                </a:lnTo>
                <a:lnTo>
                  <a:pt x="170878" y="65633"/>
                </a:lnTo>
                <a:lnTo>
                  <a:pt x="173926" y="67157"/>
                </a:lnTo>
                <a:lnTo>
                  <a:pt x="178498" y="68681"/>
                </a:lnTo>
                <a:lnTo>
                  <a:pt x="189166" y="68681"/>
                </a:lnTo>
                <a:lnTo>
                  <a:pt x="193738" y="67157"/>
                </a:lnTo>
                <a:lnTo>
                  <a:pt x="196786" y="62585"/>
                </a:lnTo>
                <a:lnTo>
                  <a:pt x="201358" y="56388"/>
                </a:lnTo>
                <a:lnTo>
                  <a:pt x="182308" y="18084"/>
                </a:lnTo>
                <a:lnTo>
                  <a:pt x="139242" y="2476"/>
                </a:lnTo>
                <a:lnTo>
                  <a:pt x="114388" y="0"/>
                </a:lnTo>
                <a:lnTo>
                  <a:pt x="92125" y="3695"/>
                </a:lnTo>
                <a:lnTo>
                  <a:pt x="51600" y="32842"/>
                </a:lnTo>
                <a:lnTo>
                  <a:pt x="19367" y="84035"/>
                </a:lnTo>
                <a:lnTo>
                  <a:pt x="2247" y="134391"/>
                </a:lnTo>
                <a:lnTo>
                  <a:pt x="0" y="158686"/>
                </a:lnTo>
                <a:lnTo>
                  <a:pt x="2273" y="182753"/>
                </a:lnTo>
                <a:lnTo>
                  <a:pt x="20015" y="223939"/>
                </a:lnTo>
                <a:lnTo>
                  <a:pt x="52933" y="254025"/>
                </a:lnTo>
                <a:lnTo>
                  <a:pt x="93649" y="268401"/>
                </a:lnTo>
                <a:lnTo>
                  <a:pt x="117436" y="270129"/>
                </a:lnTo>
                <a:lnTo>
                  <a:pt x="128612" y="269278"/>
                </a:lnTo>
                <a:lnTo>
                  <a:pt x="170878" y="256413"/>
                </a:lnTo>
                <a:lnTo>
                  <a:pt x="205168" y="231038"/>
                </a:lnTo>
                <a:lnTo>
                  <a:pt x="207454" y="222796"/>
                </a:lnTo>
                <a:lnTo>
                  <a:pt x="207454" y="216700"/>
                </a:lnTo>
                <a:close/>
              </a:path>
              <a:path w="471805" h="271780">
                <a:moveTo>
                  <a:pt x="471385" y="248793"/>
                </a:moveTo>
                <a:lnTo>
                  <a:pt x="469773" y="245656"/>
                </a:lnTo>
                <a:lnTo>
                  <a:pt x="468249" y="242608"/>
                </a:lnTo>
                <a:lnTo>
                  <a:pt x="466725" y="239560"/>
                </a:lnTo>
                <a:lnTo>
                  <a:pt x="465201" y="234988"/>
                </a:lnTo>
                <a:lnTo>
                  <a:pt x="463677" y="231940"/>
                </a:lnTo>
                <a:lnTo>
                  <a:pt x="461429" y="225844"/>
                </a:lnTo>
                <a:lnTo>
                  <a:pt x="458292" y="217360"/>
                </a:lnTo>
                <a:lnTo>
                  <a:pt x="453986" y="206222"/>
                </a:lnTo>
                <a:lnTo>
                  <a:pt x="450392" y="196786"/>
                </a:lnTo>
                <a:lnTo>
                  <a:pt x="448437" y="190792"/>
                </a:lnTo>
                <a:lnTo>
                  <a:pt x="446671" y="181000"/>
                </a:lnTo>
                <a:lnTo>
                  <a:pt x="445770" y="169938"/>
                </a:lnTo>
                <a:lnTo>
                  <a:pt x="445439" y="157480"/>
                </a:lnTo>
                <a:lnTo>
                  <a:pt x="445477" y="121793"/>
                </a:lnTo>
                <a:lnTo>
                  <a:pt x="445579" y="113271"/>
                </a:lnTo>
                <a:lnTo>
                  <a:pt x="446036" y="100926"/>
                </a:lnTo>
                <a:lnTo>
                  <a:pt x="446913" y="90017"/>
                </a:lnTo>
                <a:lnTo>
                  <a:pt x="447179" y="80327"/>
                </a:lnTo>
                <a:lnTo>
                  <a:pt x="447865" y="71920"/>
                </a:lnTo>
                <a:lnTo>
                  <a:pt x="448843" y="64947"/>
                </a:lnTo>
                <a:lnTo>
                  <a:pt x="449961" y="59537"/>
                </a:lnTo>
                <a:lnTo>
                  <a:pt x="453009" y="56388"/>
                </a:lnTo>
                <a:lnTo>
                  <a:pt x="454533" y="51816"/>
                </a:lnTo>
                <a:lnTo>
                  <a:pt x="454533" y="47244"/>
                </a:lnTo>
                <a:lnTo>
                  <a:pt x="452526" y="38392"/>
                </a:lnTo>
                <a:lnTo>
                  <a:pt x="410006" y="10363"/>
                </a:lnTo>
                <a:lnTo>
                  <a:pt x="405765" y="9220"/>
                </a:lnTo>
                <a:lnTo>
                  <a:pt x="405765" y="199936"/>
                </a:lnTo>
                <a:lnTo>
                  <a:pt x="398983" y="206222"/>
                </a:lnTo>
                <a:lnTo>
                  <a:pt x="364794" y="223748"/>
                </a:lnTo>
                <a:lnTo>
                  <a:pt x="343179" y="225844"/>
                </a:lnTo>
                <a:lnTo>
                  <a:pt x="330327" y="224675"/>
                </a:lnTo>
                <a:lnTo>
                  <a:pt x="295160" y="195465"/>
                </a:lnTo>
                <a:lnTo>
                  <a:pt x="286791" y="148018"/>
                </a:lnTo>
                <a:lnTo>
                  <a:pt x="288505" y="128231"/>
                </a:lnTo>
                <a:lnTo>
                  <a:pt x="314223" y="77825"/>
                </a:lnTo>
                <a:lnTo>
                  <a:pt x="360565" y="49237"/>
                </a:lnTo>
                <a:lnTo>
                  <a:pt x="378333" y="47244"/>
                </a:lnTo>
                <a:lnTo>
                  <a:pt x="384429" y="47244"/>
                </a:lnTo>
                <a:lnTo>
                  <a:pt x="393573" y="50292"/>
                </a:lnTo>
                <a:lnTo>
                  <a:pt x="398145" y="53340"/>
                </a:lnTo>
                <a:lnTo>
                  <a:pt x="404241" y="56388"/>
                </a:lnTo>
                <a:lnTo>
                  <a:pt x="403098" y="63068"/>
                </a:lnTo>
                <a:lnTo>
                  <a:pt x="400812" y="75780"/>
                </a:lnTo>
                <a:lnTo>
                  <a:pt x="399669" y="82397"/>
                </a:lnTo>
                <a:lnTo>
                  <a:pt x="399669" y="90017"/>
                </a:lnTo>
                <a:lnTo>
                  <a:pt x="398145" y="97637"/>
                </a:lnTo>
                <a:lnTo>
                  <a:pt x="398145" y="103733"/>
                </a:lnTo>
                <a:lnTo>
                  <a:pt x="400215" y="143446"/>
                </a:lnTo>
                <a:lnTo>
                  <a:pt x="405765" y="199936"/>
                </a:lnTo>
                <a:lnTo>
                  <a:pt x="405765" y="9220"/>
                </a:lnTo>
                <a:lnTo>
                  <a:pt x="375285" y="4572"/>
                </a:lnTo>
                <a:lnTo>
                  <a:pt x="348678" y="7150"/>
                </a:lnTo>
                <a:lnTo>
                  <a:pt x="301256" y="27724"/>
                </a:lnTo>
                <a:lnTo>
                  <a:pt x="262928" y="67475"/>
                </a:lnTo>
                <a:lnTo>
                  <a:pt x="243332" y="117221"/>
                </a:lnTo>
                <a:lnTo>
                  <a:pt x="241084" y="143827"/>
                </a:lnTo>
                <a:lnTo>
                  <a:pt x="241134" y="148018"/>
                </a:lnTo>
                <a:lnTo>
                  <a:pt x="246748" y="198780"/>
                </a:lnTo>
                <a:lnTo>
                  <a:pt x="263931" y="236512"/>
                </a:lnTo>
                <a:lnTo>
                  <a:pt x="297649" y="260604"/>
                </a:lnTo>
                <a:lnTo>
                  <a:pt x="346227" y="268605"/>
                </a:lnTo>
                <a:lnTo>
                  <a:pt x="352488" y="268084"/>
                </a:lnTo>
                <a:lnTo>
                  <a:pt x="394716" y="254317"/>
                </a:lnTo>
                <a:lnTo>
                  <a:pt x="416433" y="242608"/>
                </a:lnTo>
                <a:lnTo>
                  <a:pt x="419481" y="248793"/>
                </a:lnTo>
                <a:lnTo>
                  <a:pt x="425577" y="253365"/>
                </a:lnTo>
                <a:lnTo>
                  <a:pt x="431673" y="260985"/>
                </a:lnTo>
                <a:lnTo>
                  <a:pt x="440817" y="267081"/>
                </a:lnTo>
                <a:lnTo>
                  <a:pt x="445389" y="271653"/>
                </a:lnTo>
                <a:lnTo>
                  <a:pt x="454533" y="271653"/>
                </a:lnTo>
                <a:lnTo>
                  <a:pt x="463677" y="265557"/>
                </a:lnTo>
                <a:lnTo>
                  <a:pt x="468249" y="260985"/>
                </a:lnTo>
                <a:lnTo>
                  <a:pt x="471385" y="254889"/>
                </a:lnTo>
                <a:lnTo>
                  <a:pt x="471385" y="248793"/>
                </a:lnTo>
                <a:close/>
              </a:path>
            </a:pathLst>
          </a:custGeom>
          <a:solidFill>
            <a:srgbClr val="FF0000"/>
          </a:solidFill>
        </p:spPr>
        <p:txBody>
          <a:bodyPr wrap="square" lIns="0" tIns="0" rIns="0" bIns="0" rtlCol="0"/>
          <a:lstStyle/>
          <a:p>
            <a:pPr defTabSz="829178"/>
            <a:endParaRPr sz="1632">
              <a:solidFill>
                <a:prstClr val="black"/>
              </a:solidFill>
              <a:latin typeface="Calibri"/>
            </a:endParaRPr>
          </a:p>
        </p:txBody>
      </p:sp>
      <p:sp>
        <p:nvSpPr>
          <p:cNvPr id="5" name="object 5"/>
          <p:cNvSpPr/>
          <p:nvPr/>
        </p:nvSpPr>
        <p:spPr>
          <a:xfrm>
            <a:off x="3323664" y="1297146"/>
            <a:ext cx="50095" cy="359887"/>
          </a:xfrm>
          <a:custGeom>
            <a:avLst/>
            <a:gdLst/>
            <a:ahLst/>
            <a:cxnLst/>
            <a:rect l="l" t="t" r="r" b="b"/>
            <a:pathLst>
              <a:path w="55244" h="396875">
                <a:moveTo>
                  <a:pt x="22860" y="396811"/>
                </a:moveTo>
                <a:lnTo>
                  <a:pt x="12858" y="395357"/>
                </a:lnTo>
                <a:lnTo>
                  <a:pt x="5715" y="390894"/>
                </a:lnTo>
                <a:lnTo>
                  <a:pt x="1428" y="383269"/>
                </a:lnTo>
                <a:lnTo>
                  <a:pt x="0" y="372332"/>
                </a:lnTo>
                <a:lnTo>
                  <a:pt x="190" y="335744"/>
                </a:lnTo>
                <a:lnTo>
                  <a:pt x="642" y="312284"/>
                </a:lnTo>
                <a:lnTo>
                  <a:pt x="1524" y="285369"/>
                </a:lnTo>
                <a:lnTo>
                  <a:pt x="3286" y="257596"/>
                </a:lnTo>
                <a:lnTo>
                  <a:pt x="4191" y="233850"/>
                </a:lnTo>
                <a:lnTo>
                  <a:pt x="4524" y="214123"/>
                </a:lnTo>
                <a:lnTo>
                  <a:pt x="4762" y="157162"/>
                </a:lnTo>
                <a:lnTo>
                  <a:pt x="5214" y="134835"/>
                </a:lnTo>
                <a:lnTo>
                  <a:pt x="6096" y="111347"/>
                </a:lnTo>
                <a:lnTo>
                  <a:pt x="6334" y="87900"/>
                </a:lnTo>
                <a:lnTo>
                  <a:pt x="7381" y="44401"/>
                </a:lnTo>
                <a:lnTo>
                  <a:pt x="13335" y="6476"/>
                </a:lnTo>
                <a:lnTo>
                  <a:pt x="30480" y="0"/>
                </a:lnTo>
                <a:lnTo>
                  <a:pt x="41362" y="1452"/>
                </a:lnTo>
                <a:lnTo>
                  <a:pt x="48958" y="5905"/>
                </a:lnTo>
                <a:lnTo>
                  <a:pt x="53411" y="13501"/>
                </a:lnTo>
                <a:lnTo>
                  <a:pt x="54864" y="24384"/>
                </a:lnTo>
                <a:lnTo>
                  <a:pt x="54673" y="65008"/>
                </a:lnTo>
                <a:lnTo>
                  <a:pt x="54221" y="87257"/>
                </a:lnTo>
                <a:lnTo>
                  <a:pt x="52458" y="134835"/>
                </a:lnTo>
                <a:lnTo>
                  <a:pt x="52006" y="157162"/>
                </a:lnTo>
                <a:lnTo>
                  <a:pt x="51816" y="198405"/>
                </a:lnTo>
                <a:lnTo>
                  <a:pt x="48529" y="327755"/>
                </a:lnTo>
                <a:lnTo>
                  <a:pt x="47482" y="355187"/>
                </a:lnTo>
                <a:lnTo>
                  <a:pt x="47244" y="372332"/>
                </a:lnTo>
                <a:lnTo>
                  <a:pt x="44719" y="383269"/>
                </a:lnTo>
                <a:lnTo>
                  <a:pt x="39624" y="390894"/>
                </a:lnTo>
                <a:lnTo>
                  <a:pt x="32242" y="395357"/>
                </a:lnTo>
                <a:lnTo>
                  <a:pt x="22860" y="396811"/>
                </a:lnTo>
                <a:close/>
              </a:path>
            </a:pathLst>
          </a:custGeom>
          <a:solidFill>
            <a:srgbClr val="FF0000"/>
          </a:solidFill>
        </p:spPr>
        <p:txBody>
          <a:bodyPr wrap="square" lIns="0" tIns="0" rIns="0" bIns="0" rtlCol="0"/>
          <a:lstStyle/>
          <a:p>
            <a:pPr defTabSz="829178"/>
            <a:endParaRPr sz="1632">
              <a:solidFill>
                <a:prstClr val="black"/>
              </a:solidFill>
              <a:latin typeface="Calibri"/>
            </a:endParaRPr>
          </a:p>
        </p:txBody>
      </p:sp>
      <p:sp>
        <p:nvSpPr>
          <p:cNvPr id="6" name="object 6"/>
          <p:cNvSpPr/>
          <p:nvPr/>
        </p:nvSpPr>
        <p:spPr>
          <a:xfrm>
            <a:off x="3579500" y="1305438"/>
            <a:ext cx="221690" cy="352977"/>
          </a:xfrm>
          <a:custGeom>
            <a:avLst/>
            <a:gdLst/>
            <a:ahLst/>
            <a:cxnLst/>
            <a:rect l="l" t="t" r="r" b="b"/>
            <a:pathLst>
              <a:path w="244475" h="389255">
                <a:moveTo>
                  <a:pt x="29051" y="389191"/>
                </a:moveTo>
                <a:lnTo>
                  <a:pt x="21431" y="389191"/>
                </a:lnTo>
                <a:lnTo>
                  <a:pt x="15335" y="386143"/>
                </a:lnTo>
                <a:lnTo>
                  <a:pt x="9143" y="378523"/>
                </a:lnTo>
                <a:lnTo>
                  <a:pt x="3048" y="372427"/>
                </a:lnTo>
                <a:lnTo>
                  <a:pt x="0" y="366236"/>
                </a:lnTo>
                <a:lnTo>
                  <a:pt x="113" y="282321"/>
                </a:lnTo>
                <a:lnTo>
                  <a:pt x="285" y="270804"/>
                </a:lnTo>
                <a:lnTo>
                  <a:pt x="1142" y="247792"/>
                </a:lnTo>
                <a:lnTo>
                  <a:pt x="2571" y="221066"/>
                </a:lnTo>
                <a:lnTo>
                  <a:pt x="4866" y="186103"/>
                </a:lnTo>
                <a:lnTo>
                  <a:pt x="6572" y="158949"/>
                </a:lnTo>
                <a:lnTo>
                  <a:pt x="8000" y="131980"/>
                </a:lnTo>
                <a:lnTo>
                  <a:pt x="8858" y="109601"/>
                </a:lnTo>
                <a:lnTo>
                  <a:pt x="9119" y="93059"/>
                </a:lnTo>
                <a:lnTo>
                  <a:pt x="9407" y="79579"/>
                </a:lnTo>
                <a:lnTo>
                  <a:pt x="12287" y="25908"/>
                </a:lnTo>
                <a:lnTo>
                  <a:pt x="54959" y="2476"/>
                </a:lnTo>
                <a:lnTo>
                  <a:pt x="94583" y="0"/>
                </a:lnTo>
                <a:lnTo>
                  <a:pt x="115148" y="1952"/>
                </a:lnTo>
                <a:lnTo>
                  <a:pt x="155742" y="16716"/>
                </a:lnTo>
                <a:lnTo>
                  <a:pt x="195214" y="46758"/>
                </a:lnTo>
                <a:lnTo>
                  <a:pt x="196640" y="48767"/>
                </a:lnTo>
                <a:lnTo>
                  <a:pt x="94583" y="48767"/>
                </a:lnTo>
                <a:lnTo>
                  <a:pt x="82010" y="49006"/>
                </a:lnTo>
                <a:lnTo>
                  <a:pt x="71723" y="49529"/>
                </a:lnTo>
                <a:lnTo>
                  <a:pt x="63722" y="50053"/>
                </a:lnTo>
                <a:lnTo>
                  <a:pt x="58007" y="50291"/>
                </a:lnTo>
                <a:lnTo>
                  <a:pt x="56483" y="93059"/>
                </a:lnTo>
                <a:lnTo>
                  <a:pt x="51911" y="186213"/>
                </a:lnTo>
                <a:lnTo>
                  <a:pt x="67055" y="187332"/>
                </a:lnTo>
                <a:lnTo>
                  <a:pt x="88487" y="189261"/>
                </a:lnTo>
                <a:lnTo>
                  <a:pt x="192635" y="189261"/>
                </a:lnTo>
                <a:lnTo>
                  <a:pt x="172402" y="207549"/>
                </a:lnTo>
                <a:lnTo>
                  <a:pt x="189309" y="215812"/>
                </a:lnTo>
                <a:lnTo>
                  <a:pt x="203644" y="224504"/>
                </a:lnTo>
                <a:lnTo>
                  <a:pt x="215693" y="233481"/>
                </a:lnTo>
                <a:lnTo>
                  <a:pt x="219025" y="236505"/>
                </a:lnTo>
                <a:lnTo>
                  <a:pt x="48863" y="236505"/>
                </a:lnTo>
                <a:lnTo>
                  <a:pt x="47982" y="251110"/>
                </a:lnTo>
                <a:lnTo>
                  <a:pt x="47529" y="264973"/>
                </a:lnTo>
                <a:lnTo>
                  <a:pt x="47438" y="272056"/>
                </a:lnTo>
                <a:lnTo>
                  <a:pt x="47339" y="340328"/>
                </a:lnTo>
                <a:lnTo>
                  <a:pt x="210322" y="340328"/>
                </a:lnTo>
                <a:lnTo>
                  <a:pt x="201453" y="348257"/>
                </a:lnTo>
                <a:lnTo>
                  <a:pt x="166306" y="367760"/>
                </a:lnTo>
                <a:lnTo>
                  <a:pt x="105679" y="383655"/>
                </a:lnTo>
                <a:lnTo>
                  <a:pt x="69356" y="387785"/>
                </a:lnTo>
                <a:lnTo>
                  <a:pt x="29051" y="389191"/>
                </a:lnTo>
                <a:close/>
              </a:path>
              <a:path w="244475" h="389255">
                <a:moveTo>
                  <a:pt x="192635" y="189261"/>
                </a:moveTo>
                <a:lnTo>
                  <a:pt x="88487" y="189261"/>
                </a:lnTo>
                <a:lnTo>
                  <a:pt x="105932" y="186103"/>
                </a:lnTo>
                <a:lnTo>
                  <a:pt x="121681" y="181213"/>
                </a:lnTo>
                <a:lnTo>
                  <a:pt x="158900" y="154303"/>
                </a:lnTo>
                <a:lnTo>
                  <a:pt x="172402" y="111347"/>
                </a:lnTo>
                <a:lnTo>
                  <a:pt x="170949" y="100179"/>
                </a:lnTo>
                <a:lnTo>
                  <a:pt x="148018" y="68675"/>
                </a:lnTo>
                <a:lnTo>
                  <a:pt x="108290" y="50164"/>
                </a:lnTo>
                <a:lnTo>
                  <a:pt x="94583" y="48767"/>
                </a:lnTo>
                <a:lnTo>
                  <a:pt x="196640" y="48767"/>
                </a:lnTo>
                <a:lnTo>
                  <a:pt x="208978" y="66151"/>
                </a:lnTo>
                <a:lnTo>
                  <a:pt x="217027" y="87543"/>
                </a:lnTo>
                <a:lnTo>
                  <a:pt x="219646" y="111347"/>
                </a:lnTo>
                <a:lnTo>
                  <a:pt x="216765" y="140563"/>
                </a:lnTo>
                <a:lnTo>
                  <a:pt x="208025" y="166342"/>
                </a:lnTo>
                <a:lnTo>
                  <a:pt x="193286" y="188673"/>
                </a:lnTo>
                <a:lnTo>
                  <a:pt x="192635" y="189261"/>
                </a:lnTo>
                <a:close/>
              </a:path>
              <a:path w="244475" h="389255">
                <a:moveTo>
                  <a:pt x="210322" y="340328"/>
                </a:moveTo>
                <a:lnTo>
                  <a:pt x="47339" y="340328"/>
                </a:lnTo>
                <a:lnTo>
                  <a:pt x="77654" y="338328"/>
                </a:lnTo>
                <a:lnTo>
                  <a:pt x="104691" y="334613"/>
                </a:lnTo>
                <a:lnTo>
                  <a:pt x="149542" y="322040"/>
                </a:lnTo>
                <a:lnTo>
                  <a:pt x="181546" y="302133"/>
                </a:lnTo>
                <a:lnTo>
                  <a:pt x="192214" y="292989"/>
                </a:lnTo>
                <a:lnTo>
                  <a:pt x="196786" y="286893"/>
                </a:lnTo>
                <a:lnTo>
                  <a:pt x="196786" y="282321"/>
                </a:lnTo>
                <a:lnTo>
                  <a:pt x="166306" y="257937"/>
                </a:lnTo>
                <a:lnTo>
                  <a:pt x="120491" y="241077"/>
                </a:lnTo>
                <a:lnTo>
                  <a:pt x="70294" y="238005"/>
                </a:lnTo>
                <a:lnTo>
                  <a:pt x="63722" y="237839"/>
                </a:lnTo>
                <a:lnTo>
                  <a:pt x="56578" y="237386"/>
                </a:lnTo>
                <a:lnTo>
                  <a:pt x="48863" y="236505"/>
                </a:lnTo>
                <a:lnTo>
                  <a:pt x="219025" y="236505"/>
                </a:lnTo>
                <a:lnTo>
                  <a:pt x="242967" y="272056"/>
                </a:lnTo>
                <a:lnTo>
                  <a:pt x="244125" y="282321"/>
                </a:lnTo>
                <a:lnTo>
                  <a:pt x="242110" y="296932"/>
                </a:lnTo>
                <a:lnTo>
                  <a:pt x="236077" y="311134"/>
                </a:lnTo>
                <a:lnTo>
                  <a:pt x="226043" y="325049"/>
                </a:lnTo>
                <a:lnTo>
                  <a:pt x="212026" y="338804"/>
                </a:lnTo>
                <a:lnTo>
                  <a:pt x="210322" y="340328"/>
                </a:lnTo>
                <a:close/>
              </a:path>
            </a:pathLst>
          </a:custGeom>
          <a:solidFill>
            <a:srgbClr val="FF0000"/>
          </a:solidFill>
        </p:spPr>
        <p:txBody>
          <a:bodyPr wrap="square" lIns="0" tIns="0" rIns="0" bIns="0" rtlCol="0"/>
          <a:lstStyle/>
          <a:p>
            <a:pPr defTabSz="829178"/>
            <a:endParaRPr sz="1632">
              <a:solidFill>
                <a:prstClr val="black"/>
              </a:solidFill>
              <a:latin typeface="Calibri"/>
            </a:endParaRPr>
          </a:p>
        </p:txBody>
      </p:sp>
      <p:sp>
        <p:nvSpPr>
          <p:cNvPr id="7" name="object 7"/>
          <p:cNvSpPr/>
          <p:nvPr/>
        </p:nvSpPr>
        <p:spPr>
          <a:xfrm>
            <a:off x="3856152" y="1297146"/>
            <a:ext cx="50095" cy="359887"/>
          </a:xfrm>
          <a:custGeom>
            <a:avLst/>
            <a:gdLst/>
            <a:ahLst/>
            <a:cxnLst/>
            <a:rect l="l" t="t" r="r" b="b"/>
            <a:pathLst>
              <a:path w="55244" h="396875">
                <a:moveTo>
                  <a:pt x="24384" y="396811"/>
                </a:moveTo>
                <a:lnTo>
                  <a:pt x="13501" y="395357"/>
                </a:lnTo>
                <a:lnTo>
                  <a:pt x="5905" y="390894"/>
                </a:lnTo>
                <a:lnTo>
                  <a:pt x="1452" y="383269"/>
                </a:lnTo>
                <a:lnTo>
                  <a:pt x="0" y="372332"/>
                </a:lnTo>
                <a:lnTo>
                  <a:pt x="261" y="355757"/>
                </a:lnTo>
                <a:lnTo>
                  <a:pt x="5834" y="214123"/>
                </a:lnTo>
                <a:lnTo>
                  <a:pt x="6096" y="198405"/>
                </a:lnTo>
                <a:lnTo>
                  <a:pt x="6096" y="111347"/>
                </a:lnTo>
                <a:lnTo>
                  <a:pt x="6977" y="87900"/>
                </a:lnTo>
                <a:lnTo>
                  <a:pt x="7429" y="65579"/>
                </a:lnTo>
                <a:lnTo>
                  <a:pt x="7620" y="24384"/>
                </a:lnTo>
                <a:lnTo>
                  <a:pt x="32004" y="0"/>
                </a:lnTo>
                <a:lnTo>
                  <a:pt x="42020" y="1452"/>
                </a:lnTo>
                <a:lnTo>
                  <a:pt x="49196" y="5905"/>
                </a:lnTo>
                <a:lnTo>
                  <a:pt x="53515" y="13501"/>
                </a:lnTo>
                <a:lnTo>
                  <a:pt x="54959" y="24384"/>
                </a:lnTo>
                <a:lnTo>
                  <a:pt x="54768" y="65008"/>
                </a:lnTo>
                <a:lnTo>
                  <a:pt x="54316" y="87257"/>
                </a:lnTo>
                <a:lnTo>
                  <a:pt x="53435" y="111347"/>
                </a:lnTo>
                <a:lnTo>
                  <a:pt x="53435" y="198405"/>
                </a:lnTo>
                <a:lnTo>
                  <a:pt x="48768" y="317468"/>
                </a:lnTo>
                <a:lnTo>
                  <a:pt x="48577" y="340328"/>
                </a:lnTo>
                <a:lnTo>
                  <a:pt x="48125" y="355187"/>
                </a:lnTo>
                <a:lnTo>
                  <a:pt x="47244" y="372332"/>
                </a:lnTo>
                <a:lnTo>
                  <a:pt x="44958" y="383269"/>
                </a:lnTo>
                <a:lnTo>
                  <a:pt x="40386" y="390894"/>
                </a:lnTo>
                <a:lnTo>
                  <a:pt x="33528" y="395357"/>
                </a:lnTo>
                <a:lnTo>
                  <a:pt x="24384" y="396811"/>
                </a:lnTo>
                <a:close/>
              </a:path>
            </a:pathLst>
          </a:custGeom>
          <a:solidFill>
            <a:srgbClr val="FF0000"/>
          </a:solidFill>
        </p:spPr>
        <p:txBody>
          <a:bodyPr wrap="square" lIns="0" tIns="0" rIns="0" bIns="0" rtlCol="0"/>
          <a:lstStyle/>
          <a:p>
            <a:pPr defTabSz="829178"/>
            <a:endParaRPr sz="1632">
              <a:solidFill>
                <a:prstClr val="black"/>
              </a:solidFill>
              <a:latin typeface="Calibri"/>
            </a:endParaRPr>
          </a:p>
        </p:txBody>
      </p:sp>
      <p:sp>
        <p:nvSpPr>
          <p:cNvPr id="8" name="object 8"/>
          <p:cNvSpPr/>
          <p:nvPr/>
        </p:nvSpPr>
        <p:spPr>
          <a:xfrm>
            <a:off x="3958503" y="1421696"/>
            <a:ext cx="192323" cy="239541"/>
          </a:xfrm>
          <a:custGeom>
            <a:avLst/>
            <a:gdLst/>
            <a:ahLst/>
            <a:cxnLst/>
            <a:rect l="l" t="t" r="r" b="b"/>
            <a:pathLst>
              <a:path w="212089" h="264160">
                <a:moveTo>
                  <a:pt x="103727" y="264032"/>
                </a:moveTo>
                <a:lnTo>
                  <a:pt x="65805" y="256210"/>
                </a:lnTo>
                <a:lnTo>
                  <a:pt x="33528" y="233457"/>
                </a:lnTo>
                <a:lnTo>
                  <a:pt x="9334" y="194964"/>
                </a:lnTo>
                <a:lnTo>
                  <a:pt x="0" y="144970"/>
                </a:lnTo>
                <a:lnTo>
                  <a:pt x="1500" y="118339"/>
                </a:lnTo>
                <a:lnTo>
                  <a:pt x="14787" y="70255"/>
                </a:lnTo>
                <a:lnTo>
                  <a:pt x="46044" y="27646"/>
                </a:lnTo>
                <a:lnTo>
                  <a:pt x="92449" y="3119"/>
                </a:lnTo>
                <a:lnTo>
                  <a:pt x="120491" y="0"/>
                </a:lnTo>
                <a:lnTo>
                  <a:pt x="143080" y="2833"/>
                </a:lnTo>
                <a:lnTo>
                  <a:pt x="162829" y="11239"/>
                </a:lnTo>
                <a:lnTo>
                  <a:pt x="179721" y="25074"/>
                </a:lnTo>
                <a:lnTo>
                  <a:pt x="193738" y="44195"/>
                </a:lnTo>
                <a:lnTo>
                  <a:pt x="195949" y="48767"/>
                </a:lnTo>
                <a:lnTo>
                  <a:pt x="117443" y="48767"/>
                </a:lnTo>
                <a:lnTo>
                  <a:pt x="101155" y="50806"/>
                </a:lnTo>
                <a:lnTo>
                  <a:pt x="62579" y="82391"/>
                </a:lnTo>
                <a:lnTo>
                  <a:pt x="48354" y="127477"/>
                </a:lnTo>
                <a:lnTo>
                  <a:pt x="47244" y="144970"/>
                </a:lnTo>
                <a:lnTo>
                  <a:pt x="48425" y="161249"/>
                </a:lnTo>
                <a:lnTo>
                  <a:pt x="67151" y="198405"/>
                </a:lnTo>
                <a:lnTo>
                  <a:pt x="103727" y="215169"/>
                </a:lnTo>
                <a:lnTo>
                  <a:pt x="188197" y="215169"/>
                </a:lnTo>
                <a:lnTo>
                  <a:pt x="184594" y="221265"/>
                </a:lnTo>
                <a:lnTo>
                  <a:pt x="168275" y="239561"/>
                </a:lnTo>
                <a:lnTo>
                  <a:pt x="149268" y="252972"/>
                </a:lnTo>
                <a:lnTo>
                  <a:pt x="127707" y="261221"/>
                </a:lnTo>
                <a:lnTo>
                  <a:pt x="103727" y="264032"/>
                </a:lnTo>
                <a:close/>
              </a:path>
              <a:path w="212089" h="264160">
                <a:moveTo>
                  <a:pt x="188197" y="215169"/>
                </a:moveTo>
                <a:lnTo>
                  <a:pt x="103727" y="215169"/>
                </a:lnTo>
                <a:lnTo>
                  <a:pt x="115752" y="214026"/>
                </a:lnTo>
                <a:lnTo>
                  <a:pt x="126777" y="210597"/>
                </a:lnTo>
                <a:lnTo>
                  <a:pt x="162258" y="172831"/>
                </a:lnTo>
                <a:lnTo>
                  <a:pt x="167830" y="141922"/>
                </a:lnTo>
                <a:lnTo>
                  <a:pt x="166386" y="101609"/>
                </a:lnTo>
                <a:lnTo>
                  <a:pt x="157495" y="72449"/>
                </a:lnTo>
                <a:lnTo>
                  <a:pt x="141175" y="54737"/>
                </a:lnTo>
                <a:lnTo>
                  <a:pt x="117443" y="48767"/>
                </a:lnTo>
                <a:lnTo>
                  <a:pt x="195949" y="48767"/>
                </a:lnTo>
                <a:lnTo>
                  <a:pt x="202596" y="62516"/>
                </a:lnTo>
                <a:lnTo>
                  <a:pt x="208597" y="82962"/>
                </a:lnTo>
                <a:lnTo>
                  <a:pt x="211740" y="105409"/>
                </a:lnTo>
                <a:lnTo>
                  <a:pt x="212026" y="129730"/>
                </a:lnTo>
                <a:lnTo>
                  <a:pt x="210312" y="155177"/>
                </a:lnTo>
                <a:lnTo>
                  <a:pt x="205168" y="178927"/>
                </a:lnTo>
                <a:lnTo>
                  <a:pt x="196596" y="200962"/>
                </a:lnTo>
                <a:lnTo>
                  <a:pt x="188197" y="215169"/>
                </a:lnTo>
                <a:close/>
              </a:path>
            </a:pathLst>
          </a:custGeom>
          <a:solidFill>
            <a:srgbClr val="FF0000"/>
          </a:solidFill>
        </p:spPr>
        <p:txBody>
          <a:bodyPr wrap="square" lIns="0" tIns="0" rIns="0" bIns="0" rtlCol="0"/>
          <a:lstStyle/>
          <a:p>
            <a:pPr defTabSz="829178"/>
            <a:endParaRPr sz="1632">
              <a:solidFill>
                <a:prstClr val="black"/>
              </a:solidFill>
              <a:latin typeface="Calibri"/>
            </a:endParaRPr>
          </a:p>
        </p:txBody>
      </p:sp>
      <p:sp>
        <p:nvSpPr>
          <p:cNvPr id="9" name="object 9"/>
          <p:cNvSpPr/>
          <p:nvPr/>
        </p:nvSpPr>
        <p:spPr>
          <a:xfrm>
            <a:off x="4197757" y="1416168"/>
            <a:ext cx="188293" cy="245299"/>
          </a:xfrm>
          <a:custGeom>
            <a:avLst/>
            <a:gdLst/>
            <a:ahLst/>
            <a:cxnLst/>
            <a:rect l="l" t="t" r="r" b="b"/>
            <a:pathLst>
              <a:path w="207645" h="270510">
                <a:moveTo>
                  <a:pt x="115919" y="270129"/>
                </a:moveTo>
                <a:lnTo>
                  <a:pt x="71532" y="263068"/>
                </a:lnTo>
                <a:lnTo>
                  <a:pt x="35147" y="241077"/>
                </a:lnTo>
                <a:lnTo>
                  <a:pt x="8965" y="204489"/>
                </a:lnTo>
                <a:lnTo>
                  <a:pt x="0" y="158686"/>
                </a:lnTo>
                <a:lnTo>
                  <a:pt x="2001" y="134382"/>
                </a:lnTo>
                <a:lnTo>
                  <a:pt x="18042" y="84025"/>
                </a:lnTo>
                <a:lnTo>
                  <a:pt x="50934" y="32830"/>
                </a:lnTo>
                <a:lnTo>
                  <a:pt x="91463" y="3692"/>
                </a:lnTo>
                <a:lnTo>
                  <a:pt x="112871" y="0"/>
                </a:lnTo>
                <a:lnTo>
                  <a:pt x="125506" y="595"/>
                </a:lnTo>
                <a:lnTo>
                  <a:pt x="166306" y="10668"/>
                </a:lnTo>
                <a:lnTo>
                  <a:pt x="200596" y="35742"/>
                </a:lnTo>
                <a:lnTo>
                  <a:pt x="202882" y="45720"/>
                </a:lnTo>
                <a:lnTo>
                  <a:pt x="202882" y="51816"/>
                </a:lnTo>
                <a:lnTo>
                  <a:pt x="173926" y="67151"/>
                </a:lnTo>
                <a:lnTo>
                  <a:pt x="169354" y="65627"/>
                </a:lnTo>
                <a:lnTo>
                  <a:pt x="128023" y="46315"/>
                </a:lnTo>
                <a:lnTo>
                  <a:pt x="112871" y="45720"/>
                </a:lnTo>
                <a:lnTo>
                  <a:pt x="101203" y="48330"/>
                </a:lnTo>
                <a:lnTo>
                  <a:pt x="65627" y="88487"/>
                </a:lnTo>
                <a:lnTo>
                  <a:pt x="48482" y="126444"/>
                </a:lnTo>
                <a:lnTo>
                  <a:pt x="42767" y="158686"/>
                </a:lnTo>
                <a:lnTo>
                  <a:pt x="44172" y="173608"/>
                </a:lnTo>
                <a:lnTo>
                  <a:pt x="64103" y="207549"/>
                </a:lnTo>
                <a:lnTo>
                  <a:pt x="101393" y="224694"/>
                </a:lnTo>
                <a:lnTo>
                  <a:pt x="115919" y="225837"/>
                </a:lnTo>
                <a:lnTo>
                  <a:pt x="123720" y="225290"/>
                </a:lnTo>
                <a:lnTo>
                  <a:pt x="175450" y="202977"/>
                </a:lnTo>
                <a:lnTo>
                  <a:pt x="180022" y="199929"/>
                </a:lnTo>
                <a:lnTo>
                  <a:pt x="183070" y="198405"/>
                </a:lnTo>
                <a:lnTo>
                  <a:pt x="190690" y="198405"/>
                </a:lnTo>
                <a:lnTo>
                  <a:pt x="196786" y="201453"/>
                </a:lnTo>
                <a:lnTo>
                  <a:pt x="201358" y="206025"/>
                </a:lnTo>
                <a:lnTo>
                  <a:pt x="204406" y="210597"/>
                </a:lnTo>
                <a:lnTo>
                  <a:pt x="207454" y="216693"/>
                </a:lnTo>
                <a:lnTo>
                  <a:pt x="207454" y="222789"/>
                </a:lnTo>
                <a:lnTo>
                  <a:pt x="170878" y="256413"/>
                </a:lnTo>
                <a:lnTo>
                  <a:pt x="127721" y="269271"/>
                </a:lnTo>
                <a:lnTo>
                  <a:pt x="115919" y="270129"/>
                </a:lnTo>
                <a:close/>
              </a:path>
            </a:pathLst>
          </a:custGeom>
          <a:solidFill>
            <a:srgbClr val="FF0000"/>
          </a:solidFill>
        </p:spPr>
        <p:txBody>
          <a:bodyPr wrap="square" lIns="0" tIns="0" rIns="0" bIns="0" rtlCol="0"/>
          <a:lstStyle/>
          <a:p>
            <a:pPr defTabSz="829178"/>
            <a:endParaRPr sz="1632">
              <a:solidFill>
                <a:prstClr val="black"/>
              </a:solidFill>
              <a:latin typeface="Calibri"/>
            </a:endParaRPr>
          </a:p>
        </p:txBody>
      </p:sp>
      <p:sp>
        <p:nvSpPr>
          <p:cNvPr id="10" name="object 10"/>
          <p:cNvSpPr/>
          <p:nvPr/>
        </p:nvSpPr>
        <p:spPr>
          <a:xfrm>
            <a:off x="4439858" y="1298529"/>
            <a:ext cx="198082" cy="358735"/>
          </a:xfrm>
          <a:custGeom>
            <a:avLst/>
            <a:gdLst/>
            <a:ahLst/>
            <a:cxnLst/>
            <a:rect l="l" t="t" r="r" b="b"/>
            <a:pathLst>
              <a:path w="218439" h="395605">
                <a:moveTo>
                  <a:pt x="199739" y="395287"/>
                </a:moveTo>
                <a:lnTo>
                  <a:pt x="193643" y="395287"/>
                </a:lnTo>
                <a:lnTo>
                  <a:pt x="184499" y="395287"/>
                </a:lnTo>
                <a:lnTo>
                  <a:pt x="178403" y="390715"/>
                </a:lnTo>
                <a:lnTo>
                  <a:pt x="172307" y="381571"/>
                </a:lnTo>
                <a:lnTo>
                  <a:pt x="165735" y="368395"/>
                </a:lnTo>
                <a:lnTo>
                  <a:pt x="157448" y="354246"/>
                </a:lnTo>
                <a:lnTo>
                  <a:pt x="147447" y="339258"/>
                </a:lnTo>
                <a:lnTo>
                  <a:pt x="92964" y="265557"/>
                </a:lnTo>
                <a:lnTo>
                  <a:pt x="85010" y="271819"/>
                </a:lnTo>
                <a:lnTo>
                  <a:pt x="75057" y="279082"/>
                </a:lnTo>
                <a:lnTo>
                  <a:pt x="63388" y="287202"/>
                </a:lnTo>
                <a:lnTo>
                  <a:pt x="50292" y="296037"/>
                </a:lnTo>
                <a:lnTo>
                  <a:pt x="48196" y="333267"/>
                </a:lnTo>
                <a:lnTo>
                  <a:pt x="47505" y="351209"/>
                </a:lnTo>
                <a:lnTo>
                  <a:pt x="47244" y="376904"/>
                </a:lnTo>
                <a:lnTo>
                  <a:pt x="45720" y="381571"/>
                </a:lnTo>
                <a:lnTo>
                  <a:pt x="36576" y="390715"/>
                </a:lnTo>
                <a:lnTo>
                  <a:pt x="30480" y="393763"/>
                </a:lnTo>
                <a:lnTo>
                  <a:pt x="24384" y="393763"/>
                </a:lnTo>
                <a:lnTo>
                  <a:pt x="13501" y="391737"/>
                </a:lnTo>
                <a:lnTo>
                  <a:pt x="5905" y="385560"/>
                </a:lnTo>
                <a:lnTo>
                  <a:pt x="1452" y="375078"/>
                </a:lnTo>
                <a:lnTo>
                  <a:pt x="0" y="360140"/>
                </a:lnTo>
                <a:lnTo>
                  <a:pt x="190" y="336125"/>
                </a:lnTo>
                <a:lnTo>
                  <a:pt x="642" y="319809"/>
                </a:lnTo>
                <a:lnTo>
                  <a:pt x="1524" y="300609"/>
                </a:lnTo>
                <a:lnTo>
                  <a:pt x="3286" y="282319"/>
                </a:lnTo>
                <a:lnTo>
                  <a:pt x="4191" y="266307"/>
                </a:lnTo>
                <a:lnTo>
                  <a:pt x="4524" y="252562"/>
                </a:lnTo>
                <a:lnTo>
                  <a:pt x="4762" y="202203"/>
                </a:lnTo>
                <a:lnTo>
                  <a:pt x="5214" y="181030"/>
                </a:lnTo>
                <a:lnTo>
                  <a:pt x="6095" y="158686"/>
                </a:lnTo>
                <a:lnTo>
                  <a:pt x="6334" y="135502"/>
                </a:lnTo>
                <a:lnTo>
                  <a:pt x="7381" y="93669"/>
                </a:lnTo>
                <a:lnTo>
                  <a:pt x="7619" y="68675"/>
                </a:lnTo>
                <a:lnTo>
                  <a:pt x="6095" y="59436"/>
                </a:lnTo>
                <a:lnTo>
                  <a:pt x="6095" y="50291"/>
                </a:lnTo>
                <a:lnTo>
                  <a:pt x="5214" y="42814"/>
                </a:lnTo>
                <a:lnTo>
                  <a:pt x="4762" y="36195"/>
                </a:lnTo>
                <a:lnTo>
                  <a:pt x="4572" y="16763"/>
                </a:lnTo>
                <a:lnTo>
                  <a:pt x="7619" y="10667"/>
                </a:lnTo>
                <a:lnTo>
                  <a:pt x="15240" y="3048"/>
                </a:lnTo>
                <a:lnTo>
                  <a:pt x="21336" y="0"/>
                </a:lnTo>
                <a:lnTo>
                  <a:pt x="35052" y="0"/>
                </a:lnTo>
                <a:lnTo>
                  <a:pt x="41148" y="1523"/>
                </a:lnTo>
                <a:lnTo>
                  <a:pt x="50292" y="10667"/>
                </a:lnTo>
                <a:lnTo>
                  <a:pt x="51816" y="16763"/>
                </a:lnTo>
                <a:lnTo>
                  <a:pt x="51839" y="30146"/>
                </a:lnTo>
                <a:lnTo>
                  <a:pt x="52006" y="36195"/>
                </a:lnTo>
                <a:lnTo>
                  <a:pt x="52458" y="42814"/>
                </a:lnTo>
                <a:lnTo>
                  <a:pt x="53340" y="50291"/>
                </a:lnTo>
                <a:lnTo>
                  <a:pt x="53578" y="57824"/>
                </a:lnTo>
                <a:lnTo>
                  <a:pt x="54625" y="70531"/>
                </a:lnTo>
                <a:lnTo>
                  <a:pt x="54864" y="76295"/>
                </a:lnTo>
                <a:lnTo>
                  <a:pt x="53340" y="154114"/>
                </a:lnTo>
                <a:lnTo>
                  <a:pt x="52458" y="174703"/>
                </a:lnTo>
                <a:lnTo>
                  <a:pt x="52006" y="195310"/>
                </a:lnTo>
                <a:lnTo>
                  <a:pt x="51816" y="236505"/>
                </a:lnTo>
                <a:lnTo>
                  <a:pt x="67795" y="224526"/>
                </a:lnTo>
                <a:lnTo>
                  <a:pt x="83641" y="211538"/>
                </a:lnTo>
                <a:lnTo>
                  <a:pt x="99219" y="197674"/>
                </a:lnTo>
                <a:lnTo>
                  <a:pt x="114395" y="183070"/>
                </a:lnTo>
                <a:lnTo>
                  <a:pt x="167735" y="128206"/>
                </a:lnTo>
                <a:lnTo>
                  <a:pt x="172307" y="122015"/>
                </a:lnTo>
                <a:lnTo>
                  <a:pt x="178403" y="120491"/>
                </a:lnTo>
                <a:lnTo>
                  <a:pt x="190595" y="120491"/>
                </a:lnTo>
                <a:lnTo>
                  <a:pt x="196691" y="122015"/>
                </a:lnTo>
                <a:lnTo>
                  <a:pt x="201263" y="126682"/>
                </a:lnTo>
                <a:lnTo>
                  <a:pt x="205835" y="132778"/>
                </a:lnTo>
                <a:lnTo>
                  <a:pt x="208883" y="137350"/>
                </a:lnTo>
                <a:lnTo>
                  <a:pt x="208883" y="149542"/>
                </a:lnTo>
                <a:lnTo>
                  <a:pt x="207359" y="155638"/>
                </a:lnTo>
                <a:lnTo>
                  <a:pt x="202787" y="160210"/>
                </a:lnTo>
                <a:lnTo>
                  <a:pt x="187071" y="177894"/>
                </a:lnTo>
                <a:lnTo>
                  <a:pt x="169640" y="196453"/>
                </a:lnTo>
                <a:lnTo>
                  <a:pt x="150495" y="215583"/>
                </a:lnTo>
                <a:lnTo>
                  <a:pt x="129635" y="234981"/>
                </a:lnTo>
                <a:lnTo>
                  <a:pt x="197468" y="328977"/>
                </a:lnTo>
                <a:lnTo>
                  <a:pt x="208930" y="347364"/>
                </a:lnTo>
                <a:lnTo>
                  <a:pt x="215821" y="361448"/>
                </a:lnTo>
                <a:lnTo>
                  <a:pt x="218122" y="370808"/>
                </a:lnTo>
                <a:lnTo>
                  <a:pt x="218122" y="376904"/>
                </a:lnTo>
                <a:lnTo>
                  <a:pt x="216598" y="383095"/>
                </a:lnTo>
                <a:lnTo>
                  <a:pt x="210502" y="387667"/>
                </a:lnTo>
                <a:lnTo>
                  <a:pt x="205835" y="392239"/>
                </a:lnTo>
                <a:lnTo>
                  <a:pt x="199739" y="395287"/>
                </a:lnTo>
                <a:close/>
              </a:path>
            </a:pathLst>
          </a:custGeom>
          <a:solidFill>
            <a:srgbClr val="FF0000"/>
          </a:solidFill>
        </p:spPr>
        <p:txBody>
          <a:bodyPr wrap="square" lIns="0" tIns="0" rIns="0" bIns="0" rtlCol="0"/>
          <a:lstStyle/>
          <a:p>
            <a:pPr defTabSz="829178"/>
            <a:endParaRPr sz="1632">
              <a:solidFill>
                <a:prstClr val="black"/>
              </a:solidFill>
              <a:latin typeface="Calibri"/>
            </a:endParaRPr>
          </a:p>
        </p:txBody>
      </p:sp>
      <p:sp>
        <p:nvSpPr>
          <p:cNvPr id="11" name="object 11"/>
          <p:cNvSpPr/>
          <p:nvPr/>
        </p:nvSpPr>
        <p:spPr>
          <a:xfrm>
            <a:off x="4804957" y="1326167"/>
            <a:ext cx="264301" cy="328217"/>
          </a:xfrm>
          <a:custGeom>
            <a:avLst/>
            <a:gdLst/>
            <a:ahLst/>
            <a:cxnLst/>
            <a:rect l="l" t="t" r="r" b="b"/>
            <a:pathLst>
              <a:path w="291464" h="361950">
                <a:moveTo>
                  <a:pt x="33528" y="360235"/>
                </a:moveTo>
                <a:lnTo>
                  <a:pt x="18288" y="360235"/>
                </a:lnTo>
                <a:lnTo>
                  <a:pt x="12192" y="357187"/>
                </a:lnTo>
                <a:lnTo>
                  <a:pt x="6096" y="352615"/>
                </a:lnTo>
                <a:lnTo>
                  <a:pt x="1524" y="348043"/>
                </a:lnTo>
                <a:lnTo>
                  <a:pt x="0" y="343376"/>
                </a:lnTo>
                <a:lnTo>
                  <a:pt x="0" y="335756"/>
                </a:lnTo>
                <a:lnTo>
                  <a:pt x="2047" y="326039"/>
                </a:lnTo>
                <a:lnTo>
                  <a:pt x="8382" y="308312"/>
                </a:lnTo>
                <a:lnTo>
                  <a:pt x="19288" y="282566"/>
                </a:lnTo>
                <a:lnTo>
                  <a:pt x="35052" y="248793"/>
                </a:lnTo>
                <a:lnTo>
                  <a:pt x="32004" y="239649"/>
                </a:lnTo>
                <a:lnTo>
                  <a:pt x="32004" y="233553"/>
                </a:lnTo>
                <a:lnTo>
                  <a:pt x="33447" y="225013"/>
                </a:lnTo>
                <a:lnTo>
                  <a:pt x="37766" y="217884"/>
                </a:lnTo>
                <a:lnTo>
                  <a:pt x="44943" y="212470"/>
                </a:lnTo>
                <a:lnTo>
                  <a:pt x="54959" y="209073"/>
                </a:lnTo>
                <a:lnTo>
                  <a:pt x="69532" y="182125"/>
                </a:lnTo>
                <a:lnTo>
                  <a:pt x="103822" y="123013"/>
                </a:lnTo>
                <a:lnTo>
                  <a:pt x="123539" y="90011"/>
                </a:lnTo>
                <a:lnTo>
                  <a:pt x="149573" y="50872"/>
                </a:lnTo>
                <a:lnTo>
                  <a:pt x="185569" y="5706"/>
                </a:lnTo>
                <a:lnTo>
                  <a:pt x="195262" y="0"/>
                </a:lnTo>
                <a:lnTo>
                  <a:pt x="203811" y="1690"/>
                </a:lnTo>
                <a:lnTo>
                  <a:pt x="211074" y="6667"/>
                </a:lnTo>
                <a:lnTo>
                  <a:pt x="216908" y="14787"/>
                </a:lnTo>
                <a:lnTo>
                  <a:pt x="221170" y="25908"/>
                </a:lnTo>
                <a:lnTo>
                  <a:pt x="232663" y="86963"/>
                </a:lnTo>
                <a:lnTo>
                  <a:pt x="183070" y="86963"/>
                </a:lnTo>
                <a:lnTo>
                  <a:pt x="114395" y="198405"/>
                </a:lnTo>
                <a:lnTo>
                  <a:pt x="255755" y="198405"/>
                </a:lnTo>
                <a:lnTo>
                  <a:pt x="262217" y="228981"/>
                </a:lnTo>
                <a:lnTo>
                  <a:pt x="213550" y="228981"/>
                </a:lnTo>
                <a:lnTo>
                  <a:pt x="184963" y="233934"/>
                </a:lnTo>
                <a:lnTo>
                  <a:pt x="168076" y="237124"/>
                </a:lnTo>
                <a:lnTo>
                  <a:pt x="85439" y="254889"/>
                </a:lnTo>
                <a:lnTo>
                  <a:pt x="78581" y="272620"/>
                </a:lnTo>
                <a:lnTo>
                  <a:pt x="69437" y="293798"/>
                </a:lnTo>
                <a:lnTo>
                  <a:pt x="58007" y="318405"/>
                </a:lnTo>
                <a:lnTo>
                  <a:pt x="43489" y="348043"/>
                </a:lnTo>
                <a:lnTo>
                  <a:pt x="39719" y="355663"/>
                </a:lnTo>
                <a:lnTo>
                  <a:pt x="33528" y="360235"/>
                </a:lnTo>
                <a:close/>
              </a:path>
              <a:path w="291464" h="361950">
                <a:moveTo>
                  <a:pt x="255755" y="198405"/>
                </a:moveTo>
                <a:lnTo>
                  <a:pt x="114395" y="198405"/>
                </a:lnTo>
                <a:lnTo>
                  <a:pt x="131007" y="194691"/>
                </a:lnTo>
                <a:lnTo>
                  <a:pt x="151209" y="190404"/>
                </a:lnTo>
                <a:lnTo>
                  <a:pt x="202882" y="180117"/>
                </a:lnTo>
                <a:lnTo>
                  <a:pt x="183070" y="86963"/>
                </a:lnTo>
                <a:lnTo>
                  <a:pt x="232663" y="86963"/>
                </a:lnTo>
                <a:lnTo>
                  <a:pt x="236410" y="106870"/>
                </a:lnTo>
                <a:lnTo>
                  <a:pt x="255755" y="198405"/>
                </a:lnTo>
                <a:close/>
              </a:path>
              <a:path w="291464" h="361950">
                <a:moveTo>
                  <a:pt x="274605" y="361759"/>
                </a:moveTo>
                <a:lnTo>
                  <a:pt x="266985" y="361759"/>
                </a:lnTo>
                <a:lnTo>
                  <a:pt x="256691" y="358291"/>
                </a:lnTo>
                <a:lnTo>
                  <a:pt x="246709" y="347805"/>
                </a:lnTo>
                <a:lnTo>
                  <a:pt x="237316" y="330175"/>
                </a:lnTo>
                <a:lnTo>
                  <a:pt x="228790" y="305276"/>
                </a:lnTo>
                <a:lnTo>
                  <a:pt x="225980" y="292069"/>
                </a:lnTo>
                <a:lnTo>
                  <a:pt x="222313" y="275129"/>
                </a:lnTo>
                <a:lnTo>
                  <a:pt x="218074" y="254189"/>
                </a:lnTo>
                <a:lnTo>
                  <a:pt x="213550" y="228981"/>
                </a:lnTo>
                <a:lnTo>
                  <a:pt x="262217" y="228981"/>
                </a:lnTo>
                <a:lnTo>
                  <a:pt x="271557" y="273177"/>
                </a:lnTo>
                <a:lnTo>
                  <a:pt x="285273" y="311372"/>
                </a:lnTo>
                <a:lnTo>
                  <a:pt x="291369" y="344900"/>
                </a:lnTo>
                <a:lnTo>
                  <a:pt x="289845" y="349567"/>
                </a:lnTo>
                <a:lnTo>
                  <a:pt x="285273" y="354139"/>
                </a:lnTo>
                <a:lnTo>
                  <a:pt x="279177" y="358711"/>
                </a:lnTo>
                <a:lnTo>
                  <a:pt x="274605" y="361759"/>
                </a:lnTo>
                <a:close/>
              </a:path>
            </a:pathLst>
          </a:custGeom>
          <a:solidFill>
            <a:srgbClr val="FF0000"/>
          </a:solidFill>
        </p:spPr>
        <p:txBody>
          <a:bodyPr wrap="square" lIns="0" tIns="0" rIns="0" bIns="0" rtlCol="0"/>
          <a:lstStyle/>
          <a:p>
            <a:pPr defTabSz="829178"/>
            <a:endParaRPr sz="1632">
              <a:solidFill>
                <a:prstClr val="black"/>
              </a:solidFill>
              <a:latin typeface="Calibri"/>
            </a:endParaRPr>
          </a:p>
        </p:txBody>
      </p:sp>
      <p:sp>
        <p:nvSpPr>
          <p:cNvPr id="12" name="object 12"/>
          <p:cNvSpPr/>
          <p:nvPr/>
        </p:nvSpPr>
        <p:spPr>
          <a:xfrm>
            <a:off x="5124450" y="1301293"/>
            <a:ext cx="215932" cy="357583"/>
          </a:xfrm>
          <a:custGeom>
            <a:avLst/>
            <a:gdLst/>
            <a:ahLst/>
            <a:cxnLst/>
            <a:rect l="l" t="t" r="r" b="b"/>
            <a:pathLst>
              <a:path w="238125" h="394335">
                <a:moveTo>
                  <a:pt x="229738" y="157162"/>
                </a:moveTo>
                <a:lnTo>
                  <a:pt x="186118" y="157162"/>
                </a:lnTo>
                <a:lnTo>
                  <a:pt x="188404" y="110824"/>
                </a:lnTo>
                <a:lnTo>
                  <a:pt x="190690" y="72640"/>
                </a:lnTo>
                <a:lnTo>
                  <a:pt x="195262" y="21336"/>
                </a:lnTo>
                <a:lnTo>
                  <a:pt x="216598" y="0"/>
                </a:lnTo>
                <a:lnTo>
                  <a:pt x="225718" y="1428"/>
                </a:lnTo>
                <a:lnTo>
                  <a:pt x="232410" y="5715"/>
                </a:lnTo>
                <a:lnTo>
                  <a:pt x="236529" y="12858"/>
                </a:lnTo>
                <a:lnTo>
                  <a:pt x="237934" y="22860"/>
                </a:lnTo>
                <a:lnTo>
                  <a:pt x="237363" y="44236"/>
                </a:lnTo>
                <a:lnTo>
                  <a:pt x="235648" y="76069"/>
                </a:lnTo>
                <a:lnTo>
                  <a:pt x="232791" y="117921"/>
                </a:lnTo>
                <a:lnTo>
                  <a:pt x="229738" y="157162"/>
                </a:lnTo>
                <a:close/>
              </a:path>
              <a:path w="238125" h="394335">
                <a:moveTo>
                  <a:pt x="114395" y="393763"/>
                </a:moveTo>
                <a:lnTo>
                  <a:pt x="70008" y="384988"/>
                </a:lnTo>
                <a:lnTo>
                  <a:pt x="33623" y="360140"/>
                </a:lnTo>
                <a:lnTo>
                  <a:pt x="8203" y="321230"/>
                </a:lnTo>
                <a:lnTo>
                  <a:pt x="0" y="273177"/>
                </a:lnTo>
                <a:lnTo>
                  <a:pt x="2025" y="242592"/>
                </a:lnTo>
                <a:lnTo>
                  <a:pt x="18685" y="191175"/>
                </a:lnTo>
                <a:lnTo>
                  <a:pt x="51935" y="153757"/>
                </a:lnTo>
                <a:lnTo>
                  <a:pt x="95988" y="133802"/>
                </a:lnTo>
                <a:lnTo>
                  <a:pt x="122015" y="131254"/>
                </a:lnTo>
                <a:lnTo>
                  <a:pt x="134912" y="131826"/>
                </a:lnTo>
                <a:lnTo>
                  <a:pt x="146256" y="133540"/>
                </a:lnTo>
                <a:lnTo>
                  <a:pt x="156171" y="136398"/>
                </a:lnTo>
                <a:lnTo>
                  <a:pt x="164782" y="140398"/>
                </a:lnTo>
                <a:lnTo>
                  <a:pt x="186118" y="157162"/>
                </a:lnTo>
                <a:lnTo>
                  <a:pt x="229738" y="157162"/>
                </a:lnTo>
                <a:lnTo>
                  <a:pt x="228790" y="169354"/>
                </a:lnTo>
                <a:lnTo>
                  <a:pt x="228319" y="176974"/>
                </a:lnTo>
                <a:lnTo>
                  <a:pt x="122015" y="176974"/>
                </a:lnTo>
                <a:lnTo>
                  <a:pt x="73366" y="189913"/>
                </a:lnTo>
                <a:lnTo>
                  <a:pt x="46767" y="230040"/>
                </a:lnTo>
                <a:lnTo>
                  <a:pt x="41243" y="271653"/>
                </a:lnTo>
                <a:lnTo>
                  <a:pt x="42671" y="286846"/>
                </a:lnTo>
                <a:lnTo>
                  <a:pt x="64103" y="325088"/>
                </a:lnTo>
                <a:lnTo>
                  <a:pt x="100750" y="346519"/>
                </a:lnTo>
                <a:lnTo>
                  <a:pt x="114395" y="347948"/>
                </a:lnTo>
                <a:lnTo>
                  <a:pt x="231494" y="347948"/>
                </a:lnTo>
                <a:lnTo>
                  <a:pt x="233362" y="361664"/>
                </a:lnTo>
                <a:lnTo>
                  <a:pt x="233362" y="367760"/>
                </a:lnTo>
                <a:lnTo>
                  <a:pt x="189166" y="367760"/>
                </a:lnTo>
                <a:lnTo>
                  <a:pt x="180903" y="373244"/>
                </a:lnTo>
                <a:lnTo>
                  <a:pt x="144653" y="389262"/>
                </a:lnTo>
                <a:lnTo>
                  <a:pt x="124659" y="393215"/>
                </a:lnTo>
                <a:lnTo>
                  <a:pt x="114395" y="393763"/>
                </a:lnTo>
                <a:close/>
              </a:path>
              <a:path w="238125" h="394335">
                <a:moveTo>
                  <a:pt x="231494" y="347948"/>
                </a:moveTo>
                <a:lnTo>
                  <a:pt x="114395" y="347948"/>
                </a:lnTo>
                <a:lnTo>
                  <a:pt x="124374" y="347400"/>
                </a:lnTo>
                <a:lnTo>
                  <a:pt x="133647" y="345852"/>
                </a:lnTo>
                <a:lnTo>
                  <a:pt x="175450" y="320516"/>
                </a:lnTo>
                <a:lnTo>
                  <a:pt x="178498" y="318992"/>
                </a:lnTo>
                <a:lnTo>
                  <a:pt x="180022" y="315944"/>
                </a:lnTo>
                <a:lnTo>
                  <a:pt x="183070" y="312896"/>
                </a:lnTo>
                <a:lnTo>
                  <a:pt x="181602" y="273177"/>
                </a:lnTo>
                <a:lnTo>
                  <a:pt x="181627" y="242592"/>
                </a:lnTo>
                <a:lnTo>
                  <a:pt x="183070" y="215169"/>
                </a:lnTo>
                <a:lnTo>
                  <a:pt x="178188" y="206359"/>
                </a:lnTo>
                <a:lnTo>
                  <a:pt x="141493" y="179272"/>
                </a:lnTo>
                <a:lnTo>
                  <a:pt x="122015" y="176974"/>
                </a:lnTo>
                <a:lnTo>
                  <a:pt x="228319" y="176974"/>
                </a:lnTo>
                <a:lnTo>
                  <a:pt x="227671" y="187459"/>
                </a:lnTo>
                <a:lnTo>
                  <a:pt x="226695" y="205251"/>
                </a:lnTo>
                <a:lnTo>
                  <a:pt x="226004" y="223026"/>
                </a:lnTo>
                <a:lnTo>
                  <a:pt x="225742" y="241077"/>
                </a:lnTo>
                <a:lnTo>
                  <a:pt x="226290" y="278604"/>
                </a:lnTo>
                <a:lnTo>
                  <a:pt x="227838" y="311122"/>
                </a:lnTo>
                <a:lnTo>
                  <a:pt x="230243" y="338764"/>
                </a:lnTo>
                <a:lnTo>
                  <a:pt x="231494" y="347948"/>
                </a:lnTo>
                <a:close/>
              </a:path>
              <a:path w="238125" h="394335">
                <a:moveTo>
                  <a:pt x="218122" y="389191"/>
                </a:moveTo>
                <a:lnTo>
                  <a:pt x="212026" y="389191"/>
                </a:lnTo>
                <a:lnTo>
                  <a:pt x="204597" y="387785"/>
                </a:lnTo>
                <a:lnTo>
                  <a:pt x="198310" y="383655"/>
                </a:lnTo>
                <a:lnTo>
                  <a:pt x="193167" y="376935"/>
                </a:lnTo>
                <a:lnTo>
                  <a:pt x="189166" y="367760"/>
                </a:lnTo>
                <a:lnTo>
                  <a:pt x="233362" y="367760"/>
                </a:lnTo>
                <a:lnTo>
                  <a:pt x="233362" y="373856"/>
                </a:lnTo>
                <a:lnTo>
                  <a:pt x="231838" y="378523"/>
                </a:lnTo>
                <a:lnTo>
                  <a:pt x="227266" y="383095"/>
                </a:lnTo>
                <a:lnTo>
                  <a:pt x="218122" y="389191"/>
                </a:lnTo>
                <a:close/>
              </a:path>
            </a:pathLst>
          </a:custGeom>
          <a:solidFill>
            <a:srgbClr val="FF0000"/>
          </a:solidFill>
        </p:spPr>
        <p:txBody>
          <a:bodyPr wrap="square" lIns="0" tIns="0" rIns="0" bIns="0" rtlCol="0"/>
          <a:lstStyle/>
          <a:p>
            <a:pPr defTabSz="829178"/>
            <a:endParaRPr sz="1632">
              <a:solidFill>
                <a:prstClr val="black"/>
              </a:solidFill>
              <a:latin typeface="Calibri"/>
            </a:endParaRPr>
          </a:p>
        </p:txBody>
      </p:sp>
      <p:sp>
        <p:nvSpPr>
          <p:cNvPr id="13" name="object 13"/>
          <p:cNvSpPr/>
          <p:nvPr/>
        </p:nvSpPr>
        <p:spPr>
          <a:xfrm>
            <a:off x="5385900" y="1301293"/>
            <a:ext cx="215932" cy="357583"/>
          </a:xfrm>
          <a:custGeom>
            <a:avLst/>
            <a:gdLst/>
            <a:ahLst/>
            <a:cxnLst/>
            <a:rect l="l" t="t" r="r" b="b"/>
            <a:pathLst>
              <a:path w="238125" h="394335">
                <a:moveTo>
                  <a:pt x="229738" y="157162"/>
                </a:moveTo>
                <a:lnTo>
                  <a:pt x="187547" y="157162"/>
                </a:lnTo>
                <a:lnTo>
                  <a:pt x="188952" y="110824"/>
                </a:lnTo>
                <a:lnTo>
                  <a:pt x="190785" y="72640"/>
                </a:lnTo>
                <a:lnTo>
                  <a:pt x="195167" y="21336"/>
                </a:lnTo>
                <a:lnTo>
                  <a:pt x="216598" y="0"/>
                </a:lnTo>
                <a:lnTo>
                  <a:pt x="226361" y="1428"/>
                </a:lnTo>
                <a:lnTo>
                  <a:pt x="232981" y="5715"/>
                </a:lnTo>
                <a:lnTo>
                  <a:pt x="236743" y="12858"/>
                </a:lnTo>
                <a:lnTo>
                  <a:pt x="237934" y="22860"/>
                </a:lnTo>
                <a:lnTo>
                  <a:pt x="237363" y="44236"/>
                </a:lnTo>
                <a:lnTo>
                  <a:pt x="235648" y="76069"/>
                </a:lnTo>
                <a:lnTo>
                  <a:pt x="232791" y="117921"/>
                </a:lnTo>
                <a:lnTo>
                  <a:pt x="229738" y="157162"/>
                </a:lnTo>
                <a:close/>
              </a:path>
              <a:path w="238125" h="394335">
                <a:moveTo>
                  <a:pt x="114395" y="393763"/>
                </a:moveTo>
                <a:lnTo>
                  <a:pt x="69925" y="384988"/>
                </a:lnTo>
                <a:lnTo>
                  <a:pt x="33528" y="360140"/>
                </a:lnTo>
                <a:lnTo>
                  <a:pt x="8191" y="321230"/>
                </a:lnTo>
                <a:lnTo>
                  <a:pt x="0" y="273177"/>
                </a:lnTo>
                <a:lnTo>
                  <a:pt x="2024" y="242592"/>
                </a:lnTo>
                <a:lnTo>
                  <a:pt x="18645" y="191175"/>
                </a:lnTo>
                <a:lnTo>
                  <a:pt x="51841" y="153757"/>
                </a:lnTo>
                <a:lnTo>
                  <a:pt x="95933" y="133802"/>
                </a:lnTo>
                <a:lnTo>
                  <a:pt x="122015" y="131254"/>
                </a:lnTo>
                <a:lnTo>
                  <a:pt x="134897" y="131826"/>
                </a:lnTo>
                <a:lnTo>
                  <a:pt x="146208" y="133540"/>
                </a:lnTo>
                <a:lnTo>
                  <a:pt x="156090" y="136398"/>
                </a:lnTo>
                <a:lnTo>
                  <a:pt x="164687" y="140398"/>
                </a:lnTo>
                <a:lnTo>
                  <a:pt x="187547" y="157162"/>
                </a:lnTo>
                <a:lnTo>
                  <a:pt x="229738" y="157162"/>
                </a:lnTo>
                <a:lnTo>
                  <a:pt x="228790" y="169354"/>
                </a:lnTo>
                <a:lnTo>
                  <a:pt x="228319" y="176974"/>
                </a:lnTo>
                <a:lnTo>
                  <a:pt x="122015" y="176974"/>
                </a:lnTo>
                <a:lnTo>
                  <a:pt x="73285" y="189913"/>
                </a:lnTo>
                <a:lnTo>
                  <a:pt x="46672" y="230040"/>
                </a:lnTo>
                <a:lnTo>
                  <a:pt x="41147" y="271653"/>
                </a:lnTo>
                <a:lnTo>
                  <a:pt x="42576" y="286846"/>
                </a:lnTo>
                <a:lnTo>
                  <a:pt x="64008" y="325088"/>
                </a:lnTo>
                <a:lnTo>
                  <a:pt x="100735" y="346519"/>
                </a:lnTo>
                <a:lnTo>
                  <a:pt x="114395" y="347948"/>
                </a:lnTo>
                <a:lnTo>
                  <a:pt x="231494" y="347948"/>
                </a:lnTo>
                <a:lnTo>
                  <a:pt x="233362" y="361664"/>
                </a:lnTo>
                <a:lnTo>
                  <a:pt x="233362" y="367760"/>
                </a:lnTo>
                <a:lnTo>
                  <a:pt x="189071" y="367760"/>
                </a:lnTo>
                <a:lnTo>
                  <a:pt x="180808" y="373244"/>
                </a:lnTo>
                <a:lnTo>
                  <a:pt x="144613" y="389262"/>
                </a:lnTo>
                <a:lnTo>
                  <a:pt x="124658" y="393215"/>
                </a:lnTo>
                <a:lnTo>
                  <a:pt x="114395" y="393763"/>
                </a:lnTo>
                <a:close/>
              </a:path>
              <a:path w="238125" h="394335">
                <a:moveTo>
                  <a:pt x="231494" y="347948"/>
                </a:moveTo>
                <a:lnTo>
                  <a:pt x="114395" y="347948"/>
                </a:lnTo>
                <a:lnTo>
                  <a:pt x="124372" y="347400"/>
                </a:lnTo>
                <a:lnTo>
                  <a:pt x="133635" y="345852"/>
                </a:lnTo>
                <a:lnTo>
                  <a:pt x="175355" y="320516"/>
                </a:lnTo>
                <a:lnTo>
                  <a:pt x="178403" y="318992"/>
                </a:lnTo>
                <a:lnTo>
                  <a:pt x="179927" y="315944"/>
                </a:lnTo>
                <a:lnTo>
                  <a:pt x="182975" y="312896"/>
                </a:lnTo>
                <a:lnTo>
                  <a:pt x="181451" y="271653"/>
                </a:lnTo>
                <a:lnTo>
                  <a:pt x="182975" y="244125"/>
                </a:lnTo>
                <a:lnTo>
                  <a:pt x="182975" y="215169"/>
                </a:lnTo>
                <a:lnTo>
                  <a:pt x="150304" y="182158"/>
                </a:lnTo>
                <a:lnTo>
                  <a:pt x="122015" y="176974"/>
                </a:lnTo>
                <a:lnTo>
                  <a:pt x="228319" y="176974"/>
                </a:lnTo>
                <a:lnTo>
                  <a:pt x="227671" y="187459"/>
                </a:lnTo>
                <a:lnTo>
                  <a:pt x="226695" y="205251"/>
                </a:lnTo>
                <a:lnTo>
                  <a:pt x="226004" y="223026"/>
                </a:lnTo>
                <a:lnTo>
                  <a:pt x="225742" y="241077"/>
                </a:lnTo>
                <a:lnTo>
                  <a:pt x="226290" y="278604"/>
                </a:lnTo>
                <a:lnTo>
                  <a:pt x="227838" y="311122"/>
                </a:lnTo>
                <a:lnTo>
                  <a:pt x="230243" y="338764"/>
                </a:lnTo>
                <a:lnTo>
                  <a:pt x="231494" y="347948"/>
                </a:lnTo>
                <a:close/>
              </a:path>
              <a:path w="238125" h="394335">
                <a:moveTo>
                  <a:pt x="218122" y="389191"/>
                </a:moveTo>
                <a:lnTo>
                  <a:pt x="212026" y="389191"/>
                </a:lnTo>
                <a:lnTo>
                  <a:pt x="204582" y="387785"/>
                </a:lnTo>
                <a:lnTo>
                  <a:pt x="198262" y="383655"/>
                </a:lnTo>
                <a:lnTo>
                  <a:pt x="193086" y="376935"/>
                </a:lnTo>
                <a:lnTo>
                  <a:pt x="189071" y="367760"/>
                </a:lnTo>
                <a:lnTo>
                  <a:pt x="233362" y="367760"/>
                </a:lnTo>
                <a:lnTo>
                  <a:pt x="233362" y="373856"/>
                </a:lnTo>
                <a:lnTo>
                  <a:pt x="231838" y="378523"/>
                </a:lnTo>
                <a:lnTo>
                  <a:pt x="227266" y="383095"/>
                </a:lnTo>
                <a:lnTo>
                  <a:pt x="218122" y="389191"/>
                </a:lnTo>
                <a:close/>
              </a:path>
            </a:pathLst>
          </a:custGeom>
          <a:solidFill>
            <a:srgbClr val="FF0000"/>
          </a:solidFill>
        </p:spPr>
        <p:txBody>
          <a:bodyPr wrap="square" lIns="0" tIns="0" rIns="0" bIns="0" rtlCol="0"/>
          <a:lstStyle/>
          <a:p>
            <a:pPr defTabSz="829178"/>
            <a:endParaRPr sz="1632">
              <a:solidFill>
                <a:prstClr val="black"/>
              </a:solidFill>
              <a:latin typeface="Calibri"/>
            </a:endParaRPr>
          </a:p>
        </p:txBody>
      </p:sp>
      <p:sp>
        <p:nvSpPr>
          <p:cNvPr id="14" name="object 14"/>
          <p:cNvSpPr/>
          <p:nvPr/>
        </p:nvSpPr>
        <p:spPr>
          <a:xfrm>
            <a:off x="5654174" y="1399504"/>
            <a:ext cx="844150" cy="263149"/>
          </a:xfrm>
          <a:custGeom>
            <a:avLst/>
            <a:gdLst/>
            <a:ahLst/>
            <a:cxnLst/>
            <a:rect l="l" t="t" r="r" b="b"/>
            <a:pathLst>
              <a:path w="930910" h="290194">
                <a:moveTo>
                  <a:pt x="187642" y="79438"/>
                </a:moveTo>
                <a:lnTo>
                  <a:pt x="176974" y="35140"/>
                </a:lnTo>
                <a:lnTo>
                  <a:pt x="148018" y="21424"/>
                </a:lnTo>
                <a:lnTo>
                  <a:pt x="121069" y="24053"/>
                </a:lnTo>
                <a:lnTo>
                  <a:pt x="95161" y="32092"/>
                </a:lnTo>
                <a:lnTo>
                  <a:pt x="70116" y="45859"/>
                </a:lnTo>
                <a:lnTo>
                  <a:pt x="45808" y="65620"/>
                </a:lnTo>
                <a:lnTo>
                  <a:pt x="44386" y="47866"/>
                </a:lnTo>
                <a:lnTo>
                  <a:pt x="40093" y="35521"/>
                </a:lnTo>
                <a:lnTo>
                  <a:pt x="32956" y="28333"/>
                </a:lnTo>
                <a:lnTo>
                  <a:pt x="22948" y="25996"/>
                </a:lnTo>
                <a:lnTo>
                  <a:pt x="13779" y="27432"/>
                </a:lnTo>
                <a:lnTo>
                  <a:pt x="7048" y="31711"/>
                </a:lnTo>
                <a:lnTo>
                  <a:pt x="2921" y="38862"/>
                </a:lnTo>
                <a:lnTo>
                  <a:pt x="1524" y="48856"/>
                </a:lnTo>
                <a:lnTo>
                  <a:pt x="1524" y="73240"/>
                </a:lnTo>
                <a:lnTo>
                  <a:pt x="0" y="84010"/>
                </a:lnTo>
                <a:lnTo>
                  <a:pt x="0" y="265557"/>
                </a:lnTo>
                <a:lnTo>
                  <a:pt x="1397" y="276491"/>
                </a:lnTo>
                <a:lnTo>
                  <a:pt x="5524" y="284124"/>
                </a:lnTo>
                <a:lnTo>
                  <a:pt x="12255" y="288582"/>
                </a:lnTo>
                <a:lnTo>
                  <a:pt x="21424" y="290029"/>
                </a:lnTo>
                <a:lnTo>
                  <a:pt x="31661" y="288366"/>
                </a:lnTo>
                <a:lnTo>
                  <a:pt x="39331" y="283552"/>
                </a:lnTo>
                <a:lnTo>
                  <a:pt x="44145" y="275856"/>
                </a:lnTo>
                <a:lnTo>
                  <a:pt x="45808" y="265557"/>
                </a:lnTo>
                <a:lnTo>
                  <a:pt x="44284" y="134302"/>
                </a:lnTo>
                <a:lnTo>
                  <a:pt x="52362" y="119418"/>
                </a:lnTo>
                <a:lnTo>
                  <a:pt x="80860" y="87058"/>
                </a:lnTo>
                <a:lnTo>
                  <a:pt x="122910" y="68757"/>
                </a:lnTo>
                <a:lnTo>
                  <a:pt x="140398" y="65620"/>
                </a:lnTo>
                <a:lnTo>
                  <a:pt x="141922" y="85534"/>
                </a:lnTo>
                <a:lnTo>
                  <a:pt x="141922" y="102298"/>
                </a:lnTo>
                <a:lnTo>
                  <a:pt x="143319" y="113182"/>
                </a:lnTo>
                <a:lnTo>
                  <a:pt x="147447" y="120777"/>
                </a:lnTo>
                <a:lnTo>
                  <a:pt x="154127" y="125234"/>
                </a:lnTo>
                <a:lnTo>
                  <a:pt x="163258" y="126682"/>
                </a:lnTo>
                <a:lnTo>
                  <a:pt x="173278" y="124701"/>
                </a:lnTo>
                <a:lnTo>
                  <a:pt x="180594" y="118872"/>
                </a:lnTo>
                <a:lnTo>
                  <a:pt x="185331" y="109321"/>
                </a:lnTo>
                <a:lnTo>
                  <a:pt x="187642" y="96202"/>
                </a:lnTo>
                <a:lnTo>
                  <a:pt x="187642" y="79438"/>
                </a:lnTo>
                <a:close/>
              </a:path>
              <a:path w="930910" h="290194">
                <a:moveTo>
                  <a:pt x="462153" y="216789"/>
                </a:moveTo>
                <a:lnTo>
                  <a:pt x="460629" y="212217"/>
                </a:lnTo>
                <a:lnTo>
                  <a:pt x="456057" y="207645"/>
                </a:lnTo>
                <a:lnTo>
                  <a:pt x="451485" y="202971"/>
                </a:lnTo>
                <a:lnTo>
                  <a:pt x="446913" y="201447"/>
                </a:lnTo>
                <a:lnTo>
                  <a:pt x="434721" y="201447"/>
                </a:lnTo>
                <a:lnTo>
                  <a:pt x="428625" y="206121"/>
                </a:lnTo>
                <a:lnTo>
                  <a:pt x="423951" y="213741"/>
                </a:lnTo>
                <a:lnTo>
                  <a:pt x="418236" y="220294"/>
                </a:lnTo>
                <a:lnTo>
                  <a:pt x="376250" y="237959"/>
                </a:lnTo>
                <a:lnTo>
                  <a:pt x="347751" y="241173"/>
                </a:lnTo>
                <a:lnTo>
                  <a:pt x="335254" y="240576"/>
                </a:lnTo>
                <a:lnTo>
                  <a:pt x="292201" y="225120"/>
                </a:lnTo>
                <a:lnTo>
                  <a:pt x="268414" y="201447"/>
                </a:lnTo>
                <a:lnTo>
                  <a:pt x="359930" y="157251"/>
                </a:lnTo>
                <a:lnTo>
                  <a:pt x="377659" y="148691"/>
                </a:lnTo>
                <a:lnTo>
                  <a:pt x="391947" y="141401"/>
                </a:lnTo>
                <a:lnTo>
                  <a:pt x="430898" y="110299"/>
                </a:lnTo>
                <a:lnTo>
                  <a:pt x="437769" y="87058"/>
                </a:lnTo>
                <a:lnTo>
                  <a:pt x="435775" y="70967"/>
                </a:lnTo>
                <a:lnTo>
                  <a:pt x="433501" y="65620"/>
                </a:lnTo>
                <a:lnTo>
                  <a:pt x="429945" y="57251"/>
                </a:lnTo>
                <a:lnTo>
                  <a:pt x="420357" y="45821"/>
                </a:lnTo>
                <a:lnTo>
                  <a:pt x="407187" y="36664"/>
                </a:lnTo>
                <a:lnTo>
                  <a:pt x="399567" y="33324"/>
                </a:lnTo>
                <a:lnTo>
                  <a:pt x="399567" y="85534"/>
                </a:lnTo>
                <a:lnTo>
                  <a:pt x="388734" y="93814"/>
                </a:lnTo>
                <a:lnTo>
                  <a:pt x="374611" y="102679"/>
                </a:lnTo>
                <a:lnTo>
                  <a:pt x="357352" y="112102"/>
                </a:lnTo>
                <a:lnTo>
                  <a:pt x="337083" y="122110"/>
                </a:lnTo>
                <a:lnTo>
                  <a:pt x="263842" y="157251"/>
                </a:lnTo>
                <a:lnTo>
                  <a:pt x="269214" y="135775"/>
                </a:lnTo>
                <a:lnTo>
                  <a:pt x="292798" y="88582"/>
                </a:lnTo>
                <a:lnTo>
                  <a:pt x="327596" y="67056"/>
                </a:lnTo>
                <a:lnTo>
                  <a:pt x="341655" y="65620"/>
                </a:lnTo>
                <a:lnTo>
                  <a:pt x="359067" y="67005"/>
                </a:lnTo>
                <a:lnTo>
                  <a:pt x="374611" y="70967"/>
                </a:lnTo>
                <a:lnTo>
                  <a:pt x="388162" y="77241"/>
                </a:lnTo>
                <a:lnTo>
                  <a:pt x="399567" y="85534"/>
                </a:lnTo>
                <a:lnTo>
                  <a:pt x="399567" y="33324"/>
                </a:lnTo>
                <a:lnTo>
                  <a:pt x="393522" y="30670"/>
                </a:lnTo>
                <a:lnTo>
                  <a:pt x="377850" y="26377"/>
                </a:lnTo>
                <a:lnTo>
                  <a:pt x="360464" y="23812"/>
                </a:lnTo>
                <a:lnTo>
                  <a:pt x="341655" y="22948"/>
                </a:lnTo>
                <a:lnTo>
                  <a:pt x="315569" y="25806"/>
                </a:lnTo>
                <a:lnTo>
                  <a:pt x="271475" y="48666"/>
                </a:lnTo>
                <a:lnTo>
                  <a:pt x="240284" y="91592"/>
                </a:lnTo>
                <a:lnTo>
                  <a:pt x="225945" y="144246"/>
                </a:lnTo>
                <a:lnTo>
                  <a:pt x="224218" y="174015"/>
                </a:lnTo>
                <a:lnTo>
                  <a:pt x="226504" y="199174"/>
                </a:lnTo>
                <a:lnTo>
                  <a:pt x="244792" y="241414"/>
                </a:lnTo>
                <a:lnTo>
                  <a:pt x="278447" y="269989"/>
                </a:lnTo>
                <a:lnTo>
                  <a:pt x="322376" y="283743"/>
                </a:lnTo>
                <a:lnTo>
                  <a:pt x="347751" y="285457"/>
                </a:lnTo>
                <a:lnTo>
                  <a:pt x="365163" y="284340"/>
                </a:lnTo>
                <a:lnTo>
                  <a:pt x="419379" y="268693"/>
                </a:lnTo>
                <a:lnTo>
                  <a:pt x="451662" y="246900"/>
                </a:lnTo>
                <a:lnTo>
                  <a:pt x="455510" y="241173"/>
                </a:lnTo>
                <a:lnTo>
                  <a:pt x="459549" y="235178"/>
                </a:lnTo>
                <a:lnTo>
                  <a:pt x="462153" y="222885"/>
                </a:lnTo>
                <a:lnTo>
                  <a:pt x="462153" y="216789"/>
                </a:lnTo>
                <a:close/>
              </a:path>
              <a:path w="930910" h="290194">
                <a:moveTo>
                  <a:pt x="690930" y="59524"/>
                </a:moveTo>
                <a:lnTo>
                  <a:pt x="689406" y="53428"/>
                </a:lnTo>
                <a:lnTo>
                  <a:pt x="686358" y="35140"/>
                </a:lnTo>
                <a:lnTo>
                  <a:pt x="684834" y="29044"/>
                </a:lnTo>
                <a:lnTo>
                  <a:pt x="684834" y="16852"/>
                </a:lnTo>
                <a:lnTo>
                  <a:pt x="681786" y="10668"/>
                </a:lnTo>
                <a:lnTo>
                  <a:pt x="678738" y="6096"/>
                </a:lnTo>
                <a:lnTo>
                  <a:pt x="674166" y="1524"/>
                </a:lnTo>
                <a:lnTo>
                  <a:pt x="668070" y="0"/>
                </a:lnTo>
                <a:lnTo>
                  <a:pt x="652830" y="0"/>
                </a:lnTo>
                <a:lnTo>
                  <a:pt x="646734" y="1524"/>
                </a:lnTo>
                <a:lnTo>
                  <a:pt x="640638" y="4572"/>
                </a:lnTo>
                <a:lnTo>
                  <a:pt x="622350" y="11099"/>
                </a:lnTo>
                <a:lnTo>
                  <a:pt x="609777" y="15367"/>
                </a:lnTo>
                <a:lnTo>
                  <a:pt x="594918" y="19900"/>
                </a:lnTo>
                <a:lnTo>
                  <a:pt x="580009" y="23571"/>
                </a:lnTo>
                <a:lnTo>
                  <a:pt x="567410" y="27520"/>
                </a:lnTo>
                <a:lnTo>
                  <a:pt x="528231" y="47409"/>
                </a:lnTo>
                <a:lnTo>
                  <a:pt x="504748" y="83413"/>
                </a:lnTo>
                <a:lnTo>
                  <a:pt x="501865" y="106870"/>
                </a:lnTo>
                <a:lnTo>
                  <a:pt x="503008" y="118846"/>
                </a:lnTo>
                <a:lnTo>
                  <a:pt x="528154" y="151142"/>
                </a:lnTo>
                <a:lnTo>
                  <a:pt x="565873" y="163347"/>
                </a:lnTo>
                <a:lnTo>
                  <a:pt x="590257" y="167919"/>
                </a:lnTo>
                <a:lnTo>
                  <a:pt x="610311" y="175044"/>
                </a:lnTo>
                <a:lnTo>
                  <a:pt x="624636" y="184886"/>
                </a:lnTo>
                <a:lnTo>
                  <a:pt x="633209" y="197332"/>
                </a:lnTo>
                <a:lnTo>
                  <a:pt x="636066" y="212217"/>
                </a:lnTo>
                <a:lnTo>
                  <a:pt x="634669" y="219646"/>
                </a:lnTo>
                <a:lnTo>
                  <a:pt x="597547" y="238506"/>
                </a:lnTo>
                <a:lnTo>
                  <a:pt x="578065" y="239649"/>
                </a:lnTo>
                <a:lnTo>
                  <a:pt x="572947" y="239382"/>
                </a:lnTo>
                <a:lnTo>
                  <a:pt x="535203" y="232029"/>
                </a:lnTo>
                <a:lnTo>
                  <a:pt x="517105" y="219837"/>
                </a:lnTo>
                <a:lnTo>
                  <a:pt x="511009" y="216789"/>
                </a:lnTo>
                <a:lnTo>
                  <a:pt x="500341" y="216789"/>
                </a:lnTo>
                <a:lnTo>
                  <a:pt x="494245" y="218313"/>
                </a:lnTo>
                <a:lnTo>
                  <a:pt x="485101" y="227457"/>
                </a:lnTo>
                <a:lnTo>
                  <a:pt x="482053" y="233553"/>
                </a:lnTo>
                <a:lnTo>
                  <a:pt x="482053" y="239649"/>
                </a:lnTo>
                <a:lnTo>
                  <a:pt x="518629" y="277837"/>
                </a:lnTo>
                <a:lnTo>
                  <a:pt x="563206" y="287705"/>
                </a:lnTo>
                <a:lnTo>
                  <a:pt x="578065" y="288505"/>
                </a:lnTo>
                <a:lnTo>
                  <a:pt x="598957" y="287388"/>
                </a:lnTo>
                <a:lnTo>
                  <a:pt x="649782" y="271741"/>
                </a:lnTo>
                <a:lnTo>
                  <a:pt x="681291" y="230505"/>
                </a:lnTo>
                <a:lnTo>
                  <a:pt x="683310" y="212217"/>
                </a:lnTo>
                <a:lnTo>
                  <a:pt x="680986" y="189826"/>
                </a:lnTo>
                <a:lnTo>
                  <a:pt x="661454" y="154254"/>
                </a:lnTo>
                <a:lnTo>
                  <a:pt x="629145" y="131864"/>
                </a:lnTo>
                <a:lnTo>
                  <a:pt x="588568" y="118110"/>
                </a:lnTo>
                <a:lnTo>
                  <a:pt x="562825" y="112966"/>
                </a:lnTo>
                <a:lnTo>
                  <a:pt x="553681" y="109918"/>
                </a:lnTo>
                <a:lnTo>
                  <a:pt x="547585" y="108394"/>
                </a:lnTo>
                <a:lnTo>
                  <a:pt x="550773" y="97510"/>
                </a:lnTo>
                <a:lnTo>
                  <a:pt x="558253" y="87617"/>
                </a:lnTo>
                <a:lnTo>
                  <a:pt x="570306" y="78562"/>
                </a:lnTo>
                <a:lnTo>
                  <a:pt x="587209" y="70192"/>
                </a:lnTo>
                <a:lnTo>
                  <a:pt x="631875" y="56273"/>
                </a:lnTo>
                <a:lnTo>
                  <a:pt x="642162" y="53428"/>
                </a:lnTo>
                <a:lnTo>
                  <a:pt x="643547" y="62852"/>
                </a:lnTo>
                <a:lnTo>
                  <a:pt x="645210" y="70434"/>
                </a:lnTo>
                <a:lnTo>
                  <a:pt x="646887" y="76022"/>
                </a:lnTo>
                <a:lnTo>
                  <a:pt x="648258" y="79438"/>
                </a:lnTo>
                <a:lnTo>
                  <a:pt x="652830" y="85534"/>
                </a:lnTo>
                <a:lnTo>
                  <a:pt x="658926" y="88582"/>
                </a:lnTo>
                <a:lnTo>
                  <a:pt x="666546" y="88582"/>
                </a:lnTo>
                <a:lnTo>
                  <a:pt x="674166" y="88582"/>
                </a:lnTo>
                <a:lnTo>
                  <a:pt x="680262" y="87058"/>
                </a:lnTo>
                <a:lnTo>
                  <a:pt x="684834" y="82486"/>
                </a:lnTo>
                <a:lnTo>
                  <a:pt x="687882" y="77914"/>
                </a:lnTo>
                <a:lnTo>
                  <a:pt x="690930" y="71716"/>
                </a:lnTo>
                <a:lnTo>
                  <a:pt x="690930" y="59524"/>
                </a:lnTo>
                <a:close/>
              </a:path>
              <a:path w="930910" h="290194">
                <a:moveTo>
                  <a:pt x="930389" y="59524"/>
                </a:moveTo>
                <a:lnTo>
                  <a:pt x="928865" y="53428"/>
                </a:lnTo>
                <a:lnTo>
                  <a:pt x="927341" y="44284"/>
                </a:lnTo>
                <a:lnTo>
                  <a:pt x="924293" y="35140"/>
                </a:lnTo>
                <a:lnTo>
                  <a:pt x="924293" y="16852"/>
                </a:lnTo>
                <a:lnTo>
                  <a:pt x="921245" y="10668"/>
                </a:lnTo>
                <a:lnTo>
                  <a:pt x="916673" y="6096"/>
                </a:lnTo>
                <a:lnTo>
                  <a:pt x="913625" y="1524"/>
                </a:lnTo>
                <a:lnTo>
                  <a:pt x="907529" y="0"/>
                </a:lnTo>
                <a:lnTo>
                  <a:pt x="892289" y="0"/>
                </a:lnTo>
                <a:lnTo>
                  <a:pt x="886193" y="1524"/>
                </a:lnTo>
                <a:lnTo>
                  <a:pt x="878573" y="4572"/>
                </a:lnTo>
                <a:lnTo>
                  <a:pt x="848360" y="15367"/>
                </a:lnTo>
                <a:lnTo>
                  <a:pt x="834377" y="19900"/>
                </a:lnTo>
                <a:lnTo>
                  <a:pt x="819442" y="23571"/>
                </a:lnTo>
                <a:lnTo>
                  <a:pt x="806678" y="27520"/>
                </a:lnTo>
                <a:lnTo>
                  <a:pt x="766800" y="47409"/>
                </a:lnTo>
                <a:lnTo>
                  <a:pt x="742899" y="83413"/>
                </a:lnTo>
                <a:lnTo>
                  <a:pt x="739800" y="106870"/>
                </a:lnTo>
                <a:lnTo>
                  <a:pt x="741184" y="118846"/>
                </a:lnTo>
                <a:lnTo>
                  <a:pt x="767613" y="151142"/>
                </a:lnTo>
                <a:lnTo>
                  <a:pt x="805332" y="163347"/>
                </a:lnTo>
                <a:lnTo>
                  <a:pt x="829805" y="167919"/>
                </a:lnTo>
                <a:lnTo>
                  <a:pt x="849807" y="175044"/>
                </a:lnTo>
                <a:lnTo>
                  <a:pt x="864095" y="184886"/>
                </a:lnTo>
                <a:lnTo>
                  <a:pt x="872667" y="197332"/>
                </a:lnTo>
                <a:lnTo>
                  <a:pt x="875525" y="212217"/>
                </a:lnTo>
                <a:lnTo>
                  <a:pt x="874128" y="219646"/>
                </a:lnTo>
                <a:lnTo>
                  <a:pt x="837044" y="238506"/>
                </a:lnTo>
                <a:lnTo>
                  <a:pt x="817524" y="239649"/>
                </a:lnTo>
                <a:lnTo>
                  <a:pt x="811517" y="239382"/>
                </a:lnTo>
                <a:lnTo>
                  <a:pt x="768451" y="229743"/>
                </a:lnTo>
                <a:lnTo>
                  <a:pt x="756564" y="219837"/>
                </a:lnTo>
                <a:lnTo>
                  <a:pt x="750468" y="216789"/>
                </a:lnTo>
                <a:lnTo>
                  <a:pt x="739800" y="216789"/>
                </a:lnTo>
                <a:lnTo>
                  <a:pt x="733704" y="218313"/>
                </a:lnTo>
                <a:lnTo>
                  <a:pt x="729132" y="222885"/>
                </a:lnTo>
                <a:lnTo>
                  <a:pt x="723036" y="227457"/>
                </a:lnTo>
                <a:lnTo>
                  <a:pt x="721512" y="233553"/>
                </a:lnTo>
                <a:lnTo>
                  <a:pt x="721512" y="239649"/>
                </a:lnTo>
                <a:lnTo>
                  <a:pt x="758088" y="277837"/>
                </a:lnTo>
                <a:lnTo>
                  <a:pt x="802449" y="287705"/>
                </a:lnTo>
                <a:lnTo>
                  <a:pt x="817524" y="288505"/>
                </a:lnTo>
                <a:lnTo>
                  <a:pt x="838415" y="287388"/>
                </a:lnTo>
                <a:lnTo>
                  <a:pt x="889241" y="271741"/>
                </a:lnTo>
                <a:lnTo>
                  <a:pt x="920750" y="230505"/>
                </a:lnTo>
                <a:lnTo>
                  <a:pt x="922769" y="212217"/>
                </a:lnTo>
                <a:lnTo>
                  <a:pt x="920229" y="189826"/>
                </a:lnTo>
                <a:lnTo>
                  <a:pt x="900277" y="154254"/>
                </a:lnTo>
                <a:lnTo>
                  <a:pt x="868603" y="131864"/>
                </a:lnTo>
                <a:lnTo>
                  <a:pt x="828027" y="118110"/>
                </a:lnTo>
                <a:lnTo>
                  <a:pt x="802284" y="112966"/>
                </a:lnTo>
                <a:lnTo>
                  <a:pt x="796188" y="111442"/>
                </a:lnTo>
                <a:lnTo>
                  <a:pt x="787044" y="108394"/>
                </a:lnTo>
                <a:lnTo>
                  <a:pt x="789597" y="97510"/>
                </a:lnTo>
                <a:lnTo>
                  <a:pt x="797153" y="87617"/>
                </a:lnTo>
                <a:lnTo>
                  <a:pt x="809586" y="78562"/>
                </a:lnTo>
                <a:lnTo>
                  <a:pt x="826757" y="70192"/>
                </a:lnTo>
                <a:lnTo>
                  <a:pt x="871334" y="56273"/>
                </a:lnTo>
                <a:lnTo>
                  <a:pt x="881621" y="53428"/>
                </a:lnTo>
                <a:lnTo>
                  <a:pt x="883005" y="62852"/>
                </a:lnTo>
                <a:lnTo>
                  <a:pt x="884669" y="70434"/>
                </a:lnTo>
                <a:lnTo>
                  <a:pt x="886345" y="76022"/>
                </a:lnTo>
                <a:lnTo>
                  <a:pt x="887717" y="79438"/>
                </a:lnTo>
                <a:lnTo>
                  <a:pt x="892289" y="85534"/>
                </a:lnTo>
                <a:lnTo>
                  <a:pt x="898385" y="88582"/>
                </a:lnTo>
                <a:lnTo>
                  <a:pt x="906005" y="88582"/>
                </a:lnTo>
                <a:lnTo>
                  <a:pt x="913625" y="88582"/>
                </a:lnTo>
                <a:lnTo>
                  <a:pt x="919721" y="87058"/>
                </a:lnTo>
                <a:lnTo>
                  <a:pt x="922769" y="82486"/>
                </a:lnTo>
                <a:lnTo>
                  <a:pt x="927341" y="77914"/>
                </a:lnTo>
                <a:lnTo>
                  <a:pt x="930389" y="71716"/>
                </a:lnTo>
                <a:lnTo>
                  <a:pt x="930389" y="59524"/>
                </a:lnTo>
                <a:close/>
              </a:path>
            </a:pathLst>
          </a:custGeom>
          <a:solidFill>
            <a:srgbClr val="FF0000"/>
          </a:solidFill>
        </p:spPr>
        <p:txBody>
          <a:bodyPr wrap="square" lIns="0" tIns="0" rIns="0" bIns="0" rtlCol="0"/>
          <a:lstStyle/>
          <a:p>
            <a:pPr defTabSz="829178"/>
            <a:endParaRPr sz="1632">
              <a:solidFill>
                <a:prstClr val="black"/>
              </a:solidFill>
              <a:latin typeface="Calibri"/>
            </a:endParaRPr>
          </a:p>
        </p:txBody>
      </p:sp>
      <p:sp>
        <p:nvSpPr>
          <p:cNvPr id="15" name="object 15"/>
          <p:cNvSpPr/>
          <p:nvPr/>
        </p:nvSpPr>
        <p:spPr>
          <a:xfrm>
            <a:off x="6555906" y="1322022"/>
            <a:ext cx="58158" cy="327065"/>
          </a:xfrm>
          <a:custGeom>
            <a:avLst/>
            <a:gdLst/>
            <a:ahLst/>
            <a:cxnLst/>
            <a:rect l="l" t="t" r="r" b="b"/>
            <a:pathLst>
              <a:path w="64135" h="360680">
                <a:moveTo>
                  <a:pt x="44291" y="54959"/>
                </a:moveTo>
                <a:lnTo>
                  <a:pt x="29051" y="54959"/>
                </a:lnTo>
                <a:lnTo>
                  <a:pt x="21336" y="51911"/>
                </a:lnTo>
                <a:lnTo>
                  <a:pt x="10668" y="41243"/>
                </a:lnTo>
                <a:lnTo>
                  <a:pt x="7620" y="35147"/>
                </a:lnTo>
                <a:lnTo>
                  <a:pt x="7620" y="19812"/>
                </a:lnTo>
                <a:lnTo>
                  <a:pt x="10668" y="13716"/>
                </a:lnTo>
                <a:lnTo>
                  <a:pt x="21336" y="3048"/>
                </a:lnTo>
                <a:lnTo>
                  <a:pt x="29051" y="0"/>
                </a:lnTo>
                <a:lnTo>
                  <a:pt x="44291" y="0"/>
                </a:lnTo>
                <a:lnTo>
                  <a:pt x="50387" y="1524"/>
                </a:lnTo>
                <a:lnTo>
                  <a:pt x="56483" y="7620"/>
                </a:lnTo>
                <a:lnTo>
                  <a:pt x="61055" y="13716"/>
                </a:lnTo>
                <a:lnTo>
                  <a:pt x="64103" y="19812"/>
                </a:lnTo>
                <a:lnTo>
                  <a:pt x="64103" y="35147"/>
                </a:lnTo>
                <a:lnTo>
                  <a:pt x="61055" y="41243"/>
                </a:lnTo>
                <a:lnTo>
                  <a:pt x="56483" y="47339"/>
                </a:lnTo>
                <a:lnTo>
                  <a:pt x="50387" y="51911"/>
                </a:lnTo>
                <a:lnTo>
                  <a:pt x="44291" y="54959"/>
                </a:lnTo>
                <a:close/>
              </a:path>
              <a:path w="64135" h="360680">
                <a:moveTo>
                  <a:pt x="32099" y="360235"/>
                </a:moveTo>
                <a:lnTo>
                  <a:pt x="18288" y="360235"/>
                </a:lnTo>
                <a:lnTo>
                  <a:pt x="12192" y="358711"/>
                </a:lnTo>
                <a:lnTo>
                  <a:pt x="7620" y="354139"/>
                </a:lnTo>
                <a:lnTo>
                  <a:pt x="3048" y="349472"/>
                </a:lnTo>
                <a:lnTo>
                  <a:pt x="1524" y="343376"/>
                </a:lnTo>
                <a:lnTo>
                  <a:pt x="1500" y="328017"/>
                </a:lnTo>
                <a:lnTo>
                  <a:pt x="1333" y="318420"/>
                </a:lnTo>
                <a:lnTo>
                  <a:pt x="881" y="306824"/>
                </a:lnTo>
                <a:lnTo>
                  <a:pt x="0" y="293084"/>
                </a:lnTo>
                <a:lnTo>
                  <a:pt x="23" y="238276"/>
                </a:lnTo>
                <a:lnTo>
                  <a:pt x="190" y="224932"/>
                </a:lnTo>
                <a:lnTo>
                  <a:pt x="642" y="210160"/>
                </a:lnTo>
                <a:lnTo>
                  <a:pt x="1524" y="193833"/>
                </a:lnTo>
                <a:lnTo>
                  <a:pt x="2643" y="177507"/>
                </a:lnTo>
                <a:lnTo>
                  <a:pt x="3619" y="162734"/>
                </a:lnTo>
                <a:lnTo>
                  <a:pt x="4310" y="149390"/>
                </a:lnTo>
                <a:lnTo>
                  <a:pt x="4572" y="137350"/>
                </a:lnTo>
                <a:lnTo>
                  <a:pt x="4572" y="129730"/>
                </a:lnTo>
                <a:lnTo>
                  <a:pt x="6096" y="125158"/>
                </a:lnTo>
                <a:lnTo>
                  <a:pt x="15240" y="116014"/>
                </a:lnTo>
                <a:lnTo>
                  <a:pt x="21336" y="112966"/>
                </a:lnTo>
                <a:lnTo>
                  <a:pt x="35147" y="112966"/>
                </a:lnTo>
                <a:lnTo>
                  <a:pt x="41243" y="116014"/>
                </a:lnTo>
                <a:lnTo>
                  <a:pt x="45815" y="120586"/>
                </a:lnTo>
                <a:lnTo>
                  <a:pt x="51911" y="129730"/>
                </a:lnTo>
                <a:lnTo>
                  <a:pt x="51911" y="137350"/>
                </a:lnTo>
                <a:lnTo>
                  <a:pt x="51649" y="149390"/>
                </a:lnTo>
                <a:lnTo>
                  <a:pt x="50958" y="162734"/>
                </a:lnTo>
                <a:lnTo>
                  <a:pt x="49982" y="177507"/>
                </a:lnTo>
                <a:lnTo>
                  <a:pt x="48863" y="193833"/>
                </a:lnTo>
                <a:lnTo>
                  <a:pt x="47982" y="210160"/>
                </a:lnTo>
                <a:lnTo>
                  <a:pt x="47529" y="224932"/>
                </a:lnTo>
                <a:lnTo>
                  <a:pt x="47363" y="238276"/>
                </a:lnTo>
                <a:lnTo>
                  <a:pt x="47339" y="293084"/>
                </a:lnTo>
                <a:lnTo>
                  <a:pt x="48220" y="306824"/>
                </a:lnTo>
                <a:lnTo>
                  <a:pt x="48672" y="318420"/>
                </a:lnTo>
                <a:lnTo>
                  <a:pt x="48839" y="328017"/>
                </a:lnTo>
                <a:lnTo>
                  <a:pt x="48863" y="343376"/>
                </a:lnTo>
                <a:lnTo>
                  <a:pt x="45815" y="349472"/>
                </a:lnTo>
                <a:lnTo>
                  <a:pt x="42767" y="354139"/>
                </a:lnTo>
                <a:lnTo>
                  <a:pt x="38195" y="358711"/>
                </a:lnTo>
                <a:lnTo>
                  <a:pt x="32099" y="360235"/>
                </a:lnTo>
                <a:close/>
              </a:path>
            </a:pathLst>
          </a:custGeom>
          <a:solidFill>
            <a:srgbClr val="FF0000"/>
          </a:solidFill>
        </p:spPr>
        <p:txBody>
          <a:bodyPr wrap="square" lIns="0" tIns="0" rIns="0" bIns="0" rtlCol="0"/>
          <a:lstStyle/>
          <a:p>
            <a:pPr defTabSz="829178"/>
            <a:endParaRPr sz="1632">
              <a:solidFill>
                <a:prstClr val="black"/>
              </a:solidFill>
              <a:latin typeface="Calibri"/>
            </a:endParaRPr>
          </a:p>
        </p:txBody>
      </p:sp>
      <p:sp>
        <p:nvSpPr>
          <p:cNvPr id="16" name="object 16"/>
          <p:cNvSpPr/>
          <p:nvPr/>
        </p:nvSpPr>
        <p:spPr>
          <a:xfrm>
            <a:off x="6668018" y="1410559"/>
            <a:ext cx="426106" cy="360462"/>
          </a:xfrm>
          <a:custGeom>
            <a:avLst/>
            <a:gdLst/>
            <a:ahLst/>
            <a:cxnLst/>
            <a:rect l="l" t="t" r="r" b="b"/>
            <a:pathLst>
              <a:path w="469900" h="397510">
                <a:moveTo>
                  <a:pt x="212026" y="254977"/>
                </a:moveTo>
                <a:lnTo>
                  <a:pt x="207454" y="203073"/>
                </a:lnTo>
                <a:lnTo>
                  <a:pt x="204571" y="187871"/>
                </a:lnTo>
                <a:lnTo>
                  <a:pt x="202692" y="174409"/>
                </a:lnTo>
                <a:lnTo>
                  <a:pt x="201663" y="162687"/>
                </a:lnTo>
                <a:lnTo>
                  <a:pt x="201358" y="152679"/>
                </a:lnTo>
                <a:lnTo>
                  <a:pt x="201358" y="105346"/>
                </a:lnTo>
                <a:lnTo>
                  <a:pt x="200761" y="84785"/>
                </a:lnTo>
                <a:lnTo>
                  <a:pt x="190690" y="38188"/>
                </a:lnTo>
                <a:lnTo>
                  <a:pt x="155028" y="6908"/>
                </a:lnTo>
                <a:lnTo>
                  <a:pt x="137248" y="4660"/>
                </a:lnTo>
                <a:lnTo>
                  <a:pt x="115824" y="8077"/>
                </a:lnTo>
                <a:lnTo>
                  <a:pt x="94957" y="18186"/>
                </a:lnTo>
                <a:lnTo>
                  <a:pt x="74676" y="34886"/>
                </a:lnTo>
                <a:lnTo>
                  <a:pt x="54952" y="58000"/>
                </a:lnTo>
                <a:lnTo>
                  <a:pt x="53428" y="30568"/>
                </a:lnTo>
                <a:lnTo>
                  <a:pt x="51104" y="16802"/>
                </a:lnTo>
                <a:lnTo>
                  <a:pt x="46329" y="7289"/>
                </a:lnTo>
                <a:lnTo>
                  <a:pt x="38989" y="1778"/>
                </a:lnTo>
                <a:lnTo>
                  <a:pt x="28956" y="0"/>
                </a:lnTo>
                <a:lnTo>
                  <a:pt x="22860" y="0"/>
                </a:lnTo>
                <a:lnTo>
                  <a:pt x="16764" y="1612"/>
                </a:lnTo>
                <a:lnTo>
                  <a:pt x="7620" y="10756"/>
                </a:lnTo>
                <a:lnTo>
                  <a:pt x="6096" y="16852"/>
                </a:lnTo>
                <a:lnTo>
                  <a:pt x="6096" y="45808"/>
                </a:lnTo>
                <a:lnTo>
                  <a:pt x="7620" y="56476"/>
                </a:lnTo>
                <a:lnTo>
                  <a:pt x="7353" y="82486"/>
                </a:lnTo>
                <a:lnTo>
                  <a:pt x="6667" y="98501"/>
                </a:lnTo>
                <a:lnTo>
                  <a:pt x="4572" y="137439"/>
                </a:lnTo>
                <a:lnTo>
                  <a:pt x="2565" y="158026"/>
                </a:lnTo>
                <a:lnTo>
                  <a:pt x="1143" y="176314"/>
                </a:lnTo>
                <a:lnTo>
                  <a:pt x="279" y="192354"/>
                </a:lnTo>
                <a:lnTo>
                  <a:pt x="0" y="210693"/>
                </a:lnTo>
                <a:lnTo>
                  <a:pt x="1524" y="218313"/>
                </a:lnTo>
                <a:lnTo>
                  <a:pt x="1524" y="227457"/>
                </a:lnTo>
                <a:lnTo>
                  <a:pt x="3048" y="236601"/>
                </a:lnTo>
                <a:lnTo>
                  <a:pt x="3048" y="256501"/>
                </a:lnTo>
                <a:lnTo>
                  <a:pt x="6096" y="262597"/>
                </a:lnTo>
                <a:lnTo>
                  <a:pt x="10668" y="265645"/>
                </a:lnTo>
                <a:lnTo>
                  <a:pt x="15240" y="270217"/>
                </a:lnTo>
                <a:lnTo>
                  <a:pt x="19812" y="273265"/>
                </a:lnTo>
                <a:lnTo>
                  <a:pt x="33528" y="273265"/>
                </a:lnTo>
                <a:lnTo>
                  <a:pt x="39624" y="270217"/>
                </a:lnTo>
                <a:lnTo>
                  <a:pt x="48768" y="261073"/>
                </a:lnTo>
                <a:lnTo>
                  <a:pt x="50380" y="256501"/>
                </a:lnTo>
                <a:lnTo>
                  <a:pt x="50380" y="236601"/>
                </a:lnTo>
                <a:lnTo>
                  <a:pt x="48768" y="227457"/>
                </a:lnTo>
                <a:lnTo>
                  <a:pt x="48768" y="218313"/>
                </a:lnTo>
                <a:lnTo>
                  <a:pt x="47244" y="210693"/>
                </a:lnTo>
                <a:lnTo>
                  <a:pt x="47244" y="198501"/>
                </a:lnTo>
                <a:lnTo>
                  <a:pt x="48768" y="190779"/>
                </a:lnTo>
                <a:lnTo>
                  <a:pt x="48768" y="181635"/>
                </a:lnTo>
                <a:lnTo>
                  <a:pt x="51904" y="164871"/>
                </a:lnTo>
                <a:lnTo>
                  <a:pt x="51904" y="158775"/>
                </a:lnTo>
                <a:lnTo>
                  <a:pt x="58432" y="137909"/>
                </a:lnTo>
                <a:lnTo>
                  <a:pt x="75476" y="101269"/>
                </a:lnTo>
                <a:lnTo>
                  <a:pt x="110769" y="61480"/>
                </a:lnTo>
                <a:lnTo>
                  <a:pt x="137248" y="53428"/>
                </a:lnTo>
                <a:lnTo>
                  <a:pt x="145491" y="56616"/>
                </a:lnTo>
                <a:lnTo>
                  <a:pt x="151726" y="66243"/>
                </a:lnTo>
                <a:lnTo>
                  <a:pt x="155676" y="82448"/>
                </a:lnTo>
                <a:lnTo>
                  <a:pt x="157060" y="105346"/>
                </a:lnTo>
                <a:lnTo>
                  <a:pt x="157060" y="109918"/>
                </a:lnTo>
                <a:lnTo>
                  <a:pt x="155536" y="117538"/>
                </a:lnTo>
                <a:lnTo>
                  <a:pt x="155587" y="163118"/>
                </a:lnTo>
                <a:lnTo>
                  <a:pt x="155917" y="175933"/>
                </a:lnTo>
                <a:lnTo>
                  <a:pt x="156819" y="189344"/>
                </a:lnTo>
                <a:lnTo>
                  <a:pt x="158584" y="203073"/>
                </a:lnTo>
                <a:lnTo>
                  <a:pt x="164782" y="256501"/>
                </a:lnTo>
                <a:lnTo>
                  <a:pt x="167068" y="266268"/>
                </a:lnTo>
                <a:lnTo>
                  <a:pt x="171640" y="272884"/>
                </a:lnTo>
                <a:lnTo>
                  <a:pt x="178498" y="276656"/>
                </a:lnTo>
                <a:lnTo>
                  <a:pt x="187642" y="277837"/>
                </a:lnTo>
                <a:lnTo>
                  <a:pt x="195262" y="277837"/>
                </a:lnTo>
                <a:lnTo>
                  <a:pt x="201358" y="276313"/>
                </a:lnTo>
                <a:lnTo>
                  <a:pt x="210502" y="267169"/>
                </a:lnTo>
                <a:lnTo>
                  <a:pt x="212026" y="261073"/>
                </a:lnTo>
                <a:lnTo>
                  <a:pt x="212026" y="254977"/>
                </a:lnTo>
                <a:close/>
              </a:path>
              <a:path w="469900" h="397510">
                <a:moveTo>
                  <a:pt x="469773" y="67246"/>
                </a:moveTo>
                <a:lnTo>
                  <a:pt x="443865" y="38188"/>
                </a:lnTo>
                <a:lnTo>
                  <a:pt x="439864" y="33007"/>
                </a:lnTo>
                <a:lnTo>
                  <a:pt x="434721" y="28663"/>
                </a:lnTo>
                <a:lnTo>
                  <a:pt x="428434" y="24904"/>
                </a:lnTo>
                <a:lnTo>
                  <a:pt x="422529" y="22148"/>
                </a:lnTo>
                <a:lnTo>
                  <a:pt x="422529" y="68770"/>
                </a:lnTo>
                <a:lnTo>
                  <a:pt x="420001" y="94475"/>
                </a:lnTo>
                <a:lnTo>
                  <a:pt x="414375" y="135077"/>
                </a:lnTo>
                <a:lnTo>
                  <a:pt x="404990" y="174790"/>
                </a:lnTo>
                <a:lnTo>
                  <a:pt x="377228" y="212026"/>
                </a:lnTo>
                <a:lnTo>
                  <a:pt x="341655" y="227457"/>
                </a:lnTo>
                <a:lnTo>
                  <a:pt x="329031" y="226314"/>
                </a:lnTo>
                <a:lnTo>
                  <a:pt x="296037" y="199771"/>
                </a:lnTo>
                <a:lnTo>
                  <a:pt x="288315" y="157251"/>
                </a:lnTo>
                <a:lnTo>
                  <a:pt x="289750" y="136410"/>
                </a:lnTo>
                <a:lnTo>
                  <a:pt x="311175" y="85534"/>
                </a:lnTo>
                <a:lnTo>
                  <a:pt x="341083" y="61480"/>
                </a:lnTo>
                <a:lnTo>
                  <a:pt x="381279" y="53428"/>
                </a:lnTo>
                <a:lnTo>
                  <a:pt x="388899" y="53428"/>
                </a:lnTo>
                <a:lnTo>
                  <a:pt x="396621" y="54952"/>
                </a:lnTo>
                <a:lnTo>
                  <a:pt x="402717" y="58000"/>
                </a:lnTo>
                <a:lnTo>
                  <a:pt x="410337" y="59524"/>
                </a:lnTo>
                <a:lnTo>
                  <a:pt x="416433" y="64198"/>
                </a:lnTo>
                <a:lnTo>
                  <a:pt x="422529" y="68770"/>
                </a:lnTo>
                <a:lnTo>
                  <a:pt x="422529" y="22148"/>
                </a:lnTo>
                <a:lnTo>
                  <a:pt x="384327" y="15328"/>
                </a:lnTo>
                <a:lnTo>
                  <a:pt x="352894" y="17907"/>
                </a:lnTo>
                <a:lnTo>
                  <a:pt x="300316" y="38481"/>
                </a:lnTo>
                <a:lnTo>
                  <a:pt x="263118" y="77660"/>
                </a:lnTo>
                <a:lnTo>
                  <a:pt x="244792" y="129692"/>
                </a:lnTo>
                <a:lnTo>
                  <a:pt x="242608" y="158775"/>
                </a:lnTo>
                <a:lnTo>
                  <a:pt x="242646" y="162217"/>
                </a:lnTo>
                <a:lnTo>
                  <a:pt x="249364" y="203822"/>
                </a:lnTo>
                <a:lnTo>
                  <a:pt x="269938" y="238125"/>
                </a:lnTo>
                <a:lnTo>
                  <a:pt x="301066" y="260121"/>
                </a:lnTo>
                <a:lnTo>
                  <a:pt x="340131" y="267169"/>
                </a:lnTo>
                <a:lnTo>
                  <a:pt x="351282" y="266560"/>
                </a:lnTo>
                <a:lnTo>
                  <a:pt x="389953" y="248386"/>
                </a:lnTo>
                <a:lnTo>
                  <a:pt x="406996" y="227457"/>
                </a:lnTo>
                <a:lnTo>
                  <a:pt x="411861" y="219837"/>
                </a:lnTo>
                <a:lnTo>
                  <a:pt x="408622" y="272313"/>
                </a:lnTo>
                <a:lnTo>
                  <a:pt x="399669" y="309841"/>
                </a:lnTo>
                <a:lnTo>
                  <a:pt x="374434" y="342887"/>
                </a:lnTo>
                <a:lnTo>
                  <a:pt x="335559" y="354139"/>
                </a:lnTo>
                <a:lnTo>
                  <a:pt x="324154" y="353872"/>
                </a:lnTo>
                <a:lnTo>
                  <a:pt x="312889" y="353187"/>
                </a:lnTo>
                <a:lnTo>
                  <a:pt x="301917" y="352209"/>
                </a:lnTo>
                <a:lnTo>
                  <a:pt x="291363" y="351091"/>
                </a:lnTo>
                <a:lnTo>
                  <a:pt x="281851" y="349084"/>
                </a:lnTo>
                <a:lnTo>
                  <a:pt x="273939" y="347662"/>
                </a:lnTo>
                <a:lnTo>
                  <a:pt x="267474" y="346798"/>
                </a:lnTo>
                <a:lnTo>
                  <a:pt x="262318" y="346519"/>
                </a:lnTo>
                <a:lnTo>
                  <a:pt x="253187" y="347929"/>
                </a:lnTo>
                <a:lnTo>
                  <a:pt x="246507" y="352044"/>
                </a:lnTo>
                <a:lnTo>
                  <a:pt x="242379" y="358736"/>
                </a:lnTo>
                <a:lnTo>
                  <a:pt x="240982" y="367855"/>
                </a:lnTo>
                <a:lnTo>
                  <a:pt x="242951" y="376389"/>
                </a:lnTo>
                <a:lnTo>
                  <a:pt x="283273" y="394335"/>
                </a:lnTo>
                <a:lnTo>
                  <a:pt x="324891" y="396900"/>
                </a:lnTo>
                <a:lnTo>
                  <a:pt x="350634" y="395478"/>
                </a:lnTo>
                <a:lnTo>
                  <a:pt x="392442" y="384009"/>
                </a:lnTo>
                <a:lnTo>
                  <a:pt x="426758" y="354139"/>
                </a:lnTo>
                <a:lnTo>
                  <a:pt x="429196" y="350888"/>
                </a:lnTo>
                <a:lnTo>
                  <a:pt x="447001" y="300583"/>
                </a:lnTo>
                <a:lnTo>
                  <a:pt x="451573" y="261061"/>
                </a:lnTo>
                <a:lnTo>
                  <a:pt x="453009" y="238125"/>
                </a:lnTo>
                <a:lnTo>
                  <a:pt x="454406" y="219837"/>
                </a:lnTo>
                <a:lnTo>
                  <a:pt x="459105" y="158775"/>
                </a:lnTo>
                <a:lnTo>
                  <a:pt x="459409" y="150774"/>
                </a:lnTo>
                <a:lnTo>
                  <a:pt x="460438" y="140487"/>
                </a:lnTo>
                <a:lnTo>
                  <a:pt x="462318" y="127876"/>
                </a:lnTo>
                <a:lnTo>
                  <a:pt x="465201" y="112966"/>
                </a:lnTo>
                <a:lnTo>
                  <a:pt x="467194" y="98958"/>
                </a:lnTo>
                <a:lnTo>
                  <a:pt x="468630" y="86677"/>
                </a:lnTo>
                <a:lnTo>
                  <a:pt x="469480" y="76098"/>
                </a:lnTo>
                <a:lnTo>
                  <a:pt x="469773" y="67246"/>
                </a:lnTo>
                <a:close/>
              </a:path>
            </a:pathLst>
          </a:custGeom>
          <a:solidFill>
            <a:srgbClr val="FF0000"/>
          </a:solidFill>
        </p:spPr>
        <p:txBody>
          <a:bodyPr wrap="square" lIns="0" tIns="0" rIns="0" bIns="0" rtlCol="0"/>
          <a:lstStyle/>
          <a:p>
            <a:pPr defTabSz="829178"/>
            <a:endParaRPr sz="1632">
              <a:solidFill>
                <a:prstClr val="black"/>
              </a:solidFill>
              <a:latin typeface="Calibri"/>
            </a:endParaRPr>
          </a:p>
        </p:txBody>
      </p:sp>
      <p:pic>
        <p:nvPicPr>
          <p:cNvPr id="17" name="object 17"/>
          <p:cNvPicPr/>
          <p:nvPr/>
        </p:nvPicPr>
        <p:blipFill>
          <a:blip r:embed="rId2" cstate="print"/>
          <a:stretch>
            <a:fillRect/>
          </a:stretch>
        </p:blipFill>
        <p:spPr>
          <a:xfrm>
            <a:off x="2002764" y="2288102"/>
            <a:ext cx="69184" cy="69184"/>
          </a:xfrm>
          <a:prstGeom prst="rect">
            <a:avLst/>
          </a:prstGeom>
        </p:spPr>
      </p:pic>
      <p:grpSp>
        <p:nvGrpSpPr>
          <p:cNvPr id="18" name="object 18"/>
          <p:cNvGrpSpPr/>
          <p:nvPr/>
        </p:nvGrpSpPr>
        <p:grpSpPr>
          <a:xfrm>
            <a:off x="2193648" y="2242410"/>
            <a:ext cx="224569" cy="181383"/>
            <a:chOff x="1043273" y="2472880"/>
            <a:chExt cx="247650" cy="200025"/>
          </a:xfrm>
        </p:grpSpPr>
        <p:pic>
          <p:nvPicPr>
            <p:cNvPr id="19" name="object 19"/>
            <p:cNvPicPr/>
            <p:nvPr/>
          </p:nvPicPr>
          <p:blipFill>
            <a:blip r:embed="rId3" cstate="print"/>
            <a:stretch>
              <a:fillRect/>
            </a:stretch>
          </p:blipFill>
          <p:spPr>
            <a:xfrm>
              <a:off x="1043273" y="2472880"/>
              <a:ext cx="109823" cy="196881"/>
            </a:xfrm>
            <a:prstGeom prst="rect">
              <a:avLst/>
            </a:prstGeom>
          </p:spPr>
        </p:pic>
        <p:pic>
          <p:nvPicPr>
            <p:cNvPr id="20" name="object 20"/>
            <p:cNvPicPr/>
            <p:nvPr/>
          </p:nvPicPr>
          <p:blipFill>
            <a:blip r:embed="rId4" cstate="print"/>
            <a:stretch>
              <a:fillRect/>
            </a:stretch>
          </p:blipFill>
          <p:spPr>
            <a:xfrm>
              <a:off x="1177480" y="2523267"/>
              <a:ext cx="112871" cy="149542"/>
            </a:xfrm>
            <a:prstGeom prst="rect">
              <a:avLst/>
            </a:prstGeom>
          </p:spPr>
        </p:pic>
      </p:grpSp>
      <p:pic>
        <p:nvPicPr>
          <p:cNvPr id="21" name="object 21"/>
          <p:cNvPicPr/>
          <p:nvPr/>
        </p:nvPicPr>
        <p:blipFill>
          <a:blip r:embed="rId5" cstate="print"/>
          <a:stretch>
            <a:fillRect/>
          </a:stretch>
        </p:blipFill>
        <p:spPr>
          <a:xfrm>
            <a:off x="2459158" y="2288101"/>
            <a:ext cx="73330" cy="134223"/>
          </a:xfrm>
          <a:prstGeom prst="rect">
            <a:avLst/>
          </a:prstGeom>
        </p:spPr>
      </p:pic>
      <p:grpSp>
        <p:nvGrpSpPr>
          <p:cNvPr id="22" name="object 22"/>
          <p:cNvGrpSpPr/>
          <p:nvPr/>
        </p:nvGrpSpPr>
        <p:grpSpPr>
          <a:xfrm>
            <a:off x="2558832" y="2228591"/>
            <a:ext cx="342036" cy="195203"/>
            <a:chOff x="1445990" y="2457640"/>
            <a:chExt cx="377190" cy="215265"/>
          </a:xfrm>
        </p:grpSpPr>
        <p:sp>
          <p:nvSpPr>
            <p:cNvPr id="23" name="object 23"/>
            <p:cNvSpPr/>
            <p:nvPr/>
          </p:nvSpPr>
          <p:spPr>
            <a:xfrm>
              <a:off x="1445983" y="2457640"/>
              <a:ext cx="99060" cy="213995"/>
            </a:xfrm>
            <a:custGeom>
              <a:avLst/>
              <a:gdLst/>
              <a:ahLst/>
              <a:cxnLst/>
              <a:rect l="l" t="t" r="r" b="b"/>
              <a:pathLst>
                <a:path w="99059" h="213994">
                  <a:moveTo>
                    <a:pt x="21336" y="212128"/>
                  </a:moveTo>
                  <a:lnTo>
                    <a:pt x="1524" y="212128"/>
                  </a:lnTo>
                  <a:lnTo>
                    <a:pt x="3048" y="213652"/>
                  </a:lnTo>
                  <a:lnTo>
                    <a:pt x="21336" y="213652"/>
                  </a:lnTo>
                  <a:lnTo>
                    <a:pt x="21336" y="212128"/>
                  </a:lnTo>
                  <a:close/>
                </a:path>
                <a:path w="99059" h="213994">
                  <a:moveTo>
                    <a:pt x="22860" y="3048"/>
                  </a:moveTo>
                  <a:lnTo>
                    <a:pt x="21336" y="1524"/>
                  </a:lnTo>
                  <a:lnTo>
                    <a:pt x="16764" y="1524"/>
                  </a:lnTo>
                  <a:lnTo>
                    <a:pt x="13716" y="0"/>
                  </a:lnTo>
                  <a:lnTo>
                    <a:pt x="9144" y="0"/>
                  </a:lnTo>
                  <a:lnTo>
                    <a:pt x="7620" y="1524"/>
                  </a:lnTo>
                  <a:lnTo>
                    <a:pt x="1524" y="1524"/>
                  </a:lnTo>
                  <a:lnTo>
                    <a:pt x="1524" y="3048"/>
                  </a:lnTo>
                  <a:lnTo>
                    <a:pt x="22860" y="3048"/>
                  </a:lnTo>
                  <a:close/>
                </a:path>
                <a:path w="99059" h="213994">
                  <a:moveTo>
                    <a:pt x="24384" y="3340"/>
                  </a:moveTo>
                  <a:lnTo>
                    <a:pt x="0" y="3340"/>
                  </a:lnTo>
                  <a:lnTo>
                    <a:pt x="0" y="210350"/>
                  </a:lnTo>
                  <a:lnTo>
                    <a:pt x="0" y="211620"/>
                  </a:lnTo>
                  <a:lnTo>
                    <a:pt x="24003" y="211620"/>
                  </a:lnTo>
                  <a:lnTo>
                    <a:pt x="24003" y="210350"/>
                  </a:lnTo>
                  <a:lnTo>
                    <a:pt x="24384" y="210350"/>
                  </a:lnTo>
                  <a:lnTo>
                    <a:pt x="24384" y="3340"/>
                  </a:lnTo>
                  <a:close/>
                </a:path>
                <a:path w="99059" h="213994">
                  <a:moveTo>
                    <a:pt x="96012" y="70205"/>
                  </a:moveTo>
                  <a:lnTo>
                    <a:pt x="94488" y="68681"/>
                  </a:lnTo>
                  <a:lnTo>
                    <a:pt x="92964" y="68681"/>
                  </a:lnTo>
                  <a:lnTo>
                    <a:pt x="91440" y="67157"/>
                  </a:lnTo>
                  <a:lnTo>
                    <a:pt x="76200" y="67157"/>
                  </a:lnTo>
                  <a:lnTo>
                    <a:pt x="74676" y="68681"/>
                  </a:lnTo>
                  <a:lnTo>
                    <a:pt x="71628" y="68681"/>
                  </a:lnTo>
                  <a:lnTo>
                    <a:pt x="71628" y="212128"/>
                  </a:lnTo>
                  <a:lnTo>
                    <a:pt x="73152" y="212128"/>
                  </a:lnTo>
                  <a:lnTo>
                    <a:pt x="74676" y="213652"/>
                  </a:lnTo>
                  <a:lnTo>
                    <a:pt x="92964" y="213652"/>
                  </a:lnTo>
                  <a:lnTo>
                    <a:pt x="92964" y="212128"/>
                  </a:lnTo>
                  <a:lnTo>
                    <a:pt x="94488" y="212128"/>
                  </a:lnTo>
                  <a:lnTo>
                    <a:pt x="96012" y="210604"/>
                  </a:lnTo>
                  <a:lnTo>
                    <a:pt x="96012" y="70205"/>
                  </a:lnTo>
                  <a:close/>
                </a:path>
                <a:path w="99059" h="213994">
                  <a:moveTo>
                    <a:pt x="99060" y="19812"/>
                  </a:moveTo>
                  <a:lnTo>
                    <a:pt x="97536" y="15240"/>
                  </a:lnTo>
                  <a:lnTo>
                    <a:pt x="96012" y="13716"/>
                  </a:lnTo>
                  <a:lnTo>
                    <a:pt x="89916" y="10668"/>
                  </a:lnTo>
                  <a:lnTo>
                    <a:pt x="77724" y="10668"/>
                  </a:lnTo>
                  <a:lnTo>
                    <a:pt x="73152" y="12192"/>
                  </a:lnTo>
                  <a:lnTo>
                    <a:pt x="68580" y="16764"/>
                  </a:lnTo>
                  <a:lnTo>
                    <a:pt x="68580" y="35153"/>
                  </a:lnTo>
                  <a:lnTo>
                    <a:pt x="73152" y="39725"/>
                  </a:lnTo>
                  <a:lnTo>
                    <a:pt x="77724" y="41249"/>
                  </a:lnTo>
                  <a:lnTo>
                    <a:pt x="89916" y="41249"/>
                  </a:lnTo>
                  <a:lnTo>
                    <a:pt x="96012" y="38201"/>
                  </a:lnTo>
                  <a:lnTo>
                    <a:pt x="97536" y="35153"/>
                  </a:lnTo>
                  <a:lnTo>
                    <a:pt x="99060" y="32004"/>
                  </a:lnTo>
                  <a:lnTo>
                    <a:pt x="99060" y="19812"/>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24" name="object 24"/>
            <p:cNvPicPr/>
            <p:nvPr/>
          </p:nvPicPr>
          <p:blipFill>
            <a:blip r:embed="rId6" cstate="print"/>
            <a:stretch>
              <a:fillRect/>
            </a:stretch>
          </p:blipFill>
          <p:spPr>
            <a:xfrm>
              <a:off x="1578673" y="2523267"/>
              <a:ext cx="125063" cy="149542"/>
            </a:xfrm>
            <a:prstGeom prst="rect">
              <a:avLst/>
            </a:prstGeom>
          </p:spPr>
        </p:pic>
        <p:pic>
          <p:nvPicPr>
            <p:cNvPr id="25" name="object 25"/>
            <p:cNvPicPr/>
            <p:nvPr/>
          </p:nvPicPr>
          <p:blipFill>
            <a:blip r:embed="rId7" cstate="print"/>
            <a:stretch>
              <a:fillRect/>
            </a:stretch>
          </p:blipFill>
          <p:spPr>
            <a:xfrm>
              <a:off x="1741932" y="2523267"/>
              <a:ext cx="80772" cy="148018"/>
            </a:xfrm>
            <a:prstGeom prst="rect">
              <a:avLst/>
            </a:prstGeom>
          </p:spPr>
        </p:pic>
      </p:grpSp>
      <p:pic>
        <p:nvPicPr>
          <p:cNvPr id="26" name="object 26"/>
          <p:cNvPicPr/>
          <p:nvPr/>
        </p:nvPicPr>
        <p:blipFill>
          <a:blip r:embed="rId8" cstate="print"/>
          <a:stretch>
            <a:fillRect/>
          </a:stretch>
        </p:blipFill>
        <p:spPr>
          <a:xfrm>
            <a:off x="2982060" y="2229973"/>
            <a:ext cx="114789" cy="193734"/>
          </a:xfrm>
          <a:prstGeom prst="rect">
            <a:avLst/>
          </a:prstGeom>
        </p:spPr>
      </p:pic>
      <p:grpSp>
        <p:nvGrpSpPr>
          <p:cNvPr id="27" name="object 27"/>
          <p:cNvGrpSpPr/>
          <p:nvPr/>
        </p:nvGrpSpPr>
        <p:grpSpPr>
          <a:xfrm>
            <a:off x="3138307" y="2238264"/>
            <a:ext cx="506720" cy="185989"/>
            <a:chOff x="2085022" y="2468308"/>
            <a:chExt cx="558800" cy="205104"/>
          </a:xfrm>
        </p:grpSpPr>
        <p:pic>
          <p:nvPicPr>
            <p:cNvPr id="28" name="object 28"/>
            <p:cNvPicPr/>
            <p:nvPr/>
          </p:nvPicPr>
          <p:blipFill>
            <a:blip r:embed="rId9" cstate="print"/>
            <a:stretch>
              <a:fillRect/>
            </a:stretch>
          </p:blipFill>
          <p:spPr>
            <a:xfrm>
              <a:off x="2085022" y="2523267"/>
              <a:ext cx="80867" cy="148018"/>
            </a:xfrm>
            <a:prstGeom prst="rect">
              <a:avLst/>
            </a:prstGeom>
          </p:spPr>
        </p:pic>
        <p:sp>
          <p:nvSpPr>
            <p:cNvPr id="29" name="object 29"/>
            <p:cNvSpPr/>
            <p:nvPr/>
          </p:nvSpPr>
          <p:spPr>
            <a:xfrm>
              <a:off x="2190273" y="2468308"/>
              <a:ext cx="32384" cy="203200"/>
            </a:xfrm>
            <a:custGeom>
              <a:avLst/>
              <a:gdLst/>
              <a:ahLst/>
              <a:cxnLst/>
              <a:rect l="l" t="t" r="r" b="b"/>
              <a:pathLst>
                <a:path w="32385" h="203200">
                  <a:moveTo>
                    <a:pt x="25908" y="58007"/>
                  </a:moveTo>
                  <a:lnTo>
                    <a:pt x="7620" y="58007"/>
                  </a:lnTo>
                  <a:lnTo>
                    <a:pt x="9144" y="56483"/>
                  </a:lnTo>
                  <a:lnTo>
                    <a:pt x="24384" y="56483"/>
                  </a:lnTo>
                  <a:lnTo>
                    <a:pt x="25908" y="58007"/>
                  </a:lnTo>
                  <a:close/>
                </a:path>
                <a:path w="32385" h="203200">
                  <a:moveTo>
                    <a:pt x="28956" y="199929"/>
                  </a:moveTo>
                  <a:lnTo>
                    <a:pt x="3048" y="199929"/>
                  </a:lnTo>
                  <a:lnTo>
                    <a:pt x="3048" y="61055"/>
                  </a:lnTo>
                  <a:lnTo>
                    <a:pt x="4572" y="59531"/>
                  </a:lnTo>
                  <a:lnTo>
                    <a:pt x="4572" y="58007"/>
                  </a:lnTo>
                  <a:lnTo>
                    <a:pt x="27432" y="58007"/>
                  </a:lnTo>
                  <a:lnTo>
                    <a:pt x="27432" y="59531"/>
                  </a:lnTo>
                  <a:lnTo>
                    <a:pt x="28956" y="59531"/>
                  </a:lnTo>
                  <a:lnTo>
                    <a:pt x="28956" y="199929"/>
                  </a:lnTo>
                  <a:close/>
                </a:path>
                <a:path w="32385" h="203200">
                  <a:moveTo>
                    <a:pt x="27432" y="201453"/>
                  </a:moveTo>
                  <a:lnTo>
                    <a:pt x="4572" y="201453"/>
                  </a:lnTo>
                  <a:lnTo>
                    <a:pt x="4572" y="199929"/>
                  </a:lnTo>
                  <a:lnTo>
                    <a:pt x="27432" y="199929"/>
                  </a:lnTo>
                  <a:lnTo>
                    <a:pt x="27432" y="201453"/>
                  </a:lnTo>
                  <a:close/>
                </a:path>
                <a:path w="32385" h="203200">
                  <a:moveTo>
                    <a:pt x="25908" y="202977"/>
                  </a:moveTo>
                  <a:lnTo>
                    <a:pt x="7620" y="202977"/>
                  </a:lnTo>
                  <a:lnTo>
                    <a:pt x="6096" y="201453"/>
                  </a:lnTo>
                  <a:lnTo>
                    <a:pt x="25908" y="201453"/>
                  </a:lnTo>
                  <a:lnTo>
                    <a:pt x="25908" y="202977"/>
                  </a:lnTo>
                  <a:close/>
                </a:path>
                <a:path w="32385" h="203200">
                  <a:moveTo>
                    <a:pt x="21336" y="30480"/>
                  </a:moveTo>
                  <a:lnTo>
                    <a:pt x="10668" y="30480"/>
                  </a:lnTo>
                  <a:lnTo>
                    <a:pt x="6096" y="28955"/>
                  </a:lnTo>
                  <a:lnTo>
                    <a:pt x="1524" y="24384"/>
                  </a:lnTo>
                  <a:lnTo>
                    <a:pt x="0" y="21336"/>
                  </a:lnTo>
                  <a:lnTo>
                    <a:pt x="0" y="9143"/>
                  </a:lnTo>
                  <a:lnTo>
                    <a:pt x="1524" y="6095"/>
                  </a:lnTo>
                  <a:lnTo>
                    <a:pt x="6096" y="1524"/>
                  </a:lnTo>
                  <a:lnTo>
                    <a:pt x="10668" y="0"/>
                  </a:lnTo>
                  <a:lnTo>
                    <a:pt x="22860" y="0"/>
                  </a:lnTo>
                  <a:lnTo>
                    <a:pt x="28956" y="3048"/>
                  </a:lnTo>
                  <a:lnTo>
                    <a:pt x="30480" y="4572"/>
                  </a:lnTo>
                  <a:lnTo>
                    <a:pt x="32004" y="9143"/>
                  </a:lnTo>
                  <a:lnTo>
                    <a:pt x="32004" y="21336"/>
                  </a:lnTo>
                  <a:lnTo>
                    <a:pt x="28956" y="27431"/>
                  </a:lnTo>
                  <a:lnTo>
                    <a:pt x="25908" y="28955"/>
                  </a:lnTo>
                  <a:lnTo>
                    <a:pt x="21336" y="30480"/>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30" name="object 30"/>
            <p:cNvPicPr/>
            <p:nvPr/>
          </p:nvPicPr>
          <p:blipFill>
            <a:blip r:embed="rId10" cstate="print"/>
            <a:stretch>
              <a:fillRect/>
            </a:stretch>
          </p:blipFill>
          <p:spPr>
            <a:xfrm>
              <a:off x="2246757" y="2523267"/>
              <a:ext cx="271462" cy="149542"/>
            </a:xfrm>
            <a:prstGeom prst="rect">
              <a:avLst/>
            </a:prstGeom>
          </p:spPr>
        </p:pic>
        <p:pic>
          <p:nvPicPr>
            <p:cNvPr id="31" name="object 31"/>
            <p:cNvPicPr/>
            <p:nvPr/>
          </p:nvPicPr>
          <p:blipFill>
            <a:blip r:embed="rId11" cstate="print"/>
            <a:stretch>
              <a:fillRect/>
            </a:stretch>
          </p:blipFill>
          <p:spPr>
            <a:xfrm>
              <a:off x="2545651" y="2523267"/>
              <a:ext cx="97631" cy="149542"/>
            </a:xfrm>
            <a:prstGeom prst="rect">
              <a:avLst/>
            </a:prstGeom>
          </p:spPr>
        </p:pic>
      </p:grpSp>
      <p:grpSp>
        <p:nvGrpSpPr>
          <p:cNvPr id="32" name="object 32"/>
          <p:cNvGrpSpPr/>
          <p:nvPr/>
        </p:nvGrpSpPr>
        <p:grpSpPr>
          <a:xfrm>
            <a:off x="3741362" y="2229973"/>
            <a:ext cx="506720" cy="194051"/>
            <a:chOff x="2750057" y="2459164"/>
            <a:chExt cx="558800" cy="213995"/>
          </a:xfrm>
        </p:grpSpPr>
        <p:pic>
          <p:nvPicPr>
            <p:cNvPr id="33" name="object 33"/>
            <p:cNvPicPr/>
            <p:nvPr/>
          </p:nvPicPr>
          <p:blipFill>
            <a:blip r:embed="rId12" cstate="print"/>
            <a:stretch>
              <a:fillRect/>
            </a:stretch>
          </p:blipFill>
          <p:spPr>
            <a:xfrm>
              <a:off x="2902553" y="2523267"/>
              <a:ext cx="97631" cy="149542"/>
            </a:xfrm>
            <a:prstGeom prst="rect">
              <a:avLst/>
            </a:prstGeom>
          </p:spPr>
        </p:pic>
        <p:pic>
          <p:nvPicPr>
            <p:cNvPr id="34" name="object 34"/>
            <p:cNvPicPr/>
            <p:nvPr/>
          </p:nvPicPr>
          <p:blipFill>
            <a:blip r:embed="rId13" cstate="print"/>
            <a:stretch>
              <a:fillRect/>
            </a:stretch>
          </p:blipFill>
          <p:spPr>
            <a:xfrm>
              <a:off x="2750057" y="2524791"/>
              <a:ext cx="117443" cy="148018"/>
            </a:xfrm>
            <a:prstGeom prst="rect">
              <a:avLst/>
            </a:prstGeom>
          </p:spPr>
        </p:pic>
        <p:pic>
          <p:nvPicPr>
            <p:cNvPr id="35" name="object 35"/>
            <p:cNvPicPr/>
            <p:nvPr/>
          </p:nvPicPr>
          <p:blipFill>
            <a:blip r:embed="rId14" cstate="print"/>
            <a:stretch>
              <a:fillRect/>
            </a:stretch>
          </p:blipFill>
          <p:spPr>
            <a:xfrm>
              <a:off x="3027616" y="2523267"/>
              <a:ext cx="125063" cy="149542"/>
            </a:xfrm>
            <a:prstGeom prst="rect">
              <a:avLst/>
            </a:prstGeom>
          </p:spPr>
        </p:pic>
        <p:pic>
          <p:nvPicPr>
            <p:cNvPr id="36" name="object 36"/>
            <p:cNvPicPr/>
            <p:nvPr/>
          </p:nvPicPr>
          <p:blipFill>
            <a:blip r:embed="rId15" cstate="print"/>
            <a:stretch>
              <a:fillRect/>
            </a:stretch>
          </p:blipFill>
          <p:spPr>
            <a:xfrm>
              <a:off x="3183302" y="2459164"/>
              <a:ext cx="125015" cy="213645"/>
            </a:xfrm>
            <a:prstGeom prst="rect">
              <a:avLst/>
            </a:prstGeom>
          </p:spPr>
        </p:pic>
      </p:grpSp>
      <p:pic>
        <p:nvPicPr>
          <p:cNvPr id="37" name="object 37"/>
          <p:cNvPicPr/>
          <p:nvPr/>
        </p:nvPicPr>
        <p:blipFill>
          <a:blip r:embed="rId16" cstate="print"/>
          <a:stretch>
            <a:fillRect/>
          </a:stretch>
        </p:blipFill>
        <p:spPr>
          <a:xfrm>
            <a:off x="4356854" y="2228591"/>
            <a:ext cx="802231" cy="243571"/>
          </a:xfrm>
          <a:prstGeom prst="rect">
            <a:avLst/>
          </a:prstGeom>
        </p:spPr>
      </p:pic>
      <p:sp>
        <p:nvSpPr>
          <p:cNvPr id="38" name="object 38"/>
          <p:cNvSpPr/>
          <p:nvPr/>
        </p:nvSpPr>
        <p:spPr>
          <a:xfrm>
            <a:off x="5200544" y="2228591"/>
            <a:ext cx="22457" cy="194051"/>
          </a:xfrm>
          <a:custGeom>
            <a:avLst/>
            <a:gdLst/>
            <a:ahLst/>
            <a:cxnLst/>
            <a:rect l="l" t="t" r="r" b="b"/>
            <a:pathLst>
              <a:path w="24764" h="213994">
                <a:moveTo>
                  <a:pt x="24384" y="3048"/>
                </a:moveTo>
                <a:lnTo>
                  <a:pt x="22860" y="3048"/>
                </a:lnTo>
                <a:lnTo>
                  <a:pt x="22860" y="1524"/>
                </a:lnTo>
                <a:lnTo>
                  <a:pt x="16764" y="1524"/>
                </a:lnTo>
                <a:lnTo>
                  <a:pt x="15240" y="0"/>
                </a:lnTo>
                <a:lnTo>
                  <a:pt x="9144" y="0"/>
                </a:lnTo>
                <a:lnTo>
                  <a:pt x="7620" y="1524"/>
                </a:lnTo>
                <a:lnTo>
                  <a:pt x="1524" y="1524"/>
                </a:lnTo>
                <a:lnTo>
                  <a:pt x="1524" y="3048"/>
                </a:lnTo>
                <a:lnTo>
                  <a:pt x="0" y="3048"/>
                </a:lnTo>
                <a:lnTo>
                  <a:pt x="0" y="212128"/>
                </a:lnTo>
                <a:lnTo>
                  <a:pt x="1524" y="212128"/>
                </a:lnTo>
                <a:lnTo>
                  <a:pt x="3048" y="213652"/>
                </a:lnTo>
                <a:lnTo>
                  <a:pt x="21336" y="213652"/>
                </a:lnTo>
                <a:lnTo>
                  <a:pt x="22860" y="212128"/>
                </a:lnTo>
                <a:lnTo>
                  <a:pt x="24384" y="212128"/>
                </a:lnTo>
                <a:lnTo>
                  <a:pt x="24384" y="3048"/>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39" name="object 39"/>
          <p:cNvPicPr/>
          <p:nvPr/>
        </p:nvPicPr>
        <p:blipFill>
          <a:blip r:embed="rId17" cstate="print"/>
          <a:stretch>
            <a:fillRect/>
          </a:stretch>
        </p:blipFill>
        <p:spPr>
          <a:xfrm>
            <a:off x="5323625" y="2229973"/>
            <a:ext cx="1114813" cy="193734"/>
          </a:xfrm>
          <a:prstGeom prst="rect">
            <a:avLst/>
          </a:prstGeom>
        </p:spPr>
      </p:pic>
      <p:pic>
        <p:nvPicPr>
          <p:cNvPr id="40" name="object 40"/>
          <p:cNvPicPr/>
          <p:nvPr/>
        </p:nvPicPr>
        <p:blipFill>
          <a:blip r:embed="rId18" cstate="print"/>
          <a:stretch>
            <a:fillRect/>
          </a:stretch>
        </p:blipFill>
        <p:spPr>
          <a:xfrm>
            <a:off x="6528353" y="2238264"/>
            <a:ext cx="1116109" cy="233898"/>
          </a:xfrm>
          <a:prstGeom prst="rect">
            <a:avLst/>
          </a:prstGeom>
        </p:spPr>
      </p:pic>
      <p:grpSp>
        <p:nvGrpSpPr>
          <p:cNvPr id="41" name="object 41"/>
          <p:cNvGrpSpPr/>
          <p:nvPr/>
        </p:nvGrpSpPr>
        <p:grpSpPr>
          <a:xfrm>
            <a:off x="7734420" y="2228591"/>
            <a:ext cx="225721" cy="195203"/>
            <a:chOff x="7153513" y="2457640"/>
            <a:chExt cx="248920" cy="215265"/>
          </a:xfrm>
        </p:grpSpPr>
        <p:pic>
          <p:nvPicPr>
            <p:cNvPr id="42" name="object 42"/>
            <p:cNvPicPr/>
            <p:nvPr/>
          </p:nvPicPr>
          <p:blipFill>
            <a:blip r:embed="rId19" cstate="print"/>
            <a:stretch>
              <a:fillRect/>
            </a:stretch>
          </p:blipFill>
          <p:spPr>
            <a:xfrm>
              <a:off x="7153513" y="2523267"/>
              <a:ext cx="135664" cy="149542"/>
            </a:xfrm>
            <a:prstGeom prst="rect">
              <a:avLst/>
            </a:prstGeom>
          </p:spPr>
        </p:pic>
        <p:pic>
          <p:nvPicPr>
            <p:cNvPr id="43" name="object 43"/>
            <p:cNvPicPr/>
            <p:nvPr/>
          </p:nvPicPr>
          <p:blipFill>
            <a:blip r:embed="rId20" cstate="print"/>
            <a:stretch>
              <a:fillRect/>
            </a:stretch>
          </p:blipFill>
          <p:spPr>
            <a:xfrm>
              <a:off x="7309104" y="2457640"/>
              <a:ext cx="92964" cy="213645"/>
            </a:xfrm>
            <a:prstGeom prst="rect">
              <a:avLst/>
            </a:prstGeom>
          </p:spPr>
        </p:pic>
      </p:grpSp>
      <p:grpSp>
        <p:nvGrpSpPr>
          <p:cNvPr id="44" name="object 44"/>
          <p:cNvGrpSpPr/>
          <p:nvPr/>
        </p:nvGrpSpPr>
        <p:grpSpPr>
          <a:xfrm>
            <a:off x="8024849" y="2228591"/>
            <a:ext cx="365645" cy="195203"/>
            <a:chOff x="7473791" y="2457640"/>
            <a:chExt cx="403225" cy="215265"/>
          </a:xfrm>
        </p:grpSpPr>
        <p:pic>
          <p:nvPicPr>
            <p:cNvPr id="45" name="object 45"/>
            <p:cNvPicPr/>
            <p:nvPr/>
          </p:nvPicPr>
          <p:blipFill>
            <a:blip r:embed="rId21" cstate="print"/>
            <a:stretch>
              <a:fillRect/>
            </a:stretch>
          </p:blipFill>
          <p:spPr>
            <a:xfrm>
              <a:off x="7473791" y="2488120"/>
              <a:ext cx="90011" cy="184689"/>
            </a:xfrm>
            <a:prstGeom prst="rect">
              <a:avLst/>
            </a:prstGeom>
          </p:spPr>
        </p:pic>
        <p:pic>
          <p:nvPicPr>
            <p:cNvPr id="46" name="object 46"/>
            <p:cNvPicPr/>
            <p:nvPr/>
          </p:nvPicPr>
          <p:blipFill>
            <a:blip r:embed="rId22" cstate="print"/>
            <a:stretch>
              <a:fillRect/>
            </a:stretch>
          </p:blipFill>
          <p:spPr>
            <a:xfrm>
              <a:off x="7595806" y="2457640"/>
              <a:ext cx="118967" cy="213645"/>
            </a:xfrm>
            <a:prstGeom prst="rect">
              <a:avLst/>
            </a:prstGeom>
          </p:spPr>
        </p:pic>
        <p:pic>
          <p:nvPicPr>
            <p:cNvPr id="47" name="object 47"/>
            <p:cNvPicPr/>
            <p:nvPr/>
          </p:nvPicPr>
          <p:blipFill>
            <a:blip r:embed="rId23" cstate="print"/>
            <a:stretch>
              <a:fillRect/>
            </a:stretch>
          </p:blipFill>
          <p:spPr>
            <a:xfrm>
              <a:off x="7751445" y="2523267"/>
              <a:ext cx="125063" cy="149542"/>
            </a:xfrm>
            <a:prstGeom prst="rect">
              <a:avLst/>
            </a:prstGeom>
          </p:spPr>
        </p:pic>
      </p:grpSp>
      <p:pic>
        <p:nvPicPr>
          <p:cNvPr id="48" name="object 48"/>
          <p:cNvPicPr/>
          <p:nvPr/>
        </p:nvPicPr>
        <p:blipFill>
          <a:blip r:embed="rId24" cstate="print"/>
          <a:stretch>
            <a:fillRect/>
          </a:stretch>
        </p:blipFill>
        <p:spPr>
          <a:xfrm>
            <a:off x="8479860" y="2288101"/>
            <a:ext cx="231047" cy="184060"/>
          </a:xfrm>
          <a:prstGeom prst="rect">
            <a:avLst/>
          </a:prstGeom>
        </p:spPr>
      </p:pic>
      <p:grpSp>
        <p:nvGrpSpPr>
          <p:cNvPr id="49" name="object 49"/>
          <p:cNvGrpSpPr/>
          <p:nvPr/>
        </p:nvGrpSpPr>
        <p:grpSpPr>
          <a:xfrm>
            <a:off x="8737165" y="2228590"/>
            <a:ext cx="669677" cy="232631"/>
            <a:chOff x="8259318" y="2457640"/>
            <a:chExt cx="738505" cy="256540"/>
          </a:xfrm>
        </p:grpSpPr>
        <p:sp>
          <p:nvSpPr>
            <p:cNvPr id="50" name="object 50"/>
            <p:cNvSpPr/>
            <p:nvPr/>
          </p:nvSpPr>
          <p:spPr>
            <a:xfrm>
              <a:off x="8259318" y="2457640"/>
              <a:ext cx="99695" cy="213995"/>
            </a:xfrm>
            <a:custGeom>
              <a:avLst/>
              <a:gdLst/>
              <a:ahLst/>
              <a:cxnLst/>
              <a:rect l="l" t="t" r="r" b="b"/>
              <a:pathLst>
                <a:path w="99695" h="213994">
                  <a:moveTo>
                    <a:pt x="16764" y="1524"/>
                  </a:moveTo>
                  <a:lnTo>
                    <a:pt x="15240" y="0"/>
                  </a:lnTo>
                  <a:lnTo>
                    <a:pt x="10668" y="0"/>
                  </a:lnTo>
                  <a:lnTo>
                    <a:pt x="9144" y="1524"/>
                  </a:lnTo>
                  <a:lnTo>
                    <a:pt x="16764" y="1524"/>
                  </a:lnTo>
                  <a:close/>
                </a:path>
                <a:path w="99695" h="213994">
                  <a:moveTo>
                    <a:pt x="24384" y="210604"/>
                  </a:moveTo>
                  <a:lnTo>
                    <a:pt x="1524" y="210604"/>
                  </a:lnTo>
                  <a:lnTo>
                    <a:pt x="1524" y="212128"/>
                  </a:lnTo>
                  <a:lnTo>
                    <a:pt x="3048" y="212128"/>
                  </a:lnTo>
                  <a:lnTo>
                    <a:pt x="4572" y="213652"/>
                  </a:lnTo>
                  <a:lnTo>
                    <a:pt x="21336" y="213652"/>
                  </a:lnTo>
                  <a:lnTo>
                    <a:pt x="22860" y="212128"/>
                  </a:lnTo>
                  <a:lnTo>
                    <a:pt x="24384" y="212128"/>
                  </a:lnTo>
                  <a:lnTo>
                    <a:pt x="24384" y="210604"/>
                  </a:lnTo>
                  <a:close/>
                </a:path>
                <a:path w="99695" h="213994">
                  <a:moveTo>
                    <a:pt x="25908" y="4610"/>
                  </a:moveTo>
                  <a:lnTo>
                    <a:pt x="24663" y="4610"/>
                  </a:lnTo>
                  <a:lnTo>
                    <a:pt x="24663" y="2070"/>
                  </a:lnTo>
                  <a:lnTo>
                    <a:pt x="1231" y="2070"/>
                  </a:lnTo>
                  <a:lnTo>
                    <a:pt x="1231" y="4610"/>
                  </a:lnTo>
                  <a:lnTo>
                    <a:pt x="0" y="4610"/>
                  </a:lnTo>
                  <a:lnTo>
                    <a:pt x="0" y="210350"/>
                  </a:lnTo>
                  <a:lnTo>
                    <a:pt x="25908" y="210350"/>
                  </a:lnTo>
                  <a:lnTo>
                    <a:pt x="25908" y="4610"/>
                  </a:lnTo>
                  <a:close/>
                </a:path>
                <a:path w="99695" h="213994">
                  <a:moveTo>
                    <a:pt x="96100" y="70205"/>
                  </a:moveTo>
                  <a:lnTo>
                    <a:pt x="94576" y="70205"/>
                  </a:lnTo>
                  <a:lnTo>
                    <a:pt x="94576" y="68681"/>
                  </a:lnTo>
                  <a:lnTo>
                    <a:pt x="91528" y="68681"/>
                  </a:lnTo>
                  <a:lnTo>
                    <a:pt x="91528" y="67157"/>
                  </a:lnTo>
                  <a:lnTo>
                    <a:pt x="74764" y="67157"/>
                  </a:lnTo>
                  <a:lnTo>
                    <a:pt x="74764" y="68681"/>
                  </a:lnTo>
                  <a:lnTo>
                    <a:pt x="71716" y="68681"/>
                  </a:lnTo>
                  <a:lnTo>
                    <a:pt x="71716" y="70205"/>
                  </a:lnTo>
                  <a:lnTo>
                    <a:pt x="70192" y="70205"/>
                  </a:lnTo>
                  <a:lnTo>
                    <a:pt x="70192" y="210604"/>
                  </a:lnTo>
                  <a:lnTo>
                    <a:pt x="71716" y="210604"/>
                  </a:lnTo>
                  <a:lnTo>
                    <a:pt x="71716" y="212128"/>
                  </a:lnTo>
                  <a:lnTo>
                    <a:pt x="73240" y="212128"/>
                  </a:lnTo>
                  <a:lnTo>
                    <a:pt x="74764" y="213652"/>
                  </a:lnTo>
                  <a:lnTo>
                    <a:pt x="91528" y="213652"/>
                  </a:lnTo>
                  <a:lnTo>
                    <a:pt x="93052" y="212128"/>
                  </a:lnTo>
                  <a:lnTo>
                    <a:pt x="94576" y="212128"/>
                  </a:lnTo>
                  <a:lnTo>
                    <a:pt x="94576" y="210604"/>
                  </a:lnTo>
                  <a:lnTo>
                    <a:pt x="96100" y="210604"/>
                  </a:lnTo>
                  <a:lnTo>
                    <a:pt x="96100" y="70205"/>
                  </a:lnTo>
                  <a:close/>
                </a:path>
                <a:path w="99695" h="213994">
                  <a:moveTo>
                    <a:pt x="99148" y="19812"/>
                  </a:moveTo>
                  <a:lnTo>
                    <a:pt x="97624" y="15240"/>
                  </a:lnTo>
                  <a:lnTo>
                    <a:pt x="96100" y="13716"/>
                  </a:lnTo>
                  <a:lnTo>
                    <a:pt x="93052" y="12192"/>
                  </a:lnTo>
                  <a:lnTo>
                    <a:pt x="88480" y="10668"/>
                  </a:lnTo>
                  <a:lnTo>
                    <a:pt x="77812" y="10668"/>
                  </a:lnTo>
                  <a:lnTo>
                    <a:pt x="73240" y="12192"/>
                  </a:lnTo>
                  <a:lnTo>
                    <a:pt x="70192" y="13716"/>
                  </a:lnTo>
                  <a:lnTo>
                    <a:pt x="67144" y="19812"/>
                  </a:lnTo>
                  <a:lnTo>
                    <a:pt x="67144" y="32004"/>
                  </a:lnTo>
                  <a:lnTo>
                    <a:pt x="70192" y="38100"/>
                  </a:lnTo>
                  <a:lnTo>
                    <a:pt x="73240" y="39624"/>
                  </a:lnTo>
                  <a:lnTo>
                    <a:pt x="77812" y="41148"/>
                  </a:lnTo>
                  <a:lnTo>
                    <a:pt x="88480" y="41148"/>
                  </a:lnTo>
                  <a:lnTo>
                    <a:pt x="93052" y="39624"/>
                  </a:lnTo>
                  <a:lnTo>
                    <a:pt x="97624" y="35052"/>
                  </a:lnTo>
                  <a:lnTo>
                    <a:pt x="99148" y="32004"/>
                  </a:lnTo>
                  <a:lnTo>
                    <a:pt x="99148" y="19812"/>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51" name="object 51"/>
            <p:cNvPicPr/>
            <p:nvPr/>
          </p:nvPicPr>
          <p:blipFill>
            <a:blip r:embed="rId25" cstate="print"/>
            <a:stretch>
              <a:fillRect/>
            </a:stretch>
          </p:blipFill>
          <p:spPr>
            <a:xfrm>
              <a:off x="8401145" y="2523267"/>
              <a:ext cx="118967" cy="148018"/>
            </a:xfrm>
            <a:prstGeom prst="rect">
              <a:avLst/>
            </a:prstGeom>
          </p:spPr>
        </p:pic>
        <p:pic>
          <p:nvPicPr>
            <p:cNvPr id="52" name="object 52"/>
            <p:cNvPicPr/>
            <p:nvPr/>
          </p:nvPicPr>
          <p:blipFill>
            <a:blip r:embed="rId26" cstate="print"/>
            <a:stretch>
              <a:fillRect/>
            </a:stretch>
          </p:blipFill>
          <p:spPr>
            <a:xfrm>
              <a:off x="8555259" y="2459164"/>
              <a:ext cx="126587" cy="213645"/>
            </a:xfrm>
            <a:prstGeom prst="rect">
              <a:avLst/>
            </a:prstGeom>
          </p:spPr>
        </p:pic>
        <p:pic>
          <p:nvPicPr>
            <p:cNvPr id="53" name="object 53"/>
            <p:cNvPicPr/>
            <p:nvPr/>
          </p:nvPicPr>
          <p:blipFill>
            <a:blip r:embed="rId27" cstate="print"/>
            <a:stretch>
              <a:fillRect/>
            </a:stretch>
          </p:blipFill>
          <p:spPr>
            <a:xfrm>
              <a:off x="8718477" y="2523267"/>
              <a:ext cx="126532" cy="149542"/>
            </a:xfrm>
            <a:prstGeom prst="rect">
              <a:avLst/>
            </a:prstGeom>
          </p:spPr>
        </p:pic>
        <p:pic>
          <p:nvPicPr>
            <p:cNvPr id="54" name="object 54"/>
            <p:cNvPicPr/>
            <p:nvPr/>
          </p:nvPicPr>
          <p:blipFill>
            <a:blip r:embed="rId28" cstate="print"/>
            <a:stretch>
              <a:fillRect/>
            </a:stretch>
          </p:blipFill>
          <p:spPr>
            <a:xfrm>
              <a:off x="8883110" y="2523267"/>
              <a:ext cx="114395" cy="190785"/>
            </a:xfrm>
            <a:prstGeom prst="rect">
              <a:avLst/>
            </a:prstGeom>
          </p:spPr>
        </p:pic>
      </p:grpSp>
      <p:grpSp>
        <p:nvGrpSpPr>
          <p:cNvPr id="55" name="object 55"/>
          <p:cNvGrpSpPr/>
          <p:nvPr/>
        </p:nvGrpSpPr>
        <p:grpSpPr>
          <a:xfrm>
            <a:off x="9514433" y="2228590"/>
            <a:ext cx="603458" cy="232631"/>
            <a:chOff x="9116472" y="2457640"/>
            <a:chExt cx="665480" cy="256540"/>
          </a:xfrm>
        </p:grpSpPr>
        <p:pic>
          <p:nvPicPr>
            <p:cNvPr id="56" name="object 56"/>
            <p:cNvPicPr/>
            <p:nvPr/>
          </p:nvPicPr>
          <p:blipFill>
            <a:blip r:embed="rId29" cstate="print"/>
            <a:stretch>
              <a:fillRect/>
            </a:stretch>
          </p:blipFill>
          <p:spPr>
            <a:xfrm>
              <a:off x="9116472" y="2457640"/>
              <a:ext cx="117443" cy="213645"/>
            </a:xfrm>
            <a:prstGeom prst="rect">
              <a:avLst/>
            </a:prstGeom>
          </p:spPr>
        </p:pic>
        <p:pic>
          <p:nvPicPr>
            <p:cNvPr id="57" name="object 57"/>
            <p:cNvPicPr/>
            <p:nvPr/>
          </p:nvPicPr>
          <p:blipFill>
            <a:blip r:embed="rId30" cstate="print"/>
            <a:stretch>
              <a:fillRect/>
            </a:stretch>
          </p:blipFill>
          <p:spPr>
            <a:xfrm>
              <a:off x="9270642" y="2523267"/>
              <a:ext cx="126532" cy="149542"/>
            </a:xfrm>
            <a:prstGeom prst="rect">
              <a:avLst/>
            </a:prstGeom>
          </p:spPr>
        </p:pic>
        <p:pic>
          <p:nvPicPr>
            <p:cNvPr id="58" name="object 58"/>
            <p:cNvPicPr/>
            <p:nvPr/>
          </p:nvPicPr>
          <p:blipFill>
            <a:blip r:embed="rId31" cstate="print"/>
            <a:stretch>
              <a:fillRect/>
            </a:stretch>
          </p:blipFill>
          <p:spPr>
            <a:xfrm>
              <a:off x="9426130" y="2523267"/>
              <a:ext cx="111347" cy="149542"/>
            </a:xfrm>
            <a:prstGeom prst="rect">
              <a:avLst/>
            </a:prstGeom>
          </p:spPr>
        </p:pic>
        <p:pic>
          <p:nvPicPr>
            <p:cNvPr id="59" name="object 59"/>
            <p:cNvPicPr/>
            <p:nvPr/>
          </p:nvPicPr>
          <p:blipFill>
            <a:blip r:embed="rId32" cstate="print"/>
            <a:stretch>
              <a:fillRect/>
            </a:stretch>
          </p:blipFill>
          <p:spPr>
            <a:xfrm>
              <a:off x="9575578" y="2459164"/>
              <a:ext cx="125158" cy="213645"/>
            </a:xfrm>
            <a:prstGeom prst="rect">
              <a:avLst/>
            </a:prstGeom>
          </p:spPr>
        </p:pic>
        <p:sp>
          <p:nvSpPr>
            <p:cNvPr id="60" name="object 60"/>
            <p:cNvSpPr/>
            <p:nvPr/>
          </p:nvSpPr>
          <p:spPr>
            <a:xfrm>
              <a:off x="9731217" y="2636138"/>
              <a:ext cx="50800" cy="78105"/>
            </a:xfrm>
            <a:custGeom>
              <a:avLst/>
              <a:gdLst/>
              <a:ahLst/>
              <a:cxnLst/>
              <a:rect l="l" t="t" r="r" b="b"/>
              <a:pathLst>
                <a:path w="50800" h="78105">
                  <a:moveTo>
                    <a:pt x="44196" y="1619"/>
                  </a:moveTo>
                  <a:lnTo>
                    <a:pt x="27432" y="1619"/>
                  </a:lnTo>
                  <a:lnTo>
                    <a:pt x="28956" y="0"/>
                  </a:lnTo>
                  <a:lnTo>
                    <a:pt x="41148" y="0"/>
                  </a:lnTo>
                  <a:lnTo>
                    <a:pt x="44196" y="1619"/>
                  </a:lnTo>
                  <a:close/>
                </a:path>
                <a:path w="50800" h="78105">
                  <a:moveTo>
                    <a:pt x="45720" y="3143"/>
                  </a:moveTo>
                  <a:lnTo>
                    <a:pt x="24384" y="3143"/>
                  </a:lnTo>
                  <a:lnTo>
                    <a:pt x="25908" y="1619"/>
                  </a:lnTo>
                  <a:lnTo>
                    <a:pt x="45720" y="1619"/>
                  </a:lnTo>
                  <a:lnTo>
                    <a:pt x="45720" y="3143"/>
                  </a:lnTo>
                  <a:close/>
                </a:path>
                <a:path w="50800" h="78105">
                  <a:moveTo>
                    <a:pt x="15240" y="77914"/>
                  </a:moveTo>
                  <a:lnTo>
                    <a:pt x="0" y="77914"/>
                  </a:lnTo>
                  <a:lnTo>
                    <a:pt x="0" y="73342"/>
                  </a:lnTo>
                  <a:lnTo>
                    <a:pt x="19812" y="32099"/>
                  </a:lnTo>
                  <a:lnTo>
                    <a:pt x="19812" y="9239"/>
                  </a:lnTo>
                  <a:lnTo>
                    <a:pt x="21336" y="7715"/>
                  </a:lnTo>
                  <a:lnTo>
                    <a:pt x="21336" y="4667"/>
                  </a:lnTo>
                  <a:lnTo>
                    <a:pt x="22860" y="3143"/>
                  </a:lnTo>
                  <a:lnTo>
                    <a:pt x="47244" y="3143"/>
                  </a:lnTo>
                  <a:lnTo>
                    <a:pt x="48768" y="4667"/>
                  </a:lnTo>
                  <a:lnTo>
                    <a:pt x="48768" y="7715"/>
                  </a:lnTo>
                  <a:lnTo>
                    <a:pt x="50292" y="9239"/>
                  </a:lnTo>
                  <a:lnTo>
                    <a:pt x="50292" y="15335"/>
                  </a:lnTo>
                  <a:lnTo>
                    <a:pt x="48768" y="18383"/>
                  </a:lnTo>
                  <a:lnTo>
                    <a:pt x="48768" y="26003"/>
                  </a:lnTo>
                  <a:lnTo>
                    <a:pt x="47244" y="29051"/>
                  </a:lnTo>
                  <a:lnTo>
                    <a:pt x="47244" y="30575"/>
                  </a:lnTo>
                  <a:lnTo>
                    <a:pt x="45720" y="33623"/>
                  </a:lnTo>
                  <a:lnTo>
                    <a:pt x="44196" y="35147"/>
                  </a:lnTo>
                  <a:lnTo>
                    <a:pt x="44196" y="38195"/>
                  </a:lnTo>
                  <a:lnTo>
                    <a:pt x="42672" y="39719"/>
                  </a:lnTo>
                  <a:lnTo>
                    <a:pt x="41148" y="42767"/>
                  </a:lnTo>
                  <a:lnTo>
                    <a:pt x="19812" y="74866"/>
                  </a:lnTo>
                  <a:lnTo>
                    <a:pt x="18288" y="74866"/>
                  </a:lnTo>
                  <a:lnTo>
                    <a:pt x="18288" y="76390"/>
                  </a:lnTo>
                  <a:lnTo>
                    <a:pt x="16764" y="76390"/>
                  </a:lnTo>
                  <a:lnTo>
                    <a:pt x="15240" y="77914"/>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pic>
        <p:nvPicPr>
          <p:cNvPr id="61" name="object 61"/>
          <p:cNvPicPr/>
          <p:nvPr/>
        </p:nvPicPr>
        <p:blipFill>
          <a:blip r:embed="rId33" cstate="print"/>
          <a:stretch>
            <a:fillRect/>
          </a:stretch>
        </p:blipFill>
        <p:spPr>
          <a:xfrm>
            <a:off x="2182593" y="2593948"/>
            <a:ext cx="102352" cy="135605"/>
          </a:xfrm>
          <a:prstGeom prst="rect">
            <a:avLst/>
          </a:prstGeom>
        </p:spPr>
      </p:pic>
      <p:grpSp>
        <p:nvGrpSpPr>
          <p:cNvPr id="62" name="object 62"/>
          <p:cNvGrpSpPr/>
          <p:nvPr/>
        </p:nvGrpSpPr>
        <p:grpSpPr>
          <a:xfrm>
            <a:off x="2326403" y="2535819"/>
            <a:ext cx="255088" cy="194051"/>
            <a:chOff x="1189672" y="2796444"/>
            <a:chExt cx="281305" cy="213995"/>
          </a:xfrm>
        </p:grpSpPr>
        <p:pic>
          <p:nvPicPr>
            <p:cNvPr id="63" name="object 63"/>
            <p:cNvPicPr/>
            <p:nvPr/>
          </p:nvPicPr>
          <p:blipFill>
            <a:blip r:embed="rId34" cstate="print"/>
            <a:stretch>
              <a:fillRect/>
            </a:stretch>
          </p:blipFill>
          <p:spPr>
            <a:xfrm>
              <a:off x="1189672" y="2860548"/>
              <a:ext cx="117443" cy="148018"/>
            </a:xfrm>
            <a:prstGeom prst="rect">
              <a:avLst/>
            </a:prstGeom>
          </p:spPr>
        </p:pic>
        <p:pic>
          <p:nvPicPr>
            <p:cNvPr id="64" name="object 64"/>
            <p:cNvPicPr/>
            <p:nvPr/>
          </p:nvPicPr>
          <p:blipFill>
            <a:blip r:embed="rId35" cstate="print"/>
            <a:stretch>
              <a:fillRect/>
            </a:stretch>
          </p:blipFill>
          <p:spPr>
            <a:xfrm>
              <a:off x="1343786" y="2796444"/>
              <a:ext cx="126587" cy="213645"/>
            </a:xfrm>
            <a:prstGeom prst="rect">
              <a:avLst/>
            </a:prstGeom>
          </p:spPr>
        </p:pic>
      </p:grpSp>
      <p:pic>
        <p:nvPicPr>
          <p:cNvPr id="65" name="object 65"/>
          <p:cNvPicPr/>
          <p:nvPr/>
        </p:nvPicPr>
        <p:blipFill>
          <a:blip r:embed="rId36" cstate="print"/>
          <a:stretch>
            <a:fillRect/>
          </a:stretch>
        </p:blipFill>
        <p:spPr>
          <a:xfrm>
            <a:off x="2677768" y="2562076"/>
            <a:ext cx="694264" cy="167476"/>
          </a:xfrm>
          <a:prstGeom prst="rect">
            <a:avLst/>
          </a:prstGeom>
        </p:spPr>
      </p:pic>
      <p:grpSp>
        <p:nvGrpSpPr>
          <p:cNvPr id="66" name="object 66"/>
          <p:cNvGrpSpPr/>
          <p:nvPr/>
        </p:nvGrpSpPr>
        <p:grpSpPr>
          <a:xfrm>
            <a:off x="3460565" y="2531673"/>
            <a:ext cx="592517" cy="243571"/>
            <a:chOff x="2440400" y="2791872"/>
            <a:chExt cx="653415" cy="268605"/>
          </a:xfrm>
        </p:grpSpPr>
        <p:sp>
          <p:nvSpPr>
            <p:cNvPr id="67" name="object 67"/>
            <p:cNvSpPr/>
            <p:nvPr/>
          </p:nvSpPr>
          <p:spPr>
            <a:xfrm>
              <a:off x="2440400" y="2791872"/>
              <a:ext cx="56515" cy="268605"/>
            </a:xfrm>
            <a:custGeom>
              <a:avLst/>
              <a:gdLst/>
              <a:ahLst/>
              <a:cxnLst/>
              <a:rect l="l" t="t" r="r" b="b"/>
              <a:pathLst>
                <a:path w="56514" h="268605">
                  <a:moveTo>
                    <a:pt x="53435" y="1524"/>
                  </a:moveTo>
                  <a:lnTo>
                    <a:pt x="36671" y="1524"/>
                  </a:lnTo>
                  <a:lnTo>
                    <a:pt x="36671" y="0"/>
                  </a:lnTo>
                  <a:lnTo>
                    <a:pt x="53435" y="0"/>
                  </a:lnTo>
                  <a:lnTo>
                    <a:pt x="53435" y="1524"/>
                  </a:lnTo>
                  <a:close/>
                </a:path>
                <a:path w="56514" h="268605">
                  <a:moveTo>
                    <a:pt x="54959" y="267081"/>
                  </a:moveTo>
                  <a:lnTo>
                    <a:pt x="35147" y="267081"/>
                  </a:lnTo>
                  <a:lnTo>
                    <a:pt x="35147" y="265557"/>
                  </a:lnTo>
                  <a:lnTo>
                    <a:pt x="33623" y="265557"/>
                  </a:lnTo>
                  <a:lnTo>
                    <a:pt x="16644" y="225496"/>
                  </a:lnTo>
                  <a:lnTo>
                    <a:pt x="5524" y="185261"/>
                  </a:lnTo>
                  <a:lnTo>
                    <a:pt x="3048" y="167925"/>
                  </a:lnTo>
                  <a:lnTo>
                    <a:pt x="1928" y="159631"/>
                  </a:lnTo>
                  <a:lnTo>
                    <a:pt x="952" y="151078"/>
                  </a:lnTo>
                  <a:lnTo>
                    <a:pt x="261" y="142543"/>
                  </a:lnTo>
                  <a:lnTo>
                    <a:pt x="0" y="134302"/>
                  </a:lnTo>
                  <a:lnTo>
                    <a:pt x="261" y="125420"/>
                  </a:lnTo>
                  <a:lnTo>
                    <a:pt x="952" y="116967"/>
                  </a:lnTo>
                  <a:lnTo>
                    <a:pt x="1928" y="108799"/>
                  </a:lnTo>
                  <a:lnTo>
                    <a:pt x="3048" y="100774"/>
                  </a:lnTo>
                  <a:lnTo>
                    <a:pt x="4214" y="91837"/>
                  </a:lnTo>
                  <a:lnTo>
                    <a:pt x="13906" y="51137"/>
                  </a:lnTo>
                  <a:lnTo>
                    <a:pt x="33623" y="3048"/>
                  </a:lnTo>
                  <a:lnTo>
                    <a:pt x="35147" y="1524"/>
                  </a:lnTo>
                  <a:lnTo>
                    <a:pt x="54959" y="1524"/>
                  </a:lnTo>
                  <a:lnTo>
                    <a:pt x="56483" y="3048"/>
                  </a:lnTo>
                  <a:lnTo>
                    <a:pt x="56483" y="4572"/>
                  </a:lnTo>
                  <a:lnTo>
                    <a:pt x="54959" y="6096"/>
                  </a:lnTo>
                  <a:lnTo>
                    <a:pt x="48410" y="21231"/>
                  </a:lnTo>
                  <a:lnTo>
                    <a:pt x="33623" y="68675"/>
                  </a:lnTo>
                  <a:lnTo>
                    <a:pt x="27756" y="117404"/>
                  </a:lnTo>
                  <a:lnTo>
                    <a:pt x="27432" y="134302"/>
                  </a:lnTo>
                  <a:lnTo>
                    <a:pt x="27756" y="150319"/>
                  </a:lnTo>
                  <a:lnTo>
                    <a:pt x="33623" y="198405"/>
                  </a:lnTo>
                  <a:lnTo>
                    <a:pt x="48625" y="245849"/>
                  </a:lnTo>
                  <a:lnTo>
                    <a:pt x="56483" y="262509"/>
                  </a:lnTo>
                  <a:lnTo>
                    <a:pt x="56483" y="265557"/>
                  </a:lnTo>
                  <a:lnTo>
                    <a:pt x="54959" y="267081"/>
                  </a:lnTo>
                  <a:close/>
                </a:path>
                <a:path w="56514" h="268605">
                  <a:moveTo>
                    <a:pt x="51911" y="268604"/>
                  </a:moveTo>
                  <a:lnTo>
                    <a:pt x="38195" y="268604"/>
                  </a:lnTo>
                  <a:lnTo>
                    <a:pt x="38195" y="267081"/>
                  </a:lnTo>
                  <a:lnTo>
                    <a:pt x="53435" y="267081"/>
                  </a:lnTo>
                  <a:lnTo>
                    <a:pt x="51911" y="268604"/>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68" name="object 68"/>
            <p:cNvPicPr/>
            <p:nvPr/>
          </p:nvPicPr>
          <p:blipFill>
            <a:blip r:embed="rId37" cstate="print"/>
            <a:stretch>
              <a:fillRect/>
            </a:stretch>
          </p:blipFill>
          <p:spPr>
            <a:xfrm>
              <a:off x="2530411" y="2808636"/>
              <a:ext cx="141827" cy="201453"/>
            </a:xfrm>
            <a:prstGeom prst="rect">
              <a:avLst/>
            </a:prstGeom>
          </p:spPr>
        </p:pic>
        <p:pic>
          <p:nvPicPr>
            <p:cNvPr id="69" name="object 69"/>
            <p:cNvPicPr/>
            <p:nvPr/>
          </p:nvPicPr>
          <p:blipFill>
            <a:blip r:embed="rId38" cstate="print"/>
            <a:stretch>
              <a:fillRect/>
            </a:stretch>
          </p:blipFill>
          <p:spPr>
            <a:xfrm>
              <a:off x="2707385" y="2810160"/>
              <a:ext cx="141827" cy="198405"/>
            </a:xfrm>
            <a:prstGeom prst="rect">
              <a:avLst/>
            </a:prstGeom>
          </p:spPr>
        </p:pic>
        <p:pic>
          <p:nvPicPr>
            <p:cNvPr id="70" name="object 70"/>
            <p:cNvPicPr/>
            <p:nvPr/>
          </p:nvPicPr>
          <p:blipFill>
            <a:blip r:embed="rId39" cstate="print"/>
            <a:stretch>
              <a:fillRect/>
            </a:stretch>
          </p:blipFill>
          <p:spPr>
            <a:xfrm>
              <a:off x="2885789" y="2807112"/>
              <a:ext cx="122015" cy="202977"/>
            </a:xfrm>
            <a:prstGeom prst="rect">
              <a:avLst/>
            </a:prstGeom>
          </p:spPr>
        </p:pic>
        <p:sp>
          <p:nvSpPr>
            <p:cNvPr id="71" name="object 71"/>
            <p:cNvSpPr/>
            <p:nvPr/>
          </p:nvSpPr>
          <p:spPr>
            <a:xfrm>
              <a:off x="3036760" y="2791872"/>
              <a:ext cx="56515" cy="268605"/>
            </a:xfrm>
            <a:custGeom>
              <a:avLst/>
              <a:gdLst/>
              <a:ahLst/>
              <a:cxnLst/>
              <a:rect l="l" t="t" r="r" b="b"/>
              <a:pathLst>
                <a:path w="56514" h="268605">
                  <a:moveTo>
                    <a:pt x="19907" y="1524"/>
                  </a:moveTo>
                  <a:lnTo>
                    <a:pt x="3048" y="1524"/>
                  </a:lnTo>
                  <a:lnTo>
                    <a:pt x="3048" y="0"/>
                  </a:lnTo>
                  <a:lnTo>
                    <a:pt x="19907" y="0"/>
                  </a:lnTo>
                  <a:lnTo>
                    <a:pt x="19907" y="1524"/>
                  </a:lnTo>
                  <a:close/>
                </a:path>
                <a:path w="56514" h="268605">
                  <a:moveTo>
                    <a:pt x="21431" y="267081"/>
                  </a:moveTo>
                  <a:lnTo>
                    <a:pt x="1524" y="267081"/>
                  </a:lnTo>
                  <a:lnTo>
                    <a:pt x="0" y="265557"/>
                  </a:lnTo>
                  <a:lnTo>
                    <a:pt x="0" y="262509"/>
                  </a:lnTo>
                  <a:lnTo>
                    <a:pt x="1524" y="260985"/>
                  </a:lnTo>
                  <a:lnTo>
                    <a:pt x="7913" y="245849"/>
                  </a:lnTo>
                  <a:lnTo>
                    <a:pt x="22955" y="198405"/>
                  </a:lnTo>
                  <a:lnTo>
                    <a:pt x="28741" y="150319"/>
                  </a:lnTo>
                  <a:lnTo>
                    <a:pt x="29051" y="134302"/>
                  </a:lnTo>
                  <a:lnTo>
                    <a:pt x="28726" y="117166"/>
                  </a:lnTo>
                  <a:lnTo>
                    <a:pt x="22955" y="68675"/>
                  </a:lnTo>
                  <a:lnTo>
                    <a:pt x="8127" y="21231"/>
                  </a:lnTo>
                  <a:lnTo>
                    <a:pt x="0" y="4572"/>
                  </a:lnTo>
                  <a:lnTo>
                    <a:pt x="0" y="3048"/>
                  </a:lnTo>
                  <a:lnTo>
                    <a:pt x="1524" y="1524"/>
                  </a:lnTo>
                  <a:lnTo>
                    <a:pt x="21431" y="1524"/>
                  </a:lnTo>
                  <a:lnTo>
                    <a:pt x="42243" y="50277"/>
                  </a:lnTo>
                  <a:lnTo>
                    <a:pt x="54197" y="100155"/>
                  </a:lnTo>
                  <a:lnTo>
                    <a:pt x="56483" y="134302"/>
                  </a:lnTo>
                  <a:lnTo>
                    <a:pt x="56221" y="142543"/>
                  </a:lnTo>
                  <a:lnTo>
                    <a:pt x="55530" y="151078"/>
                  </a:lnTo>
                  <a:lnTo>
                    <a:pt x="54554" y="159631"/>
                  </a:lnTo>
                  <a:lnTo>
                    <a:pt x="53435" y="167925"/>
                  </a:lnTo>
                  <a:lnTo>
                    <a:pt x="52268" y="176807"/>
                  </a:lnTo>
                  <a:lnTo>
                    <a:pt x="42576" y="217467"/>
                  </a:lnTo>
                  <a:lnTo>
                    <a:pt x="22955" y="265557"/>
                  </a:lnTo>
                  <a:lnTo>
                    <a:pt x="21431" y="265557"/>
                  </a:lnTo>
                  <a:lnTo>
                    <a:pt x="21431" y="267081"/>
                  </a:lnTo>
                  <a:close/>
                </a:path>
                <a:path w="56514" h="268605">
                  <a:moveTo>
                    <a:pt x="18383" y="268605"/>
                  </a:moveTo>
                  <a:lnTo>
                    <a:pt x="4572" y="268605"/>
                  </a:lnTo>
                  <a:lnTo>
                    <a:pt x="3048" y="267081"/>
                  </a:lnTo>
                  <a:lnTo>
                    <a:pt x="18383" y="267081"/>
                  </a:lnTo>
                  <a:lnTo>
                    <a:pt x="18383" y="268605"/>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pic>
        <p:nvPicPr>
          <p:cNvPr id="72" name="object 72"/>
          <p:cNvPicPr/>
          <p:nvPr/>
        </p:nvPicPr>
        <p:blipFill>
          <a:blip r:embed="rId40" cstate="print"/>
          <a:stretch>
            <a:fillRect/>
          </a:stretch>
        </p:blipFill>
        <p:spPr>
          <a:xfrm>
            <a:off x="4157680" y="2593948"/>
            <a:ext cx="106497" cy="134223"/>
          </a:xfrm>
          <a:prstGeom prst="rect">
            <a:avLst/>
          </a:prstGeom>
        </p:spPr>
      </p:pic>
      <p:pic>
        <p:nvPicPr>
          <p:cNvPr id="73" name="object 73"/>
          <p:cNvPicPr/>
          <p:nvPr/>
        </p:nvPicPr>
        <p:blipFill>
          <a:blip r:embed="rId41" cstate="print"/>
          <a:stretch>
            <a:fillRect/>
          </a:stretch>
        </p:blipFill>
        <p:spPr>
          <a:xfrm>
            <a:off x="4453678" y="2593948"/>
            <a:ext cx="185356" cy="134223"/>
          </a:xfrm>
          <a:prstGeom prst="rect">
            <a:avLst/>
          </a:prstGeom>
        </p:spPr>
      </p:pic>
      <p:pic>
        <p:nvPicPr>
          <p:cNvPr id="74" name="object 74"/>
          <p:cNvPicPr/>
          <p:nvPr/>
        </p:nvPicPr>
        <p:blipFill>
          <a:blip r:embed="rId42" cstate="print"/>
          <a:stretch>
            <a:fillRect/>
          </a:stretch>
        </p:blipFill>
        <p:spPr>
          <a:xfrm>
            <a:off x="4305636" y="2595330"/>
            <a:ext cx="106497" cy="134223"/>
          </a:xfrm>
          <a:prstGeom prst="rect">
            <a:avLst/>
          </a:prstGeom>
        </p:spPr>
      </p:pic>
      <p:grpSp>
        <p:nvGrpSpPr>
          <p:cNvPr id="75" name="object 75"/>
          <p:cNvGrpSpPr/>
          <p:nvPr/>
        </p:nvGrpSpPr>
        <p:grpSpPr>
          <a:xfrm>
            <a:off x="4679112" y="2534436"/>
            <a:ext cx="361038" cy="195203"/>
            <a:chOff x="3784187" y="2794920"/>
            <a:chExt cx="398145" cy="215265"/>
          </a:xfrm>
        </p:grpSpPr>
        <p:pic>
          <p:nvPicPr>
            <p:cNvPr id="76" name="object 76"/>
            <p:cNvPicPr/>
            <p:nvPr/>
          </p:nvPicPr>
          <p:blipFill>
            <a:blip r:embed="rId43" cstate="print"/>
            <a:stretch>
              <a:fillRect/>
            </a:stretch>
          </p:blipFill>
          <p:spPr>
            <a:xfrm>
              <a:off x="3784187" y="2794920"/>
              <a:ext cx="125015" cy="215169"/>
            </a:xfrm>
            <a:prstGeom prst="rect">
              <a:avLst/>
            </a:prstGeom>
          </p:spPr>
        </p:pic>
        <p:pic>
          <p:nvPicPr>
            <p:cNvPr id="77" name="object 77"/>
            <p:cNvPicPr/>
            <p:nvPr/>
          </p:nvPicPr>
          <p:blipFill>
            <a:blip r:embed="rId44" cstate="print"/>
            <a:stretch>
              <a:fillRect/>
            </a:stretch>
          </p:blipFill>
          <p:spPr>
            <a:xfrm>
              <a:off x="3938260" y="2860548"/>
              <a:ext cx="126532" cy="149542"/>
            </a:xfrm>
            <a:prstGeom prst="rect">
              <a:avLst/>
            </a:prstGeom>
          </p:spPr>
        </p:pic>
        <p:pic>
          <p:nvPicPr>
            <p:cNvPr id="78" name="object 78"/>
            <p:cNvPicPr/>
            <p:nvPr/>
          </p:nvPicPr>
          <p:blipFill>
            <a:blip r:embed="rId45" cstate="print"/>
            <a:stretch>
              <a:fillRect/>
            </a:stretch>
          </p:blipFill>
          <p:spPr>
            <a:xfrm>
              <a:off x="4102988" y="2860548"/>
              <a:ext cx="79248" cy="148018"/>
            </a:xfrm>
            <a:prstGeom prst="rect">
              <a:avLst/>
            </a:prstGeom>
          </p:spPr>
        </p:pic>
      </p:grpSp>
      <p:grpSp>
        <p:nvGrpSpPr>
          <p:cNvPr id="79" name="object 79"/>
          <p:cNvGrpSpPr/>
          <p:nvPr/>
        </p:nvGrpSpPr>
        <p:grpSpPr>
          <a:xfrm>
            <a:off x="5116158" y="2562076"/>
            <a:ext cx="224569" cy="167563"/>
            <a:chOff x="4266152" y="2825400"/>
            <a:chExt cx="247650" cy="184785"/>
          </a:xfrm>
        </p:grpSpPr>
        <p:pic>
          <p:nvPicPr>
            <p:cNvPr id="80" name="object 80"/>
            <p:cNvPicPr/>
            <p:nvPr/>
          </p:nvPicPr>
          <p:blipFill>
            <a:blip r:embed="rId46" cstate="print"/>
            <a:stretch>
              <a:fillRect/>
            </a:stretch>
          </p:blipFill>
          <p:spPr>
            <a:xfrm>
              <a:off x="4266152" y="2825400"/>
              <a:ext cx="90011" cy="184689"/>
            </a:xfrm>
            <a:prstGeom prst="rect">
              <a:avLst/>
            </a:prstGeom>
          </p:spPr>
        </p:pic>
        <p:pic>
          <p:nvPicPr>
            <p:cNvPr id="81" name="object 81"/>
            <p:cNvPicPr/>
            <p:nvPr/>
          </p:nvPicPr>
          <p:blipFill>
            <a:blip r:embed="rId47" cstate="print"/>
            <a:stretch>
              <a:fillRect/>
            </a:stretch>
          </p:blipFill>
          <p:spPr>
            <a:xfrm>
              <a:off x="4377608" y="2860548"/>
              <a:ext cx="135574" cy="149542"/>
            </a:xfrm>
            <a:prstGeom prst="rect">
              <a:avLst/>
            </a:prstGeom>
          </p:spPr>
        </p:pic>
      </p:grpSp>
      <p:grpSp>
        <p:nvGrpSpPr>
          <p:cNvPr id="82" name="object 82"/>
          <p:cNvGrpSpPr/>
          <p:nvPr/>
        </p:nvGrpSpPr>
        <p:grpSpPr>
          <a:xfrm>
            <a:off x="5438415" y="2534436"/>
            <a:ext cx="525722" cy="195203"/>
            <a:chOff x="4621529" y="2794920"/>
            <a:chExt cx="579755" cy="215265"/>
          </a:xfrm>
        </p:grpSpPr>
        <p:pic>
          <p:nvPicPr>
            <p:cNvPr id="83" name="object 83"/>
            <p:cNvPicPr/>
            <p:nvPr/>
          </p:nvPicPr>
          <p:blipFill>
            <a:blip r:embed="rId48" cstate="print"/>
            <a:stretch>
              <a:fillRect/>
            </a:stretch>
          </p:blipFill>
          <p:spPr>
            <a:xfrm>
              <a:off x="4621529" y="2794920"/>
              <a:ext cx="460628" cy="215169"/>
            </a:xfrm>
            <a:prstGeom prst="rect">
              <a:avLst/>
            </a:prstGeom>
          </p:spPr>
        </p:pic>
        <p:pic>
          <p:nvPicPr>
            <p:cNvPr id="84" name="object 84"/>
            <p:cNvPicPr/>
            <p:nvPr/>
          </p:nvPicPr>
          <p:blipFill>
            <a:blip r:embed="rId49" cstate="print"/>
            <a:stretch>
              <a:fillRect/>
            </a:stretch>
          </p:blipFill>
          <p:spPr>
            <a:xfrm>
              <a:off x="5120354" y="2860548"/>
              <a:ext cx="80772" cy="148018"/>
            </a:xfrm>
            <a:prstGeom prst="rect">
              <a:avLst/>
            </a:prstGeom>
          </p:spPr>
        </p:pic>
      </p:grpSp>
      <p:grpSp>
        <p:nvGrpSpPr>
          <p:cNvPr id="85" name="object 85"/>
          <p:cNvGrpSpPr/>
          <p:nvPr/>
        </p:nvGrpSpPr>
        <p:grpSpPr>
          <a:xfrm>
            <a:off x="6037324" y="2562076"/>
            <a:ext cx="223993" cy="167563"/>
            <a:chOff x="5281993" y="2825400"/>
            <a:chExt cx="247015" cy="184785"/>
          </a:xfrm>
        </p:grpSpPr>
        <p:pic>
          <p:nvPicPr>
            <p:cNvPr id="86" name="object 86"/>
            <p:cNvPicPr/>
            <p:nvPr/>
          </p:nvPicPr>
          <p:blipFill>
            <a:blip r:embed="rId50" cstate="print"/>
            <a:stretch>
              <a:fillRect/>
            </a:stretch>
          </p:blipFill>
          <p:spPr>
            <a:xfrm>
              <a:off x="5281993" y="2825400"/>
              <a:ext cx="90011" cy="184689"/>
            </a:xfrm>
            <a:prstGeom prst="rect">
              <a:avLst/>
            </a:prstGeom>
          </p:spPr>
        </p:pic>
        <p:pic>
          <p:nvPicPr>
            <p:cNvPr id="87" name="object 87"/>
            <p:cNvPicPr/>
            <p:nvPr/>
          </p:nvPicPr>
          <p:blipFill>
            <a:blip r:embed="rId51" cstate="print"/>
            <a:stretch>
              <a:fillRect/>
            </a:stretch>
          </p:blipFill>
          <p:spPr>
            <a:xfrm>
              <a:off x="5391925" y="2860548"/>
              <a:ext cx="137037" cy="149542"/>
            </a:xfrm>
            <a:prstGeom prst="rect">
              <a:avLst/>
            </a:prstGeom>
          </p:spPr>
        </p:pic>
      </p:grpSp>
      <p:pic>
        <p:nvPicPr>
          <p:cNvPr id="88" name="object 88"/>
          <p:cNvPicPr/>
          <p:nvPr/>
        </p:nvPicPr>
        <p:blipFill>
          <a:blip r:embed="rId52" cstate="print"/>
          <a:stretch>
            <a:fillRect/>
          </a:stretch>
        </p:blipFill>
        <p:spPr>
          <a:xfrm>
            <a:off x="6348525" y="2534437"/>
            <a:ext cx="832633" cy="243571"/>
          </a:xfrm>
          <a:prstGeom prst="rect">
            <a:avLst/>
          </a:prstGeom>
        </p:spPr>
      </p:pic>
      <p:pic>
        <p:nvPicPr>
          <p:cNvPr id="89" name="object 89"/>
          <p:cNvPicPr/>
          <p:nvPr/>
        </p:nvPicPr>
        <p:blipFill>
          <a:blip r:embed="rId53" cstate="print"/>
          <a:stretch>
            <a:fillRect/>
          </a:stretch>
        </p:blipFill>
        <p:spPr>
          <a:xfrm>
            <a:off x="7277982" y="2534437"/>
            <a:ext cx="998642" cy="195115"/>
          </a:xfrm>
          <a:prstGeom prst="rect">
            <a:avLst/>
          </a:prstGeom>
        </p:spPr>
      </p:pic>
      <p:grpSp>
        <p:nvGrpSpPr>
          <p:cNvPr id="90" name="object 90"/>
          <p:cNvGrpSpPr/>
          <p:nvPr/>
        </p:nvGrpSpPr>
        <p:grpSpPr>
          <a:xfrm>
            <a:off x="8366544" y="2593948"/>
            <a:ext cx="264301" cy="135893"/>
            <a:chOff x="7850605" y="2860548"/>
            <a:chExt cx="291465" cy="149860"/>
          </a:xfrm>
        </p:grpSpPr>
        <p:pic>
          <p:nvPicPr>
            <p:cNvPr id="91" name="object 91"/>
            <p:cNvPicPr/>
            <p:nvPr/>
          </p:nvPicPr>
          <p:blipFill>
            <a:blip r:embed="rId54" cstate="print"/>
            <a:stretch>
              <a:fillRect/>
            </a:stretch>
          </p:blipFill>
          <p:spPr>
            <a:xfrm>
              <a:off x="7850605" y="2860548"/>
              <a:ext cx="135678" cy="149542"/>
            </a:xfrm>
            <a:prstGeom prst="rect">
              <a:avLst/>
            </a:prstGeom>
          </p:spPr>
        </p:pic>
        <p:pic>
          <p:nvPicPr>
            <p:cNvPr id="92" name="object 92"/>
            <p:cNvPicPr/>
            <p:nvPr/>
          </p:nvPicPr>
          <p:blipFill>
            <a:blip r:embed="rId55" cstate="print"/>
            <a:stretch>
              <a:fillRect/>
            </a:stretch>
          </p:blipFill>
          <p:spPr>
            <a:xfrm>
              <a:off x="8024431" y="2860548"/>
              <a:ext cx="117443" cy="148018"/>
            </a:xfrm>
            <a:prstGeom prst="rect">
              <a:avLst/>
            </a:prstGeom>
          </p:spPr>
        </p:pic>
      </p:grpSp>
      <p:grpSp>
        <p:nvGrpSpPr>
          <p:cNvPr id="93" name="object 93"/>
          <p:cNvGrpSpPr/>
          <p:nvPr/>
        </p:nvGrpSpPr>
        <p:grpSpPr>
          <a:xfrm>
            <a:off x="8720668" y="2534436"/>
            <a:ext cx="365069" cy="195203"/>
            <a:chOff x="8241125" y="2794920"/>
            <a:chExt cx="402590" cy="215265"/>
          </a:xfrm>
        </p:grpSpPr>
        <p:pic>
          <p:nvPicPr>
            <p:cNvPr id="94" name="object 94"/>
            <p:cNvPicPr/>
            <p:nvPr/>
          </p:nvPicPr>
          <p:blipFill>
            <a:blip r:embed="rId56" cstate="print"/>
            <a:stretch>
              <a:fillRect/>
            </a:stretch>
          </p:blipFill>
          <p:spPr>
            <a:xfrm>
              <a:off x="8241125" y="2825400"/>
              <a:ext cx="89916" cy="184689"/>
            </a:xfrm>
            <a:prstGeom prst="rect">
              <a:avLst/>
            </a:prstGeom>
          </p:spPr>
        </p:pic>
        <p:pic>
          <p:nvPicPr>
            <p:cNvPr id="95" name="object 95"/>
            <p:cNvPicPr/>
            <p:nvPr/>
          </p:nvPicPr>
          <p:blipFill>
            <a:blip r:embed="rId57" cstate="print"/>
            <a:stretch>
              <a:fillRect/>
            </a:stretch>
          </p:blipFill>
          <p:spPr>
            <a:xfrm>
              <a:off x="8363045" y="2794920"/>
              <a:ext cx="118967" cy="213645"/>
            </a:xfrm>
            <a:prstGeom prst="rect">
              <a:avLst/>
            </a:prstGeom>
          </p:spPr>
        </p:pic>
        <p:pic>
          <p:nvPicPr>
            <p:cNvPr id="96" name="object 96"/>
            <p:cNvPicPr/>
            <p:nvPr/>
          </p:nvPicPr>
          <p:blipFill>
            <a:blip r:embed="rId58" cstate="print"/>
            <a:stretch>
              <a:fillRect/>
            </a:stretch>
          </p:blipFill>
          <p:spPr>
            <a:xfrm>
              <a:off x="8518588" y="2860548"/>
              <a:ext cx="125063" cy="149542"/>
            </a:xfrm>
            <a:prstGeom prst="rect">
              <a:avLst/>
            </a:prstGeom>
          </p:spPr>
        </p:pic>
      </p:grpSp>
      <p:grpSp>
        <p:nvGrpSpPr>
          <p:cNvPr id="97" name="object 97"/>
          <p:cNvGrpSpPr/>
          <p:nvPr/>
        </p:nvGrpSpPr>
        <p:grpSpPr>
          <a:xfrm>
            <a:off x="9178400" y="2534436"/>
            <a:ext cx="488294" cy="232631"/>
            <a:chOff x="8745902" y="2794920"/>
            <a:chExt cx="538480" cy="256540"/>
          </a:xfrm>
        </p:grpSpPr>
        <p:pic>
          <p:nvPicPr>
            <p:cNvPr id="98" name="object 98"/>
            <p:cNvPicPr/>
            <p:nvPr/>
          </p:nvPicPr>
          <p:blipFill>
            <a:blip r:embed="rId59" cstate="print"/>
            <a:stretch>
              <a:fillRect/>
            </a:stretch>
          </p:blipFill>
          <p:spPr>
            <a:xfrm>
              <a:off x="8745902" y="2796444"/>
              <a:ext cx="125015" cy="213645"/>
            </a:xfrm>
            <a:prstGeom prst="rect">
              <a:avLst/>
            </a:prstGeom>
          </p:spPr>
        </p:pic>
        <p:sp>
          <p:nvSpPr>
            <p:cNvPr id="99" name="object 99"/>
            <p:cNvSpPr/>
            <p:nvPr/>
          </p:nvSpPr>
          <p:spPr>
            <a:xfrm>
              <a:off x="8913685" y="2805588"/>
              <a:ext cx="32384" cy="203200"/>
            </a:xfrm>
            <a:custGeom>
              <a:avLst/>
              <a:gdLst/>
              <a:ahLst/>
              <a:cxnLst/>
              <a:rect l="l" t="t" r="r" b="b"/>
              <a:pathLst>
                <a:path w="32384" h="203200">
                  <a:moveTo>
                    <a:pt x="25908" y="58007"/>
                  </a:moveTo>
                  <a:lnTo>
                    <a:pt x="7620" y="58007"/>
                  </a:lnTo>
                  <a:lnTo>
                    <a:pt x="9144" y="56483"/>
                  </a:lnTo>
                  <a:lnTo>
                    <a:pt x="24384" y="56483"/>
                  </a:lnTo>
                  <a:lnTo>
                    <a:pt x="25908" y="58007"/>
                  </a:lnTo>
                  <a:close/>
                </a:path>
                <a:path w="32384" h="203200">
                  <a:moveTo>
                    <a:pt x="27432" y="201453"/>
                  </a:moveTo>
                  <a:lnTo>
                    <a:pt x="4572" y="201453"/>
                  </a:lnTo>
                  <a:lnTo>
                    <a:pt x="4572" y="199929"/>
                  </a:lnTo>
                  <a:lnTo>
                    <a:pt x="3048" y="199929"/>
                  </a:lnTo>
                  <a:lnTo>
                    <a:pt x="3048" y="61055"/>
                  </a:lnTo>
                  <a:lnTo>
                    <a:pt x="4572" y="59531"/>
                  </a:lnTo>
                  <a:lnTo>
                    <a:pt x="4572" y="58007"/>
                  </a:lnTo>
                  <a:lnTo>
                    <a:pt x="27432" y="58007"/>
                  </a:lnTo>
                  <a:lnTo>
                    <a:pt x="28956" y="59531"/>
                  </a:lnTo>
                  <a:lnTo>
                    <a:pt x="28956" y="199929"/>
                  </a:lnTo>
                  <a:lnTo>
                    <a:pt x="27432" y="201453"/>
                  </a:lnTo>
                  <a:close/>
                </a:path>
                <a:path w="32384" h="203200">
                  <a:moveTo>
                    <a:pt x="25908" y="202977"/>
                  </a:moveTo>
                  <a:lnTo>
                    <a:pt x="7620" y="202977"/>
                  </a:lnTo>
                  <a:lnTo>
                    <a:pt x="6096" y="201453"/>
                  </a:lnTo>
                  <a:lnTo>
                    <a:pt x="25908" y="201453"/>
                  </a:lnTo>
                  <a:lnTo>
                    <a:pt x="25908" y="202977"/>
                  </a:lnTo>
                  <a:close/>
                </a:path>
                <a:path w="32384" h="203200">
                  <a:moveTo>
                    <a:pt x="21336" y="30575"/>
                  </a:moveTo>
                  <a:lnTo>
                    <a:pt x="10668" y="30575"/>
                  </a:lnTo>
                  <a:lnTo>
                    <a:pt x="6096" y="29051"/>
                  </a:lnTo>
                  <a:lnTo>
                    <a:pt x="1524" y="24479"/>
                  </a:lnTo>
                  <a:lnTo>
                    <a:pt x="0" y="21336"/>
                  </a:lnTo>
                  <a:lnTo>
                    <a:pt x="0" y="9143"/>
                  </a:lnTo>
                  <a:lnTo>
                    <a:pt x="1524" y="6095"/>
                  </a:lnTo>
                  <a:lnTo>
                    <a:pt x="6096" y="1524"/>
                  </a:lnTo>
                  <a:lnTo>
                    <a:pt x="10668" y="0"/>
                  </a:lnTo>
                  <a:lnTo>
                    <a:pt x="22860" y="0"/>
                  </a:lnTo>
                  <a:lnTo>
                    <a:pt x="28956" y="3048"/>
                  </a:lnTo>
                  <a:lnTo>
                    <a:pt x="30480" y="4572"/>
                  </a:lnTo>
                  <a:lnTo>
                    <a:pt x="32004" y="9143"/>
                  </a:lnTo>
                  <a:lnTo>
                    <a:pt x="32004" y="21336"/>
                  </a:lnTo>
                  <a:lnTo>
                    <a:pt x="30480" y="24479"/>
                  </a:lnTo>
                  <a:lnTo>
                    <a:pt x="28956" y="27527"/>
                  </a:lnTo>
                  <a:lnTo>
                    <a:pt x="25908" y="29051"/>
                  </a:lnTo>
                  <a:lnTo>
                    <a:pt x="21336" y="30575"/>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00" name="object 100"/>
            <p:cNvPicPr/>
            <p:nvPr/>
          </p:nvPicPr>
          <p:blipFill>
            <a:blip r:embed="rId60" cstate="print"/>
            <a:stretch>
              <a:fillRect/>
            </a:stretch>
          </p:blipFill>
          <p:spPr>
            <a:xfrm>
              <a:off x="8976169" y="2860548"/>
              <a:ext cx="97631" cy="149542"/>
            </a:xfrm>
            <a:prstGeom prst="rect">
              <a:avLst/>
            </a:prstGeom>
          </p:spPr>
        </p:pic>
        <p:pic>
          <p:nvPicPr>
            <p:cNvPr id="101" name="object 101"/>
            <p:cNvPicPr/>
            <p:nvPr/>
          </p:nvPicPr>
          <p:blipFill>
            <a:blip r:embed="rId61" cstate="print"/>
            <a:stretch>
              <a:fillRect/>
            </a:stretch>
          </p:blipFill>
          <p:spPr>
            <a:xfrm>
              <a:off x="9110376" y="2794920"/>
              <a:ext cx="173926" cy="256412"/>
            </a:xfrm>
            <a:prstGeom prst="rect">
              <a:avLst/>
            </a:prstGeom>
          </p:spPr>
        </p:pic>
      </p:grpSp>
      <p:pic>
        <p:nvPicPr>
          <p:cNvPr id="102" name="object 102"/>
          <p:cNvPicPr/>
          <p:nvPr/>
        </p:nvPicPr>
        <p:blipFill>
          <a:blip r:embed="rId62" cstate="print"/>
          <a:stretch>
            <a:fillRect/>
          </a:stretch>
        </p:blipFill>
        <p:spPr>
          <a:xfrm>
            <a:off x="9764828" y="2593948"/>
            <a:ext cx="102352" cy="135605"/>
          </a:xfrm>
          <a:prstGeom prst="rect">
            <a:avLst/>
          </a:prstGeom>
        </p:spPr>
      </p:pic>
      <p:grpSp>
        <p:nvGrpSpPr>
          <p:cNvPr id="103" name="object 103"/>
          <p:cNvGrpSpPr/>
          <p:nvPr/>
        </p:nvGrpSpPr>
        <p:grpSpPr>
          <a:xfrm>
            <a:off x="9908639" y="2535819"/>
            <a:ext cx="255088" cy="194051"/>
            <a:chOff x="9551193" y="2796444"/>
            <a:chExt cx="281305" cy="213995"/>
          </a:xfrm>
        </p:grpSpPr>
        <p:pic>
          <p:nvPicPr>
            <p:cNvPr id="104" name="object 104"/>
            <p:cNvPicPr/>
            <p:nvPr/>
          </p:nvPicPr>
          <p:blipFill>
            <a:blip r:embed="rId63" cstate="print"/>
            <a:stretch>
              <a:fillRect/>
            </a:stretch>
          </p:blipFill>
          <p:spPr>
            <a:xfrm>
              <a:off x="9551193" y="2860548"/>
              <a:ext cx="117443" cy="148018"/>
            </a:xfrm>
            <a:prstGeom prst="rect">
              <a:avLst/>
            </a:prstGeom>
          </p:spPr>
        </p:pic>
        <p:pic>
          <p:nvPicPr>
            <p:cNvPr id="105" name="object 105"/>
            <p:cNvPicPr/>
            <p:nvPr/>
          </p:nvPicPr>
          <p:blipFill>
            <a:blip r:embed="rId64" cstate="print"/>
            <a:stretch>
              <a:fillRect/>
            </a:stretch>
          </p:blipFill>
          <p:spPr>
            <a:xfrm>
              <a:off x="9706879" y="2796444"/>
              <a:ext cx="125015" cy="213645"/>
            </a:xfrm>
            <a:prstGeom prst="rect">
              <a:avLst/>
            </a:prstGeom>
          </p:spPr>
        </p:pic>
      </p:grpSp>
      <p:grpSp>
        <p:nvGrpSpPr>
          <p:cNvPr id="106" name="object 106"/>
          <p:cNvGrpSpPr/>
          <p:nvPr/>
        </p:nvGrpSpPr>
        <p:grpSpPr>
          <a:xfrm>
            <a:off x="2174301" y="2840282"/>
            <a:ext cx="366796" cy="195203"/>
            <a:chOff x="1021937" y="3132200"/>
            <a:chExt cx="404495" cy="215265"/>
          </a:xfrm>
        </p:grpSpPr>
        <p:pic>
          <p:nvPicPr>
            <p:cNvPr id="107" name="object 107"/>
            <p:cNvPicPr/>
            <p:nvPr/>
          </p:nvPicPr>
          <p:blipFill>
            <a:blip r:embed="rId65" cstate="print"/>
            <a:stretch>
              <a:fillRect/>
            </a:stretch>
          </p:blipFill>
          <p:spPr>
            <a:xfrm>
              <a:off x="1143952" y="3132200"/>
              <a:ext cx="118967" cy="213740"/>
            </a:xfrm>
            <a:prstGeom prst="rect">
              <a:avLst/>
            </a:prstGeom>
          </p:spPr>
        </p:pic>
        <p:pic>
          <p:nvPicPr>
            <p:cNvPr id="108" name="object 108"/>
            <p:cNvPicPr/>
            <p:nvPr/>
          </p:nvPicPr>
          <p:blipFill>
            <a:blip r:embed="rId66" cstate="print"/>
            <a:stretch>
              <a:fillRect/>
            </a:stretch>
          </p:blipFill>
          <p:spPr>
            <a:xfrm>
              <a:off x="1021937" y="3162776"/>
              <a:ext cx="90011" cy="184689"/>
            </a:xfrm>
            <a:prstGeom prst="rect">
              <a:avLst/>
            </a:prstGeom>
          </p:spPr>
        </p:pic>
        <p:pic>
          <p:nvPicPr>
            <p:cNvPr id="109" name="object 109"/>
            <p:cNvPicPr/>
            <p:nvPr/>
          </p:nvPicPr>
          <p:blipFill>
            <a:blip r:embed="rId67" cstate="print"/>
            <a:stretch>
              <a:fillRect/>
            </a:stretch>
          </p:blipFill>
          <p:spPr>
            <a:xfrm>
              <a:off x="1299553" y="3197828"/>
              <a:ext cx="126529" cy="149637"/>
            </a:xfrm>
            <a:prstGeom prst="rect">
              <a:avLst/>
            </a:prstGeom>
          </p:spPr>
        </p:pic>
      </p:grpSp>
      <p:grpSp>
        <p:nvGrpSpPr>
          <p:cNvPr id="110" name="object 110"/>
          <p:cNvGrpSpPr/>
          <p:nvPr/>
        </p:nvGrpSpPr>
        <p:grpSpPr>
          <a:xfrm>
            <a:off x="2638987" y="2840282"/>
            <a:ext cx="469292" cy="195203"/>
            <a:chOff x="1534382" y="3132200"/>
            <a:chExt cx="517525" cy="215265"/>
          </a:xfrm>
        </p:grpSpPr>
        <p:pic>
          <p:nvPicPr>
            <p:cNvPr id="111" name="object 111"/>
            <p:cNvPicPr/>
            <p:nvPr/>
          </p:nvPicPr>
          <p:blipFill>
            <a:blip r:embed="rId68" cstate="print"/>
            <a:stretch>
              <a:fillRect/>
            </a:stretch>
          </p:blipFill>
          <p:spPr>
            <a:xfrm>
              <a:off x="1534382" y="3132200"/>
              <a:ext cx="117443" cy="213740"/>
            </a:xfrm>
            <a:prstGeom prst="rect">
              <a:avLst/>
            </a:prstGeom>
          </p:spPr>
        </p:pic>
        <p:pic>
          <p:nvPicPr>
            <p:cNvPr id="112" name="object 112"/>
            <p:cNvPicPr/>
            <p:nvPr/>
          </p:nvPicPr>
          <p:blipFill>
            <a:blip r:embed="rId69" cstate="print"/>
            <a:stretch>
              <a:fillRect/>
            </a:stretch>
          </p:blipFill>
          <p:spPr>
            <a:xfrm>
              <a:off x="1688608" y="3197828"/>
              <a:ext cx="137031" cy="149637"/>
            </a:xfrm>
            <a:prstGeom prst="rect">
              <a:avLst/>
            </a:prstGeom>
          </p:spPr>
        </p:pic>
        <p:pic>
          <p:nvPicPr>
            <p:cNvPr id="113" name="object 113"/>
            <p:cNvPicPr/>
            <p:nvPr/>
          </p:nvPicPr>
          <p:blipFill>
            <a:blip r:embed="rId70" cstate="print"/>
            <a:stretch>
              <a:fillRect/>
            </a:stretch>
          </p:blipFill>
          <p:spPr>
            <a:xfrm>
              <a:off x="1851659" y="3162776"/>
              <a:ext cx="199834" cy="184689"/>
            </a:xfrm>
            <a:prstGeom prst="rect">
              <a:avLst/>
            </a:prstGeom>
          </p:spPr>
        </p:pic>
      </p:grpSp>
      <p:pic>
        <p:nvPicPr>
          <p:cNvPr id="114" name="object 114"/>
          <p:cNvPicPr/>
          <p:nvPr/>
        </p:nvPicPr>
        <p:blipFill>
          <a:blip r:embed="rId71" cstate="print"/>
          <a:stretch>
            <a:fillRect/>
          </a:stretch>
        </p:blipFill>
        <p:spPr>
          <a:xfrm>
            <a:off x="3196537" y="2849956"/>
            <a:ext cx="1082840" cy="233984"/>
          </a:xfrm>
          <a:prstGeom prst="rect">
            <a:avLst/>
          </a:prstGeom>
        </p:spPr>
      </p:pic>
      <p:pic>
        <p:nvPicPr>
          <p:cNvPr id="115" name="object 115"/>
          <p:cNvPicPr/>
          <p:nvPr/>
        </p:nvPicPr>
        <p:blipFill>
          <a:blip r:embed="rId72" cstate="print"/>
          <a:stretch>
            <a:fillRect/>
          </a:stretch>
        </p:blipFill>
        <p:spPr>
          <a:xfrm>
            <a:off x="4363765" y="2868009"/>
            <a:ext cx="764830" cy="215931"/>
          </a:xfrm>
          <a:prstGeom prst="rect">
            <a:avLst/>
          </a:prstGeom>
        </p:spPr>
      </p:pic>
      <p:grpSp>
        <p:nvGrpSpPr>
          <p:cNvPr id="116" name="object 116"/>
          <p:cNvGrpSpPr/>
          <p:nvPr/>
        </p:nvGrpSpPr>
        <p:grpSpPr>
          <a:xfrm>
            <a:off x="5235093" y="2840282"/>
            <a:ext cx="390405" cy="195203"/>
            <a:chOff x="4397311" y="3132200"/>
            <a:chExt cx="430530" cy="215265"/>
          </a:xfrm>
        </p:grpSpPr>
        <p:pic>
          <p:nvPicPr>
            <p:cNvPr id="117" name="object 117"/>
            <p:cNvPicPr/>
            <p:nvPr/>
          </p:nvPicPr>
          <p:blipFill>
            <a:blip r:embed="rId73" cstate="print"/>
            <a:stretch>
              <a:fillRect/>
            </a:stretch>
          </p:blipFill>
          <p:spPr>
            <a:xfrm>
              <a:off x="4397311" y="3132200"/>
              <a:ext cx="117443" cy="213740"/>
            </a:xfrm>
            <a:prstGeom prst="rect">
              <a:avLst/>
            </a:prstGeom>
          </p:spPr>
        </p:pic>
        <p:pic>
          <p:nvPicPr>
            <p:cNvPr id="118" name="object 118"/>
            <p:cNvPicPr/>
            <p:nvPr/>
          </p:nvPicPr>
          <p:blipFill>
            <a:blip r:embed="rId74" cstate="print"/>
            <a:stretch>
              <a:fillRect/>
            </a:stretch>
          </p:blipFill>
          <p:spPr>
            <a:xfrm>
              <a:off x="4551426" y="3197828"/>
              <a:ext cx="112871" cy="149637"/>
            </a:xfrm>
            <a:prstGeom prst="rect">
              <a:avLst/>
            </a:prstGeom>
          </p:spPr>
        </p:pic>
        <p:pic>
          <p:nvPicPr>
            <p:cNvPr id="119" name="object 119"/>
            <p:cNvPicPr/>
            <p:nvPr/>
          </p:nvPicPr>
          <p:blipFill>
            <a:blip r:embed="rId75" cstate="print"/>
            <a:stretch>
              <a:fillRect/>
            </a:stretch>
          </p:blipFill>
          <p:spPr>
            <a:xfrm>
              <a:off x="4700873" y="3133724"/>
              <a:ext cx="126587" cy="213740"/>
            </a:xfrm>
            <a:prstGeom prst="rect">
              <a:avLst/>
            </a:prstGeom>
          </p:spPr>
        </p:pic>
      </p:grpSp>
      <p:grpSp>
        <p:nvGrpSpPr>
          <p:cNvPr id="120" name="object 120"/>
          <p:cNvGrpSpPr/>
          <p:nvPr/>
        </p:nvGrpSpPr>
        <p:grpSpPr>
          <a:xfrm>
            <a:off x="5716449" y="2868009"/>
            <a:ext cx="223993" cy="167563"/>
            <a:chOff x="4928139" y="3162776"/>
            <a:chExt cx="247015" cy="184785"/>
          </a:xfrm>
        </p:grpSpPr>
        <p:pic>
          <p:nvPicPr>
            <p:cNvPr id="121" name="object 121"/>
            <p:cNvPicPr/>
            <p:nvPr/>
          </p:nvPicPr>
          <p:blipFill>
            <a:blip r:embed="rId76" cstate="print"/>
            <a:stretch>
              <a:fillRect/>
            </a:stretch>
          </p:blipFill>
          <p:spPr>
            <a:xfrm>
              <a:off x="5038074" y="3197828"/>
              <a:ext cx="137031" cy="149637"/>
            </a:xfrm>
            <a:prstGeom prst="rect">
              <a:avLst/>
            </a:prstGeom>
          </p:spPr>
        </p:pic>
        <p:pic>
          <p:nvPicPr>
            <p:cNvPr id="122" name="object 122"/>
            <p:cNvPicPr/>
            <p:nvPr/>
          </p:nvPicPr>
          <p:blipFill>
            <a:blip r:embed="rId77" cstate="print"/>
            <a:stretch>
              <a:fillRect/>
            </a:stretch>
          </p:blipFill>
          <p:spPr>
            <a:xfrm>
              <a:off x="4928139" y="3162776"/>
              <a:ext cx="90011" cy="184689"/>
            </a:xfrm>
            <a:prstGeom prst="rect">
              <a:avLst/>
            </a:prstGeom>
          </p:spPr>
        </p:pic>
      </p:grpSp>
      <p:grpSp>
        <p:nvGrpSpPr>
          <p:cNvPr id="123" name="object 123"/>
          <p:cNvGrpSpPr/>
          <p:nvPr/>
        </p:nvGrpSpPr>
        <p:grpSpPr>
          <a:xfrm>
            <a:off x="6038706" y="2840283"/>
            <a:ext cx="253360" cy="195203"/>
            <a:chOff x="5283517" y="3132201"/>
            <a:chExt cx="279400" cy="215265"/>
          </a:xfrm>
        </p:grpSpPr>
        <p:pic>
          <p:nvPicPr>
            <p:cNvPr id="124" name="object 124"/>
            <p:cNvPicPr/>
            <p:nvPr/>
          </p:nvPicPr>
          <p:blipFill>
            <a:blip r:embed="rId78" cstate="print"/>
            <a:stretch>
              <a:fillRect/>
            </a:stretch>
          </p:blipFill>
          <p:spPr>
            <a:xfrm>
              <a:off x="5283517" y="3132201"/>
              <a:ext cx="125015" cy="215265"/>
            </a:xfrm>
            <a:prstGeom prst="rect">
              <a:avLst/>
            </a:prstGeom>
          </p:spPr>
        </p:pic>
        <p:pic>
          <p:nvPicPr>
            <p:cNvPr id="125" name="object 125"/>
            <p:cNvPicPr/>
            <p:nvPr/>
          </p:nvPicPr>
          <p:blipFill>
            <a:blip r:embed="rId79" cstate="print"/>
            <a:stretch>
              <a:fillRect/>
            </a:stretch>
          </p:blipFill>
          <p:spPr>
            <a:xfrm>
              <a:off x="5435978" y="3197828"/>
              <a:ext cx="126621" cy="149637"/>
            </a:xfrm>
            <a:prstGeom prst="rect">
              <a:avLst/>
            </a:prstGeom>
          </p:spPr>
        </p:pic>
      </p:grpSp>
      <p:grpSp>
        <p:nvGrpSpPr>
          <p:cNvPr id="126" name="object 126"/>
          <p:cNvGrpSpPr/>
          <p:nvPr/>
        </p:nvGrpSpPr>
        <p:grpSpPr>
          <a:xfrm>
            <a:off x="6383075" y="2899794"/>
            <a:ext cx="434743" cy="135893"/>
            <a:chOff x="5663279" y="3197828"/>
            <a:chExt cx="479425" cy="149860"/>
          </a:xfrm>
        </p:grpSpPr>
        <p:pic>
          <p:nvPicPr>
            <p:cNvPr id="127" name="object 127"/>
            <p:cNvPicPr/>
            <p:nvPr/>
          </p:nvPicPr>
          <p:blipFill>
            <a:blip r:embed="rId80" cstate="print"/>
            <a:stretch>
              <a:fillRect/>
            </a:stretch>
          </p:blipFill>
          <p:spPr>
            <a:xfrm>
              <a:off x="5663279" y="3197828"/>
              <a:ext cx="112871" cy="149637"/>
            </a:xfrm>
            <a:prstGeom prst="rect">
              <a:avLst/>
            </a:prstGeom>
          </p:spPr>
        </p:pic>
        <p:pic>
          <p:nvPicPr>
            <p:cNvPr id="128" name="object 128"/>
            <p:cNvPicPr/>
            <p:nvPr/>
          </p:nvPicPr>
          <p:blipFill>
            <a:blip r:embed="rId81" cstate="print"/>
            <a:stretch>
              <a:fillRect/>
            </a:stretch>
          </p:blipFill>
          <p:spPr>
            <a:xfrm>
              <a:off x="5805201" y="3197828"/>
              <a:ext cx="337089" cy="149637"/>
            </a:xfrm>
            <a:prstGeom prst="rect">
              <a:avLst/>
            </a:prstGeom>
          </p:spPr>
        </p:pic>
      </p:grpSp>
      <p:pic>
        <p:nvPicPr>
          <p:cNvPr id="129" name="object 129"/>
          <p:cNvPicPr/>
          <p:nvPr/>
        </p:nvPicPr>
        <p:blipFill>
          <a:blip r:embed="rId82" cstate="print"/>
          <a:stretch>
            <a:fillRect/>
          </a:stretch>
        </p:blipFill>
        <p:spPr>
          <a:xfrm>
            <a:off x="6858902" y="2899794"/>
            <a:ext cx="201939" cy="135691"/>
          </a:xfrm>
          <a:prstGeom prst="rect">
            <a:avLst/>
          </a:prstGeom>
        </p:spPr>
      </p:pic>
      <p:pic>
        <p:nvPicPr>
          <p:cNvPr id="130" name="object 130"/>
          <p:cNvPicPr/>
          <p:nvPr/>
        </p:nvPicPr>
        <p:blipFill>
          <a:blip r:embed="rId83" cstate="print"/>
          <a:stretch>
            <a:fillRect/>
          </a:stretch>
        </p:blipFill>
        <p:spPr>
          <a:xfrm>
            <a:off x="7149475" y="2840283"/>
            <a:ext cx="225331" cy="195203"/>
          </a:xfrm>
          <a:prstGeom prst="rect">
            <a:avLst/>
          </a:prstGeom>
        </p:spPr>
      </p:pic>
      <p:grpSp>
        <p:nvGrpSpPr>
          <p:cNvPr id="131" name="object 131"/>
          <p:cNvGrpSpPr/>
          <p:nvPr/>
        </p:nvGrpSpPr>
        <p:grpSpPr>
          <a:xfrm>
            <a:off x="7441227" y="2840282"/>
            <a:ext cx="365645" cy="195203"/>
            <a:chOff x="6830186" y="3132200"/>
            <a:chExt cx="403225" cy="215265"/>
          </a:xfrm>
        </p:grpSpPr>
        <p:pic>
          <p:nvPicPr>
            <p:cNvPr id="132" name="object 132"/>
            <p:cNvPicPr/>
            <p:nvPr/>
          </p:nvPicPr>
          <p:blipFill>
            <a:blip r:embed="rId84" cstate="print"/>
            <a:stretch>
              <a:fillRect/>
            </a:stretch>
          </p:blipFill>
          <p:spPr>
            <a:xfrm>
              <a:off x="6830186" y="3162776"/>
              <a:ext cx="88392" cy="184689"/>
            </a:xfrm>
            <a:prstGeom prst="rect">
              <a:avLst/>
            </a:prstGeom>
          </p:spPr>
        </p:pic>
        <p:pic>
          <p:nvPicPr>
            <p:cNvPr id="133" name="object 133"/>
            <p:cNvPicPr/>
            <p:nvPr/>
          </p:nvPicPr>
          <p:blipFill>
            <a:blip r:embed="rId85" cstate="print"/>
            <a:stretch>
              <a:fillRect/>
            </a:stretch>
          </p:blipFill>
          <p:spPr>
            <a:xfrm>
              <a:off x="6952202" y="3132200"/>
              <a:ext cx="118967" cy="213740"/>
            </a:xfrm>
            <a:prstGeom prst="rect">
              <a:avLst/>
            </a:prstGeom>
          </p:spPr>
        </p:pic>
        <p:pic>
          <p:nvPicPr>
            <p:cNvPr id="134" name="object 134"/>
            <p:cNvPicPr/>
            <p:nvPr/>
          </p:nvPicPr>
          <p:blipFill>
            <a:blip r:embed="rId86" cstate="print"/>
            <a:stretch>
              <a:fillRect/>
            </a:stretch>
          </p:blipFill>
          <p:spPr>
            <a:xfrm>
              <a:off x="7107745" y="3197828"/>
              <a:ext cx="125063" cy="149637"/>
            </a:xfrm>
            <a:prstGeom prst="rect">
              <a:avLst/>
            </a:prstGeom>
          </p:spPr>
        </p:pic>
      </p:grpSp>
      <p:pic>
        <p:nvPicPr>
          <p:cNvPr id="135" name="object 135"/>
          <p:cNvPicPr/>
          <p:nvPr/>
        </p:nvPicPr>
        <p:blipFill>
          <a:blip r:embed="rId87" cstate="print"/>
          <a:stretch>
            <a:fillRect/>
          </a:stretch>
        </p:blipFill>
        <p:spPr>
          <a:xfrm>
            <a:off x="7892094" y="2868009"/>
            <a:ext cx="1095379" cy="215931"/>
          </a:xfrm>
          <a:prstGeom prst="rect">
            <a:avLst/>
          </a:prstGeom>
        </p:spPr>
      </p:pic>
      <p:grpSp>
        <p:nvGrpSpPr>
          <p:cNvPr id="136" name="object 136"/>
          <p:cNvGrpSpPr/>
          <p:nvPr/>
        </p:nvGrpSpPr>
        <p:grpSpPr>
          <a:xfrm>
            <a:off x="9069196" y="2840283"/>
            <a:ext cx="225721" cy="195203"/>
            <a:chOff x="8625475" y="3132201"/>
            <a:chExt cx="248920" cy="215265"/>
          </a:xfrm>
        </p:grpSpPr>
        <p:pic>
          <p:nvPicPr>
            <p:cNvPr id="137" name="object 137"/>
            <p:cNvPicPr/>
            <p:nvPr/>
          </p:nvPicPr>
          <p:blipFill>
            <a:blip r:embed="rId88" cstate="print"/>
            <a:stretch>
              <a:fillRect/>
            </a:stretch>
          </p:blipFill>
          <p:spPr>
            <a:xfrm>
              <a:off x="8625475" y="3197828"/>
              <a:ext cx="137031" cy="149637"/>
            </a:xfrm>
            <a:prstGeom prst="rect">
              <a:avLst/>
            </a:prstGeom>
          </p:spPr>
        </p:pic>
        <p:pic>
          <p:nvPicPr>
            <p:cNvPr id="138" name="object 138"/>
            <p:cNvPicPr/>
            <p:nvPr/>
          </p:nvPicPr>
          <p:blipFill>
            <a:blip r:embed="rId89" cstate="print"/>
            <a:stretch>
              <a:fillRect/>
            </a:stretch>
          </p:blipFill>
          <p:spPr>
            <a:xfrm>
              <a:off x="8782526" y="3132201"/>
              <a:ext cx="91440" cy="213741"/>
            </a:xfrm>
            <a:prstGeom prst="rect">
              <a:avLst/>
            </a:prstGeom>
          </p:spPr>
        </p:pic>
      </p:grpSp>
      <p:grpSp>
        <p:nvGrpSpPr>
          <p:cNvPr id="139" name="object 139"/>
          <p:cNvGrpSpPr/>
          <p:nvPr/>
        </p:nvGrpSpPr>
        <p:grpSpPr>
          <a:xfrm>
            <a:off x="9369241" y="2899794"/>
            <a:ext cx="242420" cy="135893"/>
            <a:chOff x="8956357" y="3197828"/>
            <a:chExt cx="267335" cy="149860"/>
          </a:xfrm>
        </p:grpSpPr>
        <p:pic>
          <p:nvPicPr>
            <p:cNvPr id="140" name="object 140"/>
            <p:cNvPicPr/>
            <p:nvPr/>
          </p:nvPicPr>
          <p:blipFill>
            <a:blip r:embed="rId90" cstate="print"/>
            <a:stretch>
              <a:fillRect/>
            </a:stretch>
          </p:blipFill>
          <p:spPr>
            <a:xfrm>
              <a:off x="8956357" y="3197828"/>
              <a:ext cx="125063" cy="149637"/>
            </a:xfrm>
            <a:prstGeom prst="rect">
              <a:avLst/>
            </a:prstGeom>
          </p:spPr>
        </p:pic>
        <p:pic>
          <p:nvPicPr>
            <p:cNvPr id="141" name="object 141"/>
            <p:cNvPicPr/>
            <p:nvPr/>
          </p:nvPicPr>
          <p:blipFill>
            <a:blip r:embed="rId91" cstate="print"/>
            <a:stretch>
              <a:fillRect/>
            </a:stretch>
          </p:blipFill>
          <p:spPr>
            <a:xfrm>
              <a:off x="9110376" y="3197828"/>
              <a:ext cx="112871" cy="149637"/>
            </a:xfrm>
            <a:prstGeom prst="rect">
              <a:avLst/>
            </a:prstGeom>
          </p:spPr>
        </p:pic>
      </p:grpSp>
      <p:grpSp>
        <p:nvGrpSpPr>
          <p:cNvPr id="142" name="object 142"/>
          <p:cNvGrpSpPr/>
          <p:nvPr/>
        </p:nvGrpSpPr>
        <p:grpSpPr>
          <a:xfrm>
            <a:off x="9644512" y="2840282"/>
            <a:ext cx="236661" cy="195203"/>
            <a:chOff x="9259919" y="3132200"/>
            <a:chExt cx="260985" cy="215265"/>
          </a:xfrm>
        </p:grpSpPr>
        <p:pic>
          <p:nvPicPr>
            <p:cNvPr id="143" name="object 143"/>
            <p:cNvPicPr/>
            <p:nvPr/>
          </p:nvPicPr>
          <p:blipFill>
            <a:blip r:embed="rId92" cstate="print"/>
            <a:stretch>
              <a:fillRect/>
            </a:stretch>
          </p:blipFill>
          <p:spPr>
            <a:xfrm>
              <a:off x="9403270" y="3132200"/>
              <a:ext cx="117443" cy="213740"/>
            </a:xfrm>
            <a:prstGeom prst="rect">
              <a:avLst/>
            </a:prstGeom>
          </p:spPr>
        </p:pic>
        <p:pic>
          <p:nvPicPr>
            <p:cNvPr id="144" name="object 144"/>
            <p:cNvPicPr/>
            <p:nvPr/>
          </p:nvPicPr>
          <p:blipFill>
            <a:blip r:embed="rId93" cstate="print"/>
            <a:stretch>
              <a:fillRect/>
            </a:stretch>
          </p:blipFill>
          <p:spPr>
            <a:xfrm>
              <a:off x="9259919" y="3197828"/>
              <a:ext cx="108299" cy="149637"/>
            </a:xfrm>
            <a:prstGeom prst="rect">
              <a:avLst/>
            </a:prstGeom>
          </p:spPr>
        </p:pic>
      </p:grpSp>
      <p:grpSp>
        <p:nvGrpSpPr>
          <p:cNvPr id="145" name="object 145"/>
          <p:cNvGrpSpPr/>
          <p:nvPr/>
        </p:nvGrpSpPr>
        <p:grpSpPr>
          <a:xfrm>
            <a:off x="2182592" y="3147597"/>
            <a:ext cx="433016" cy="195203"/>
            <a:chOff x="1031081" y="3471100"/>
            <a:chExt cx="477520" cy="215265"/>
          </a:xfrm>
        </p:grpSpPr>
        <p:pic>
          <p:nvPicPr>
            <p:cNvPr id="146" name="object 146"/>
            <p:cNvPicPr/>
            <p:nvPr/>
          </p:nvPicPr>
          <p:blipFill>
            <a:blip r:embed="rId94" cstate="print"/>
            <a:stretch>
              <a:fillRect/>
            </a:stretch>
          </p:blipFill>
          <p:spPr>
            <a:xfrm>
              <a:off x="1031081" y="3471100"/>
              <a:ext cx="126587" cy="215169"/>
            </a:xfrm>
            <a:prstGeom prst="rect">
              <a:avLst/>
            </a:prstGeom>
          </p:spPr>
        </p:pic>
        <p:sp>
          <p:nvSpPr>
            <p:cNvPr id="147" name="object 147"/>
            <p:cNvSpPr/>
            <p:nvPr/>
          </p:nvSpPr>
          <p:spPr>
            <a:xfrm>
              <a:off x="1200340" y="3480244"/>
              <a:ext cx="32384" cy="203200"/>
            </a:xfrm>
            <a:custGeom>
              <a:avLst/>
              <a:gdLst/>
              <a:ahLst/>
              <a:cxnLst/>
              <a:rect l="l" t="t" r="r" b="b"/>
              <a:pathLst>
                <a:path w="32384" h="203200">
                  <a:moveTo>
                    <a:pt x="22955" y="58007"/>
                  </a:moveTo>
                  <a:lnTo>
                    <a:pt x="9239" y="58007"/>
                  </a:lnTo>
                  <a:lnTo>
                    <a:pt x="10763" y="56483"/>
                  </a:lnTo>
                  <a:lnTo>
                    <a:pt x="19907" y="56483"/>
                  </a:lnTo>
                  <a:lnTo>
                    <a:pt x="22955" y="58007"/>
                  </a:lnTo>
                  <a:close/>
                </a:path>
                <a:path w="32384" h="203200">
                  <a:moveTo>
                    <a:pt x="26003" y="202977"/>
                  </a:moveTo>
                  <a:lnTo>
                    <a:pt x="6191" y="202977"/>
                  </a:lnTo>
                  <a:lnTo>
                    <a:pt x="4572" y="201453"/>
                  </a:lnTo>
                  <a:lnTo>
                    <a:pt x="3048" y="199929"/>
                  </a:lnTo>
                  <a:lnTo>
                    <a:pt x="3048" y="61055"/>
                  </a:lnTo>
                  <a:lnTo>
                    <a:pt x="4572" y="59531"/>
                  </a:lnTo>
                  <a:lnTo>
                    <a:pt x="4572" y="58007"/>
                  </a:lnTo>
                  <a:lnTo>
                    <a:pt x="27527" y="58007"/>
                  </a:lnTo>
                  <a:lnTo>
                    <a:pt x="27527" y="59531"/>
                  </a:lnTo>
                  <a:lnTo>
                    <a:pt x="29051" y="61055"/>
                  </a:lnTo>
                  <a:lnTo>
                    <a:pt x="29051" y="199929"/>
                  </a:lnTo>
                  <a:lnTo>
                    <a:pt x="26003" y="202977"/>
                  </a:lnTo>
                  <a:close/>
                </a:path>
                <a:path w="32384" h="203200">
                  <a:moveTo>
                    <a:pt x="21431" y="30480"/>
                  </a:moveTo>
                  <a:lnTo>
                    <a:pt x="9239" y="30480"/>
                  </a:lnTo>
                  <a:lnTo>
                    <a:pt x="6191" y="28955"/>
                  </a:lnTo>
                  <a:lnTo>
                    <a:pt x="3048" y="27431"/>
                  </a:lnTo>
                  <a:lnTo>
                    <a:pt x="1524" y="25907"/>
                  </a:lnTo>
                  <a:lnTo>
                    <a:pt x="0" y="21336"/>
                  </a:lnTo>
                  <a:lnTo>
                    <a:pt x="0" y="9143"/>
                  </a:lnTo>
                  <a:lnTo>
                    <a:pt x="3048" y="3048"/>
                  </a:lnTo>
                  <a:lnTo>
                    <a:pt x="6191" y="1524"/>
                  </a:lnTo>
                  <a:lnTo>
                    <a:pt x="10763" y="0"/>
                  </a:lnTo>
                  <a:lnTo>
                    <a:pt x="21431" y="0"/>
                  </a:lnTo>
                  <a:lnTo>
                    <a:pt x="26003" y="1524"/>
                  </a:lnTo>
                  <a:lnTo>
                    <a:pt x="30575" y="6095"/>
                  </a:lnTo>
                  <a:lnTo>
                    <a:pt x="32099" y="9143"/>
                  </a:lnTo>
                  <a:lnTo>
                    <a:pt x="32099" y="21336"/>
                  </a:lnTo>
                  <a:lnTo>
                    <a:pt x="30575" y="25907"/>
                  </a:lnTo>
                  <a:lnTo>
                    <a:pt x="27527" y="27431"/>
                  </a:lnTo>
                  <a:lnTo>
                    <a:pt x="26003" y="28955"/>
                  </a:lnTo>
                  <a:lnTo>
                    <a:pt x="21431" y="30480"/>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48" name="object 148"/>
            <p:cNvPicPr/>
            <p:nvPr/>
          </p:nvPicPr>
          <p:blipFill>
            <a:blip r:embed="rId95" cstate="print"/>
            <a:stretch>
              <a:fillRect/>
            </a:stretch>
          </p:blipFill>
          <p:spPr>
            <a:xfrm>
              <a:off x="1262919" y="3535203"/>
              <a:ext cx="97631" cy="151066"/>
            </a:xfrm>
            <a:prstGeom prst="rect">
              <a:avLst/>
            </a:prstGeom>
          </p:spPr>
        </p:pic>
        <p:pic>
          <p:nvPicPr>
            <p:cNvPr id="149" name="object 149"/>
            <p:cNvPicPr/>
            <p:nvPr/>
          </p:nvPicPr>
          <p:blipFill>
            <a:blip r:embed="rId96" cstate="print"/>
            <a:stretch>
              <a:fillRect/>
            </a:stretch>
          </p:blipFill>
          <p:spPr>
            <a:xfrm>
              <a:off x="1395602" y="3471100"/>
              <a:ext cx="112871" cy="212121"/>
            </a:xfrm>
            <a:prstGeom prst="rect">
              <a:avLst/>
            </a:prstGeom>
          </p:spPr>
        </p:pic>
      </p:grpSp>
      <p:grpSp>
        <p:nvGrpSpPr>
          <p:cNvPr id="150" name="object 150"/>
          <p:cNvGrpSpPr/>
          <p:nvPr/>
        </p:nvGrpSpPr>
        <p:grpSpPr>
          <a:xfrm>
            <a:off x="2708171" y="3147597"/>
            <a:ext cx="506720" cy="195203"/>
            <a:chOff x="1610677" y="3471100"/>
            <a:chExt cx="558800" cy="215265"/>
          </a:xfrm>
        </p:grpSpPr>
        <p:pic>
          <p:nvPicPr>
            <p:cNvPr id="151" name="object 151"/>
            <p:cNvPicPr/>
            <p:nvPr/>
          </p:nvPicPr>
          <p:blipFill>
            <a:blip r:embed="rId97" cstate="print"/>
            <a:stretch>
              <a:fillRect/>
            </a:stretch>
          </p:blipFill>
          <p:spPr>
            <a:xfrm>
              <a:off x="1610677" y="3536727"/>
              <a:ext cx="117443" cy="149542"/>
            </a:xfrm>
            <a:prstGeom prst="rect">
              <a:avLst/>
            </a:prstGeom>
          </p:spPr>
        </p:pic>
        <p:pic>
          <p:nvPicPr>
            <p:cNvPr id="152" name="object 152"/>
            <p:cNvPicPr/>
            <p:nvPr/>
          </p:nvPicPr>
          <p:blipFill>
            <a:blip r:embed="rId98" cstate="print"/>
            <a:stretch>
              <a:fillRect/>
            </a:stretch>
          </p:blipFill>
          <p:spPr>
            <a:xfrm>
              <a:off x="1763172" y="3535203"/>
              <a:ext cx="97631" cy="151066"/>
            </a:xfrm>
            <a:prstGeom prst="rect">
              <a:avLst/>
            </a:prstGeom>
          </p:spPr>
        </p:pic>
        <p:pic>
          <p:nvPicPr>
            <p:cNvPr id="153" name="object 153"/>
            <p:cNvPicPr/>
            <p:nvPr/>
          </p:nvPicPr>
          <p:blipFill>
            <a:blip r:embed="rId99" cstate="print"/>
            <a:stretch>
              <a:fillRect/>
            </a:stretch>
          </p:blipFill>
          <p:spPr>
            <a:xfrm>
              <a:off x="1888326" y="3535203"/>
              <a:ext cx="125068" cy="151066"/>
            </a:xfrm>
            <a:prstGeom prst="rect">
              <a:avLst/>
            </a:prstGeom>
          </p:spPr>
        </p:pic>
        <p:pic>
          <p:nvPicPr>
            <p:cNvPr id="154" name="object 154"/>
            <p:cNvPicPr/>
            <p:nvPr/>
          </p:nvPicPr>
          <p:blipFill>
            <a:blip r:embed="rId100" cstate="print"/>
            <a:stretch>
              <a:fillRect/>
            </a:stretch>
          </p:blipFill>
          <p:spPr>
            <a:xfrm>
              <a:off x="2043922" y="3471100"/>
              <a:ext cx="125015" cy="215169"/>
            </a:xfrm>
            <a:prstGeom prst="rect">
              <a:avLst/>
            </a:prstGeom>
          </p:spPr>
        </p:pic>
      </p:grpSp>
      <p:sp>
        <p:nvSpPr>
          <p:cNvPr id="155" name="object 155"/>
          <p:cNvSpPr/>
          <p:nvPr/>
        </p:nvSpPr>
        <p:spPr>
          <a:xfrm>
            <a:off x="3255860" y="3308078"/>
            <a:ext cx="29366" cy="33397"/>
          </a:xfrm>
          <a:custGeom>
            <a:avLst/>
            <a:gdLst/>
            <a:ahLst/>
            <a:cxnLst/>
            <a:rect l="l" t="t" r="r" b="b"/>
            <a:pathLst>
              <a:path w="32385" h="36829">
                <a:moveTo>
                  <a:pt x="21336" y="36671"/>
                </a:moveTo>
                <a:lnTo>
                  <a:pt x="9144" y="36671"/>
                </a:lnTo>
                <a:lnTo>
                  <a:pt x="6096" y="35147"/>
                </a:lnTo>
                <a:lnTo>
                  <a:pt x="1524" y="30575"/>
                </a:lnTo>
                <a:lnTo>
                  <a:pt x="0" y="26003"/>
                </a:lnTo>
                <a:lnTo>
                  <a:pt x="0" y="6191"/>
                </a:lnTo>
                <a:lnTo>
                  <a:pt x="3048" y="4571"/>
                </a:lnTo>
                <a:lnTo>
                  <a:pt x="6096" y="1523"/>
                </a:lnTo>
                <a:lnTo>
                  <a:pt x="9144" y="0"/>
                </a:lnTo>
                <a:lnTo>
                  <a:pt x="22860" y="0"/>
                </a:lnTo>
                <a:lnTo>
                  <a:pt x="26003" y="1523"/>
                </a:lnTo>
                <a:lnTo>
                  <a:pt x="29051" y="4571"/>
                </a:lnTo>
                <a:lnTo>
                  <a:pt x="30575" y="6191"/>
                </a:lnTo>
                <a:lnTo>
                  <a:pt x="32099" y="10763"/>
                </a:lnTo>
                <a:lnTo>
                  <a:pt x="32099" y="18383"/>
                </a:lnTo>
                <a:lnTo>
                  <a:pt x="32099" y="26003"/>
                </a:lnTo>
                <a:lnTo>
                  <a:pt x="30575" y="30575"/>
                </a:lnTo>
                <a:lnTo>
                  <a:pt x="26003" y="35147"/>
                </a:lnTo>
                <a:lnTo>
                  <a:pt x="21336" y="36671"/>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56" name="object 156"/>
          <p:cNvPicPr/>
          <p:nvPr/>
        </p:nvPicPr>
        <p:blipFill>
          <a:blip r:embed="rId101" cstate="print"/>
          <a:stretch>
            <a:fillRect/>
          </a:stretch>
        </p:blipFill>
        <p:spPr>
          <a:xfrm>
            <a:off x="3398376" y="3147598"/>
            <a:ext cx="738573" cy="242189"/>
          </a:xfrm>
          <a:prstGeom prst="rect">
            <a:avLst/>
          </a:prstGeom>
        </p:spPr>
      </p:pic>
      <p:grpSp>
        <p:nvGrpSpPr>
          <p:cNvPr id="157" name="object 157"/>
          <p:cNvGrpSpPr/>
          <p:nvPr/>
        </p:nvGrpSpPr>
        <p:grpSpPr>
          <a:xfrm>
            <a:off x="4242066" y="3147597"/>
            <a:ext cx="582728" cy="195203"/>
            <a:chOff x="3302222" y="3471100"/>
            <a:chExt cx="642620" cy="215265"/>
          </a:xfrm>
        </p:grpSpPr>
        <p:pic>
          <p:nvPicPr>
            <p:cNvPr id="158" name="object 158"/>
            <p:cNvPicPr/>
            <p:nvPr/>
          </p:nvPicPr>
          <p:blipFill>
            <a:blip r:embed="rId102" cstate="print"/>
            <a:stretch>
              <a:fillRect/>
            </a:stretch>
          </p:blipFill>
          <p:spPr>
            <a:xfrm>
              <a:off x="3302222" y="3471100"/>
              <a:ext cx="125015" cy="215169"/>
            </a:xfrm>
            <a:prstGeom prst="rect">
              <a:avLst/>
            </a:prstGeom>
          </p:spPr>
        </p:pic>
        <p:sp>
          <p:nvSpPr>
            <p:cNvPr id="159" name="object 159"/>
            <p:cNvSpPr/>
            <p:nvPr/>
          </p:nvSpPr>
          <p:spPr>
            <a:xfrm>
              <a:off x="3465385" y="3471100"/>
              <a:ext cx="24765" cy="212725"/>
            </a:xfrm>
            <a:custGeom>
              <a:avLst/>
              <a:gdLst/>
              <a:ahLst/>
              <a:cxnLst/>
              <a:rect l="l" t="t" r="r" b="b"/>
              <a:pathLst>
                <a:path w="24764" h="212725">
                  <a:moveTo>
                    <a:pt x="24384" y="1524"/>
                  </a:moveTo>
                  <a:lnTo>
                    <a:pt x="22860" y="1524"/>
                  </a:lnTo>
                  <a:lnTo>
                    <a:pt x="21336" y="0"/>
                  </a:lnTo>
                  <a:lnTo>
                    <a:pt x="3048" y="0"/>
                  </a:lnTo>
                  <a:lnTo>
                    <a:pt x="3048" y="1524"/>
                  </a:lnTo>
                  <a:lnTo>
                    <a:pt x="0" y="1524"/>
                  </a:lnTo>
                  <a:lnTo>
                    <a:pt x="0" y="210604"/>
                  </a:lnTo>
                  <a:lnTo>
                    <a:pt x="1524" y="210604"/>
                  </a:lnTo>
                  <a:lnTo>
                    <a:pt x="3048" y="212128"/>
                  </a:lnTo>
                  <a:lnTo>
                    <a:pt x="22860" y="212128"/>
                  </a:lnTo>
                  <a:lnTo>
                    <a:pt x="22860" y="210604"/>
                  </a:lnTo>
                  <a:lnTo>
                    <a:pt x="24384" y="210604"/>
                  </a:lnTo>
                  <a:lnTo>
                    <a:pt x="24384" y="1524"/>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60" name="object 160"/>
            <p:cNvPicPr/>
            <p:nvPr/>
          </p:nvPicPr>
          <p:blipFill>
            <a:blip r:embed="rId103" cstate="print"/>
            <a:stretch>
              <a:fillRect/>
            </a:stretch>
          </p:blipFill>
          <p:spPr>
            <a:xfrm>
              <a:off x="3526550" y="3535203"/>
              <a:ext cx="137045" cy="151066"/>
            </a:xfrm>
            <a:prstGeom prst="rect">
              <a:avLst/>
            </a:prstGeom>
          </p:spPr>
        </p:pic>
        <p:pic>
          <p:nvPicPr>
            <p:cNvPr id="161" name="object 161"/>
            <p:cNvPicPr/>
            <p:nvPr/>
          </p:nvPicPr>
          <p:blipFill>
            <a:blip r:embed="rId104" cstate="print"/>
            <a:stretch>
              <a:fillRect/>
            </a:stretch>
          </p:blipFill>
          <p:spPr>
            <a:xfrm>
              <a:off x="3691128" y="3535203"/>
              <a:ext cx="106775" cy="151066"/>
            </a:xfrm>
            <a:prstGeom prst="rect">
              <a:avLst/>
            </a:prstGeom>
          </p:spPr>
        </p:pic>
        <p:pic>
          <p:nvPicPr>
            <p:cNvPr id="162" name="object 162"/>
            <p:cNvPicPr/>
            <p:nvPr/>
          </p:nvPicPr>
          <p:blipFill>
            <a:blip r:embed="rId105" cstate="print"/>
            <a:stretch>
              <a:fillRect/>
            </a:stretch>
          </p:blipFill>
          <p:spPr>
            <a:xfrm>
              <a:off x="3831431" y="3471100"/>
              <a:ext cx="112871" cy="212121"/>
            </a:xfrm>
            <a:prstGeom prst="rect">
              <a:avLst/>
            </a:prstGeom>
          </p:spPr>
        </p:pic>
      </p:grpSp>
      <p:pic>
        <p:nvPicPr>
          <p:cNvPr id="163" name="object 163"/>
          <p:cNvPicPr/>
          <p:nvPr/>
        </p:nvPicPr>
        <p:blipFill>
          <a:blip r:embed="rId106" cstate="print"/>
          <a:stretch>
            <a:fillRect/>
          </a:stretch>
        </p:blipFill>
        <p:spPr>
          <a:xfrm>
            <a:off x="4908690" y="3147598"/>
            <a:ext cx="1213020" cy="242189"/>
          </a:xfrm>
          <a:prstGeom prst="rect">
            <a:avLst/>
          </a:prstGeom>
        </p:spPr>
      </p:pic>
      <p:grpSp>
        <p:nvGrpSpPr>
          <p:cNvPr id="164" name="object 164"/>
          <p:cNvGrpSpPr/>
          <p:nvPr/>
        </p:nvGrpSpPr>
        <p:grpSpPr>
          <a:xfrm>
            <a:off x="6215791" y="3143452"/>
            <a:ext cx="638007" cy="243571"/>
            <a:chOff x="5478803" y="3466528"/>
            <a:chExt cx="703580" cy="268605"/>
          </a:xfrm>
        </p:grpSpPr>
        <p:sp>
          <p:nvSpPr>
            <p:cNvPr id="165" name="object 165"/>
            <p:cNvSpPr/>
            <p:nvPr/>
          </p:nvSpPr>
          <p:spPr>
            <a:xfrm>
              <a:off x="5478803" y="3466528"/>
              <a:ext cx="55244" cy="268605"/>
            </a:xfrm>
            <a:custGeom>
              <a:avLst/>
              <a:gdLst/>
              <a:ahLst/>
              <a:cxnLst/>
              <a:rect l="l" t="t" r="r" b="b"/>
              <a:pathLst>
                <a:path w="55245" h="268604">
                  <a:moveTo>
                    <a:pt x="51792" y="1524"/>
                  </a:moveTo>
                  <a:lnTo>
                    <a:pt x="36552" y="1524"/>
                  </a:lnTo>
                  <a:lnTo>
                    <a:pt x="38076" y="0"/>
                  </a:lnTo>
                  <a:lnTo>
                    <a:pt x="50268" y="0"/>
                  </a:lnTo>
                  <a:lnTo>
                    <a:pt x="51792" y="1524"/>
                  </a:lnTo>
                  <a:close/>
                </a:path>
                <a:path w="55245" h="268604">
                  <a:moveTo>
                    <a:pt x="54840" y="267081"/>
                  </a:moveTo>
                  <a:lnTo>
                    <a:pt x="33504" y="267081"/>
                  </a:lnTo>
                  <a:lnTo>
                    <a:pt x="33504" y="265557"/>
                  </a:lnTo>
                  <a:lnTo>
                    <a:pt x="29194" y="257541"/>
                  </a:lnTo>
                  <a:lnTo>
                    <a:pt x="12358" y="218027"/>
                  </a:lnTo>
                  <a:lnTo>
                    <a:pt x="2667" y="176727"/>
                  </a:lnTo>
                  <a:lnTo>
                    <a:pt x="0" y="143184"/>
                  </a:lnTo>
                  <a:lnTo>
                    <a:pt x="0" y="126048"/>
                  </a:lnTo>
                  <a:lnTo>
                    <a:pt x="4738" y="83915"/>
                  </a:lnTo>
                  <a:lnTo>
                    <a:pt x="9120" y="67151"/>
                  </a:lnTo>
                  <a:lnTo>
                    <a:pt x="10763" y="59095"/>
                  </a:lnTo>
                  <a:lnTo>
                    <a:pt x="13120" y="51065"/>
                  </a:lnTo>
                  <a:lnTo>
                    <a:pt x="15763" y="43054"/>
                  </a:lnTo>
                  <a:lnTo>
                    <a:pt x="18264" y="35052"/>
                  </a:lnTo>
                  <a:lnTo>
                    <a:pt x="21717" y="27051"/>
                  </a:lnTo>
                  <a:lnTo>
                    <a:pt x="25312" y="19050"/>
                  </a:lnTo>
                  <a:lnTo>
                    <a:pt x="29194" y="11049"/>
                  </a:lnTo>
                  <a:lnTo>
                    <a:pt x="33504" y="3048"/>
                  </a:lnTo>
                  <a:lnTo>
                    <a:pt x="33504" y="1524"/>
                  </a:lnTo>
                  <a:lnTo>
                    <a:pt x="53316" y="1524"/>
                  </a:lnTo>
                  <a:lnTo>
                    <a:pt x="54840" y="3048"/>
                  </a:lnTo>
                  <a:lnTo>
                    <a:pt x="54840" y="6096"/>
                  </a:lnTo>
                  <a:lnTo>
                    <a:pt x="47648" y="21861"/>
                  </a:lnTo>
                  <a:lnTo>
                    <a:pt x="41886" y="37349"/>
                  </a:lnTo>
                  <a:lnTo>
                    <a:pt x="30384" y="84916"/>
                  </a:lnTo>
                  <a:lnTo>
                    <a:pt x="25884" y="134302"/>
                  </a:lnTo>
                  <a:lnTo>
                    <a:pt x="26431" y="150305"/>
                  </a:lnTo>
                  <a:lnTo>
                    <a:pt x="33504" y="198405"/>
                  </a:lnTo>
                  <a:lnTo>
                    <a:pt x="47648" y="246451"/>
                  </a:lnTo>
                  <a:lnTo>
                    <a:pt x="54840" y="262509"/>
                  </a:lnTo>
                  <a:lnTo>
                    <a:pt x="54840" y="267081"/>
                  </a:lnTo>
                  <a:close/>
                </a:path>
                <a:path w="55245" h="268604">
                  <a:moveTo>
                    <a:pt x="51792" y="268604"/>
                  </a:moveTo>
                  <a:lnTo>
                    <a:pt x="36552" y="268604"/>
                  </a:lnTo>
                  <a:lnTo>
                    <a:pt x="35028" y="267081"/>
                  </a:lnTo>
                  <a:lnTo>
                    <a:pt x="53316" y="267081"/>
                  </a:lnTo>
                  <a:lnTo>
                    <a:pt x="51792" y="268604"/>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66" name="object 166"/>
            <p:cNvPicPr/>
            <p:nvPr/>
          </p:nvPicPr>
          <p:blipFill>
            <a:blip r:embed="rId107" cstate="print"/>
            <a:stretch>
              <a:fillRect/>
            </a:stretch>
          </p:blipFill>
          <p:spPr>
            <a:xfrm>
              <a:off x="5577935" y="3484816"/>
              <a:ext cx="102108" cy="198405"/>
            </a:xfrm>
            <a:prstGeom prst="rect">
              <a:avLst/>
            </a:prstGeom>
          </p:spPr>
        </p:pic>
        <p:pic>
          <p:nvPicPr>
            <p:cNvPr id="167" name="object 167"/>
            <p:cNvPicPr/>
            <p:nvPr/>
          </p:nvPicPr>
          <p:blipFill>
            <a:blip r:embed="rId108" cstate="print"/>
            <a:stretch>
              <a:fillRect/>
            </a:stretch>
          </p:blipFill>
          <p:spPr>
            <a:xfrm>
              <a:off x="5709094" y="3484816"/>
              <a:ext cx="317182" cy="198405"/>
            </a:xfrm>
            <a:prstGeom prst="rect">
              <a:avLst/>
            </a:prstGeom>
          </p:spPr>
        </p:pic>
        <p:sp>
          <p:nvSpPr>
            <p:cNvPr id="168" name="object 168"/>
            <p:cNvSpPr/>
            <p:nvPr/>
          </p:nvSpPr>
          <p:spPr>
            <a:xfrm>
              <a:off x="6050750" y="3466528"/>
              <a:ext cx="131445" cy="269240"/>
            </a:xfrm>
            <a:custGeom>
              <a:avLst/>
              <a:gdLst/>
              <a:ahLst/>
              <a:cxnLst/>
              <a:rect l="l" t="t" r="r" b="b"/>
              <a:pathLst>
                <a:path w="131445" h="269239">
                  <a:moveTo>
                    <a:pt x="54864" y="134302"/>
                  </a:moveTo>
                  <a:lnTo>
                    <a:pt x="49720" y="83426"/>
                  </a:lnTo>
                  <a:lnTo>
                    <a:pt x="35242" y="35064"/>
                  </a:lnTo>
                  <a:lnTo>
                    <a:pt x="21336" y="3048"/>
                  </a:lnTo>
                  <a:lnTo>
                    <a:pt x="21336" y="1524"/>
                  </a:lnTo>
                  <a:lnTo>
                    <a:pt x="18288" y="1524"/>
                  </a:lnTo>
                  <a:lnTo>
                    <a:pt x="16764" y="0"/>
                  </a:lnTo>
                  <a:lnTo>
                    <a:pt x="4572" y="0"/>
                  </a:lnTo>
                  <a:lnTo>
                    <a:pt x="3048" y="1524"/>
                  </a:lnTo>
                  <a:lnTo>
                    <a:pt x="1524" y="1524"/>
                  </a:lnTo>
                  <a:lnTo>
                    <a:pt x="0" y="3048"/>
                  </a:lnTo>
                  <a:lnTo>
                    <a:pt x="0" y="6096"/>
                  </a:lnTo>
                  <a:lnTo>
                    <a:pt x="6553" y="21869"/>
                  </a:lnTo>
                  <a:lnTo>
                    <a:pt x="12382" y="37350"/>
                  </a:lnTo>
                  <a:lnTo>
                    <a:pt x="24460" y="84924"/>
                  </a:lnTo>
                  <a:lnTo>
                    <a:pt x="28956" y="134302"/>
                  </a:lnTo>
                  <a:lnTo>
                    <a:pt x="28409" y="150317"/>
                  </a:lnTo>
                  <a:lnTo>
                    <a:pt x="21336" y="198412"/>
                  </a:lnTo>
                  <a:lnTo>
                    <a:pt x="6553" y="246456"/>
                  </a:lnTo>
                  <a:lnTo>
                    <a:pt x="0" y="262521"/>
                  </a:lnTo>
                  <a:lnTo>
                    <a:pt x="0" y="267093"/>
                  </a:lnTo>
                  <a:lnTo>
                    <a:pt x="1524" y="267093"/>
                  </a:lnTo>
                  <a:lnTo>
                    <a:pt x="3048" y="268617"/>
                  </a:lnTo>
                  <a:lnTo>
                    <a:pt x="18288" y="268617"/>
                  </a:lnTo>
                  <a:lnTo>
                    <a:pt x="18288" y="267093"/>
                  </a:lnTo>
                  <a:lnTo>
                    <a:pt x="21336" y="267093"/>
                  </a:lnTo>
                  <a:lnTo>
                    <a:pt x="21336" y="265569"/>
                  </a:lnTo>
                  <a:lnTo>
                    <a:pt x="39103" y="225463"/>
                  </a:lnTo>
                  <a:lnTo>
                    <a:pt x="44716" y="209461"/>
                  </a:lnTo>
                  <a:lnTo>
                    <a:pt x="47244" y="201460"/>
                  </a:lnTo>
                  <a:lnTo>
                    <a:pt x="48628" y="193421"/>
                  </a:lnTo>
                  <a:lnTo>
                    <a:pt x="50292" y="185216"/>
                  </a:lnTo>
                  <a:lnTo>
                    <a:pt x="54838" y="143192"/>
                  </a:lnTo>
                  <a:lnTo>
                    <a:pt x="54864" y="134302"/>
                  </a:lnTo>
                  <a:close/>
                </a:path>
                <a:path w="131445" h="269239">
                  <a:moveTo>
                    <a:pt x="131165" y="192316"/>
                  </a:moveTo>
                  <a:lnTo>
                    <a:pt x="129641" y="187744"/>
                  </a:lnTo>
                  <a:lnTo>
                    <a:pt x="128117" y="186118"/>
                  </a:lnTo>
                  <a:lnTo>
                    <a:pt x="125069" y="183070"/>
                  </a:lnTo>
                  <a:lnTo>
                    <a:pt x="121920" y="181546"/>
                  </a:lnTo>
                  <a:lnTo>
                    <a:pt x="108204" y="181546"/>
                  </a:lnTo>
                  <a:lnTo>
                    <a:pt x="105156" y="183070"/>
                  </a:lnTo>
                  <a:lnTo>
                    <a:pt x="102108" y="186118"/>
                  </a:lnTo>
                  <a:lnTo>
                    <a:pt x="99060" y="187744"/>
                  </a:lnTo>
                  <a:lnTo>
                    <a:pt x="99060" y="207556"/>
                  </a:lnTo>
                  <a:lnTo>
                    <a:pt x="100584" y="212128"/>
                  </a:lnTo>
                  <a:lnTo>
                    <a:pt x="105156" y="216700"/>
                  </a:lnTo>
                  <a:lnTo>
                    <a:pt x="108204" y="218224"/>
                  </a:lnTo>
                  <a:lnTo>
                    <a:pt x="120396" y="218224"/>
                  </a:lnTo>
                  <a:lnTo>
                    <a:pt x="125069" y="216700"/>
                  </a:lnTo>
                  <a:lnTo>
                    <a:pt x="129641" y="212128"/>
                  </a:lnTo>
                  <a:lnTo>
                    <a:pt x="131165" y="207556"/>
                  </a:lnTo>
                  <a:lnTo>
                    <a:pt x="131165" y="199936"/>
                  </a:lnTo>
                  <a:lnTo>
                    <a:pt x="131165" y="192316"/>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pic>
        <p:nvPicPr>
          <p:cNvPr id="169" name="object 169"/>
          <p:cNvPicPr/>
          <p:nvPr/>
        </p:nvPicPr>
        <p:blipFill>
          <a:blip r:embed="rId109" cstate="print"/>
          <a:stretch>
            <a:fillRect/>
          </a:stretch>
        </p:blipFill>
        <p:spPr>
          <a:xfrm>
            <a:off x="2181211" y="3614010"/>
            <a:ext cx="87150" cy="135605"/>
          </a:xfrm>
          <a:prstGeom prst="rect">
            <a:avLst/>
          </a:prstGeom>
        </p:spPr>
      </p:pic>
      <p:pic>
        <p:nvPicPr>
          <p:cNvPr id="170" name="object 170"/>
          <p:cNvPicPr/>
          <p:nvPr/>
        </p:nvPicPr>
        <p:blipFill>
          <a:blip r:embed="rId2" cstate="print"/>
          <a:stretch>
            <a:fillRect/>
          </a:stretch>
        </p:blipFill>
        <p:spPr>
          <a:xfrm>
            <a:off x="2002764" y="3614011"/>
            <a:ext cx="69184" cy="69184"/>
          </a:xfrm>
          <a:prstGeom prst="rect">
            <a:avLst/>
          </a:prstGeom>
        </p:spPr>
      </p:pic>
      <p:grpSp>
        <p:nvGrpSpPr>
          <p:cNvPr id="171" name="object 171"/>
          <p:cNvGrpSpPr/>
          <p:nvPr/>
        </p:nvGrpSpPr>
        <p:grpSpPr>
          <a:xfrm>
            <a:off x="2298764" y="3554500"/>
            <a:ext cx="938009" cy="243571"/>
            <a:chOff x="1159192" y="3919823"/>
            <a:chExt cx="1034415" cy="268605"/>
          </a:xfrm>
        </p:grpSpPr>
        <p:sp>
          <p:nvSpPr>
            <p:cNvPr id="172" name="object 172"/>
            <p:cNvSpPr/>
            <p:nvPr/>
          </p:nvSpPr>
          <p:spPr>
            <a:xfrm>
              <a:off x="1159192" y="3930491"/>
              <a:ext cx="30480" cy="203200"/>
            </a:xfrm>
            <a:custGeom>
              <a:avLst/>
              <a:gdLst/>
              <a:ahLst/>
              <a:cxnLst/>
              <a:rect l="l" t="t" r="r" b="b"/>
              <a:pathLst>
                <a:path w="30480" h="203200">
                  <a:moveTo>
                    <a:pt x="24384" y="58007"/>
                  </a:moveTo>
                  <a:lnTo>
                    <a:pt x="6096" y="58007"/>
                  </a:lnTo>
                  <a:lnTo>
                    <a:pt x="7620" y="56483"/>
                  </a:lnTo>
                  <a:lnTo>
                    <a:pt x="22860" y="56483"/>
                  </a:lnTo>
                  <a:lnTo>
                    <a:pt x="24384" y="58007"/>
                  </a:lnTo>
                  <a:close/>
                </a:path>
                <a:path w="30480" h="203200">
                  <a:moveTo>
                    <a:pt x="27432" y="201453"/>
                  </a:moveTo>
                  <a:lnTo>
                    <a:pt x="3048" y="201453"/>
                  </a:lnTo>
                  <a:lnTo>
                    <a:pt x="3048" y="58007"/>
                  </a:lnTo>
                  <a:lnTo>
                    <a:pt x="27432" y="58007"/>
                  </a:lnTo>
                  <a:lnTo>
                    <a:pt x="27432" y="201453"/>
                  </a:lnTo>
                  <a:close/>
                </a:path>
                <a:path w="30480" h="203200">
                  <a:moveTo>
                    <a:pt x="22860" y="202977"/>
                  </a:moveTo>
                  <a:lnTo>
                    <a:pt x="7620" y="202977"/>
                  </a:lnTo>
                  <a:lnTo>
                    <a:pt x="6096" y="201453"/>
                  </a:lnTo>
                  <a:lnTo>
                    <a:pt x="24384" y="201453"/>
                  </a:lnTo>
                  <a:lnTo>
                    <a:pt x="22860" y="202977"/>
                  </a:lnTo>
                  <a:close/>
                </a:path>
                <a:path w="30480" h="203200">
                  <a:moveTo>
                    <a:pt x="21336" y="30480"/>
                  </a:moveTo>
                  <a:lnTo>
                    <a:pt x="9144" y="30480"/>
                  </a:lnTo>
                  <a:lnTo>
                    <a:pt x="4572" y="28955"/>
                  </a:lnTo>
                  <a:lnTo>
                    <a:pt x="3048" y="27431"/>
                  </a:lnTo>
                  <a:lnTo>
                    <a:pt x="0" y="21336"/>
                  </a:lnTo>
                  <a:lnTo>
                    <a:pt x="0" y="9143"/>
                  </a:lnTo>
                  <a:lnTo>
                    <a:pt x="1524" y="4572"/>
                  </a:lnTo>
                  <a:lnTo>
                    <a:pt x="3048" y="3048"/>
                  </a:lnTo>
                  <a:lnTo>
                    <a:pt x="9144" y="0"/>
                  </a:lnTo>
                  <a:lnTo>
                    <a:pt x="21336" y="0"/>
                  </a:lnTo>
                  <a:lnTo>
                    <a:pt x="25908" y="1524"/>
                  </a:lnTo>
                  <a:lnTo>
                    <a:pt x="28956" y="4572"/>
                  </a:lnTo>
                  <a:lnTo>
                    <a:pt x="30480" y="9143"/>
                  </a:lnTo>
                  <a:lnTo>
                    <a:pt x="30480" y="24384"/>
                  </a:lnTo>
                  <a:lnTo>
                    <a:pt x="25908" y="28955"/>
                  </a:lnTo>
                  <a:lnTo>
                    <a:pt x="21336" y="30480"/>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73" name="object 173"/>
            <p:cNvPicPr/>
            <p:nvPr/>
          </p:nvPicPr>
          <p:blipFill>
            <a:blip r:embed="rId110" cstate="print"/>
            <a:stretch>
              <a:fillRect/>
            </a:stretch>
          </p:blipFill>
          <p:spPr>
            <a:xfrm>
              <a:off x="1233963" y="3985450"/>
              <a:ext cx="202882" cy="148018"/>
            </a:xfrm>
            <a:prstGeom prst="rect">
              <a:avLst/>
            </a:prstGeom>
          </p:spPr>
        </p:pic>
        <p:pic>
          <p:nvPicPr>
            <p:cNvPr id="174" name="object 174"/>
            <p:cNvPicPr/>
            <p:nvPr/>
          </p:nvPicPr>
          <p:blipFill>
            <a:blip r:embed="rId111" cstate="print"/>
            <a:stretch>
              <a:fillRect/>
            </a:stretch>
          </p:blipFill>
          <p:spPr>
            <a:xfrm>
              <a:off x="1481042" y="3985450"/>
              <a:ext cx="126532" cy="202977"/>
            </a:xfrm>
            <a:prstGeom prst="rect">
              <a:avLst/>
            </a:prstGeom>
          </p:spPr>
        </p:pic>
        <p:sp>
          <p:nvSpPr>
            <p:cNvPr id="175" name="object 175"/>
            <p:cNvSpPr/>
            <p:nvPr/>
          </p:nvSpPr>
          <p:spPr>
            <a:xfrm>
              <a:off x="1645729" y="3919829"/>
              <a:ext cx="97790" cy="213995"/>
            </a:xfrm>
            <a:custGeom>
              <a:avLst/>
              <a:gdLst/>
              <a:ahLst/>
              <a:cxnLst/>
              <a:rect l="l" t="t" r="r" b="b"/>
              <a:pathLst>
                <a:path w="97789" h="213995">
                  <a:moveTo>
                    <a:pt x="18288" y="1524"/>
                  </a:moveTo>
                  <a:lnTo>
                    <a:pt x="16764" y="0"/>
                  </a:lnTo>
                  <a:lnTo>
                    <a:pt x="7620" y="0"/>
                  </a:lnTo>
                  <a:lnTo>
                    <a:pt x="6096" y="1524"/>
                  </a:lnTo>
                  <a:lnTo>
                    <a:pt x="18288" y="1524"/>
                  </a:lnTo>
                  <a:close/>
                </a:path>
                <a:path w="97789" h="213995">
                  <a:moveTo>
                    <a:pt x="21424" y="212128"/>
                  </a:moveTo>
                  <a:lnTo>
                    <a:pt x="3048" y="212128"/>
                  </a:lnTo>
                  <a:lnTo>
                    <a:pt x="4572" y="213652"/>
                  </a:lnTo>
                  <a:lnTo>
                    <a:pt x="19900" y="213652"/>
                  </a:lnTo>
                  <a:lnTo>
                    <a:pt x="21424" y="212128"/>
                  </a:lnTo>
                  <a:close/>
                </a:path>
                <a:path w="97789" h="213995">
                  <a:moveTo>
                    <a:pt x="24472" y="3340"/>
                  </a:moveTo>
                  <a:lnTo>
                    <a:pt x="22948" y="3340"/>
                  </a:lnTo>
                  <a:lnTo>
                    <a:pt x="22948" y="2070"/>
                  </a:lnTo>
                  <a:lnTo>
                    <a:pt x="342" y="2070"/>
                  </a:lnTo>
                  <a:lnTo>
                    <a:pt x="342" y="3340"/>
                  </a:lnTo>
                  <a:lnTo>
                    <a:pt x="0" y="3340"/>
                  </a:lnTo>
                  <a:lnTo>
                    <a:pt x="0" y="210350"/>
                  </a:lnTo>
                  <a:lnTo>
                    <a:pt x="0" y="211620"/>
                  </a:lnTo>
                  <a:lnTo>
                    <a:pt x="24091" y="211620"/>
                  </a:lnTo>
                  <a:lnTo>
                    <a:pt x="24091" y="210350"/>
                  </a:lnTo>
                  <a:lnTo>
                    <a:pt x="24472" y="210350"/>
                  </a:lnTo>
                  <a:lnTo>
                    <a:pt x="24472" y="3340"/>
                  </a:lnTo>
                  <a:close/>
                </a:path>
                <a:path w="97789" h="213995">
                  <a:moveTo>
                    <a:pt x="94576" y="68681"/>
                  </a:moveTo>
                  <a:lnTo>
                    <a:pt x="91528" y="68681"/>
                  </a:lnTo>
                  <a:lnTo>
                    <a:pt x="90004" y="67157"/>
                  </a:lnTo>
                  <a:lnTo>
                    <a:pt x="74764" y="67157"/>
                  </a:lnTo>
                  <a:lnTo>
                    <a:pt x="73240" y="68681"/>
                  </a:lnTo>
                  <a:lnTo>
                    <a:pt x="70192" y="68681"/>
                  </a:lnTo>
                  <a:lnTo>
                    <a:pt x="70192" y="212128"/>
                  </a:lnTo>
                  <a:lnTo>
                    <a:pt x="73240" y="212128"/>
                  </a:lnTo>
                  <a:lnTo>
                    <a:pt x="74764" y="213652"/>
                  </a:lnTo>
                  <a:lnTo>
                    <a:pt x="90004" y="213652"/>
                  </a:lnTo>
                  <a:lnTo>
                    <a:pt x="91528" y="212128"/>
                  </a:lnTo>
                  <a:lnTo>
                    <a:pt x="94576" y="212128"/>
                  </a:lnTo>
                  <a:lnTo>
                    <a:pt x="94576" y="68681"/>
                  </a:lnTo>
                  <a:close/>
                </a:path>
                <a:path w="97789" h="213995">
                  <a:moveTo>
                    <a:pt x="97624" y="19812"/>
                  </a:moveTo>
                  <a:lnTo>
                    <a:pt x="96100" y="15240"/>
                  </a:lnTo>
                  <a:lnTo>
                    <a:pt x="93052" y="12192"/>
                  </a:lnTo>
                  <a:lnTo>
                    <a:pt x="88480" y="10668"/>
                  </a:lnTo>
                  <a:lnTo>
                    <a:pt x="76288" y="10668"/>
                  </a:lnTo>
                  <a:lnTo>
                    <a:pt x="71716" y="12192"/>
                  </a:lnTo>
                  <a:lnTo>
                    <a:pt x="70192" y="13716"/>
                  </a:lnTo>
                  <a:lnTo>
                    <a:pt x="67144" y="15240"/>
                  </a:lnTo>
                  <a:lnTo>
                    <a:pt x="67144" y="32004"/>
                  </a:lnTo>
                  <a:lnTo>
                    <a:pt x="70192" y="38100"/>
                  </a:lnTo>
                  <a:lnTo>
                    <a:pt x="71716" y="39624"/>
                  </a:lnTo>
                  <a:lnTo>
                    <a:pt x="76288" y="41148"/>
                  </a:lnTo>
                  <a:lnTo>
                    <a:pt x="88480" y="41148"/>
                  </a:lnTo>
                  <a:lnTo>
                    <a:pt x="94576" y="38100"/>
                  </a:lnTo>
                  <a:lnTo>
                    <a:pt x="97624" y="32004"/>
                  </a:lnTo>
                  <a:lnTo>
                    <a:pt x="97624" y="19812"/>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76" name="object 176"/>
            <p:cNvPicPr/>
            <p:nvPr/>
          </p:nvPicPr>
          <p:blipFill>
            <a:blip r:embed="rId112" cstate="print"/>
            <a:stretch>
              <a:fillRect/>
            </a:stretch>
          </p:blipFill>
          <p:spPr>
            <a:xfrm>
              <a:off x="1769268" y="3919823"/>
              <a:ext cx="140398" cy="213645"/>
            </a:xfrm>
            <a:prstGeom prst="rect">
              <a:avLst/>
            </a:prstGeom>
          </p:spPr>
        </p:pic>
        <p:pic>
          <p:nvPicPr>
            <p:cNvPr id="177" name="object 177"/>
            <p:cNvPicPr/>
            <p:nvPr/>
          </p:nvPicPr>
          <p:blipFill>
            <a:blip r:embed="rId113" cstate="print"/>
            <a:stretch>
              <a:fillRect/>
            </a:stretch>
          </p:blipFill>
          <p:spPr>
            <a:xfrm>
              <a:off x="1943249" y="3985450"/>
              <a:ext cx="126532" cy="149542"/>
            </a:xfrm>
            <a:prstGeom prst="rect">
              <a:avLst/>
            </a:prstGeom>
          </p:spPr>
        </p:pic>
        <p:pic>
          <p:nvPicPr>
            <p:cNvPr id="178" name="object 178"/>
            <p:cNvPicPr/>
            <p:nvPr/>
          </p:nvPicPr>
          <p:blipFill>
            <a:blip r:embed="rId114" cstate="print"/>
            <a:stretch>
              <a:fillRect/>
            </a:stretch>
          </p:blipFill>
          <p:spPr>
            <a:xfrm>
              <a:off x="2097214" y="3985450"/>
              <a:ext cx="96107" cy="149542"/>
            </a:xfrm>
            <a:prstGeom prst="rect">
              <a:avLst/>
            </a:prstGeom>
          </p:spPr>
        </p:pic>
      </p:grpSp>
      <p:pic>
        <p:nvPicPr>
          <p:cNvPr id="179" name="object 179"/>
          <p:cNvPicPr/>
          <p:nvPr/>
        </p:nvPicPr>
        <p:blipFill>
          <a:blip r:embed="rId115" cstate="print"/>
          <a:stretch>
            <a:fillRect/>
          </a:stretch>
        </p:blipFill>
        <p:spPr>
          <a:xfrm>
            <a:off x="3327809" y="3555882"/>
            <a:ext cx="1213019" cy="242189"/>
          </a:xfrm>
          <a:prstGeom prst="rect">
            <a:avLst/>
          </a:prstGeom>
        </p:spPr>
      </p:pic>
      <p:pic>
        <p:nvPicPr>
          <p:cNvPr id="180" name="object 180"/>
          <p:cNvPicPr/>
          <p:nvPr/>
        </p:nvPicPr>
        <p:blipFill>
          <a:blip r:embed="rId116" cstate="print"/>
          <a:stretch>
            <a:fillRect/>
          </a:stretch>
        </p:blipFill>
        <p:spPr>
          <a:xfrm>
            <a:off x="4637653" y="3554500"/>
            <a:ext cx="248926" cy="243571"/>
          </a:xfrm>
          <a:prstGeom prst="rect">
            <a:avLst/>
          </a:prstGeom>
        </p:spPr>
      </p:pic>
      <p:grpSp>
        <p:nvGrpSpPr>
          <p:cNvPr id="181" name="object 181"/>
          <p:cNvGrpSpPr/>
          <p:nvPr/>
        </p:nvGrpSpPr>
        <p:grpSpPr>
          <a:xfrm>
            <a:off x="4976492" y="3564174"/>
            <a:ext cx="575819" cy="234358"/>
            <a:chOff x="4112132" y="3930491"/>
            <a:chExt cx="635000" cy="258445"/>
          </a:xfrm>
        </p:grpSpPr>
        <p:pic>
          <p:nvPicPr>
            <p:cNvPr id="182" name="object 182"/>
            <p:cNvPicPr/>
            <p:nvPr/>
          </p:nvPicPr>
          <p:blipFill>
            <a:blip r:embed="rId117" cstate="print"/>
            <a:stretch>
              <a:fillRect/>
            </a:stretch>
          </p:blipFill>
          <p:spPr>
            <a:xfrm>
              <a:off x="4112132" y="3986974"/>
              <a:ext cx="117443" cy="148018"/>
            </a:xfrm>
            <a:prstGeom prst="rect">
              <a:avLst/>
            </a:prstGeom>
          </p:spPr>
        </p:pic>
        <p:pic>
          <p:nvPicPr>
            <p:cNvPr id="183" name="object 183"/>
            <p:cNvPicPr/>
            <p:nvPr/>
          </p:nvPicPr>
          <p:blipFill>
            <a:blip r:embed="rId118" cstate="print"/>
            <a:stretch>
              <a:fillRect/>
            </a:stretch>
          </p:blipFill>
          <p:spPr>
            <a:xfrm>
              <a:off x="4266152" y="3985450"/>
              <a:ext cx="96107" cy="149542"/>
            </a:xfrm>
            <a:prstGeom prst="rect">
              <a:avLst/>
            </a:prstGeom>
          </p:spPr>
        </p:pic>
        <p:sp>
          <p:nvSpPr>
            <p:cNvPr id="184" name="object 184"/>
            <p:cNvSpPr/>
            <p:nvPr/>
          </p:nvSpPr>
          <p:spPr>
            <a:xfrm>
              <a:off x="4395787" y="3930491"/>
              <a:ext cx="31115" cy="203200"/>
            </a:xfrm>
            <a:custGeom>
              <a:avLst/>
              <a:gdLst/>
              <a:ahLst/>
              <a:cxnLst/>
              <a:rect l="l" t="t" r="r" b="b"/>
              <a:pathLst>
                <a:path w="31114" h="203200">
                  <a:moveTo>
                    <a:pt x="24479" y="58007"/>
                  </a:moveTo>
                  <a:lnTo>
                    <a:pt x="6096" y="58007"/>
                  </a:lnTo>
                  <a:lnTo>
                    <a:pt x="7620" y="56483"/>
                  </a:lnTo>
                  <a:lnTo>
                    <a:pt x="22860" y="56483"/>
                  </a:lnTo>
                  <a:lnTo>
                    <a:pt x="24479" y="58007"/>
                  </a:lnTo>
                  <a:close/>
                </a:path>
                <a:path w="31114" h="203200">
                  <a:moveTo>
                    <a:pt x="27527" y="201453"/>
                  </a:moveTo>
                  <a:lnTo>
                    <a:pt x="3048" y="201453"/>
                  </a:lnTo>
                  <a:lnTo>
                    <a:pt x="3048" y="58007"/>
                  </a:lnTo>
                  <a:lnTo>
                    <a:pt x="26003" y="58007"/>
                  </a:lnTo>
                  <a:lnTo>
                    <a:pt x="27527" y="59531"/>
                  </a:lnTo>
                  <a:lnTo>
                    <a:pt x="27527" y="201453"/>
                  </a:lnTo>
                  <a:close/>
                </a:path>
                <a:path w="31114" h="203200">
                  <a:moveTo>
                    <a:pt x="22860" y="202977"/>
                  </a:moveTo>
                  <a:lnTo>
                    <a:pt x="7620" y="202977"/>
                  </a:lnTo>
                  <a:lnTo>
                    <a:pt x="6096" y="201453"/>
                  </a:lnTo>
                  <a:lnTo>
                    <a:pt x="24479" y="201453"/>
                  </a:lnTo>
                  <a:lnTo>
                    <a:pt x="22860" y="202977"/>
                  </a:lnTo>
                  <a:close/>
                </a:path>
                <a:path w="31114" h="203200">
                  <a:moveTo>
                    <a:pt x="21336" y="30480"/>
                  </a:moveTo>
                  <a:lnTo>
                    <a:pt x="9144" y="30480"/>
                  </a:lnTo>
                  <a:lnTo>
                    <a:pt x="4572" y="28955"/>
                  </a:lnTo>
                  <a:lnTo>
                    <a:pt x="0" y="24384"/>
                  </a:lnTo>
                  <a:lnTo>
                    <a:pt x="0" y="4572"/>
                  </a:lnTo>
                  <a:lnTo>
                    <a:pt x="3048" y="3048"/>
                  </a:lnTo>
                  <a:lnTo>
                    <a:pt x="4572" y="1524"/>
                  </a:lnTo>
                  <a:lnTo>
                    <a:pt x="9144" y="0"/>
                  </a:lnTo>
                  <a:lnTo>
                    <a:pt x="21336" y="0"/>
                  </a:lnTo>
                  <a:lnTo>
                    <a:pt x="26003" y="1524"/>
                  </a:lnTo>
                  <a:lnTo>
                    <a:pt x="29051" y="4572"/>
                  </a:lnTo>
                  <a:lnTo>
                    <a:pt x="30575" y="9143"/>
                  </a:lnTo>
                  <a:lnTo>
                    <a:pt x="30575" y="21336"/>
                  </a:lnTo>
                  <a:lnTo>
                    <a:pt x="27527" y="27431"/>
                  </a:lnTo>
                  <a:lnTo>
                    <a:pt x="24479" y="28955"/>
                  </a:lnTo>
                  <a:lnTo>
                    <a:pt x="21336" y="30480"/>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85" name="object 185"/>
            <p:cNvPicPr/>
            <p:nvPr/>
          </p:nvPicPr>
          <p:blipFill>
            <a:blip r:embed="rId119" cstate="print"/>
            <a:stretch>
              <a:fillRect/>
            </a:stretch>
          </p:blipFill>
          <p:spPr>
            <a:xfrm>
              <a:off x="4469034" y="3985450"/>
              <a:ext cx="117443" cy="148018"/>
            </a:xfrm>
            <a:prstGeom prst="rect">
              <a:avLst/>
            </a:prstGeom>
          </p:spPr>
        </p:pic>
        <p:pic>
          <p:nvPicPr>
            <p:cNvPr id="186" name="object 186"/>
            <p:cNvPicPr/>
            <p:nvPr/>
          </p:nvPicPr>
          <p:blipFill>
            <a:blip r:embed="rId120" cstate="print"/>
            <a:stretch>
              <a:fillRect/>
            </a:stretch>
          </p:blipFill>
          <p:spPr>
            <a:xfrm>
              <a:off x="4616957" y="3985450"/>
              <a:ext cx="129635" cy="202977"/>
            </a:xfrm>
            <a:prstGeom prst="rect">
              <a:avLst/>
            </a:prstGeom>
          </p:spPr>
        </p:pic>
      </p:grpSp>
      <p:pic>
        <p:nvPicPr>
          <p:cNvPr id="187" name="object 187"/>
          <p:cNvPicPr/>
          <p:nvPr/>
        </p:nvPicPr>
        <p:blipFill>
          <a:blip r:embed="rId121" cstate="print"/>
          <a:stretch>
            <a:fillRect/>
          </a:stretch>
        </p:blipFill>
        <p:spPr>
          <a:xfrm>
            <a:off x="5638973" y="3614010"/>
            <a:ext cx="102352" cy="135605"/>
          </a:xfrm>
          <a:prstGeom prst="rect">
            <a:avLst/>
          </a:prstGeom>
        </p:spPr>
      </p:pic>
      <p:grpSp>
        <p:nvGrpSpPr>
          <p:cNvPr id="188" name="object 188"/>
          <p:cNvGrpSpPr/>
          <p:nvPr/>
        </p:nvGrpSpPr>
        <p:grpSpPr>
          <a:xfrm>
            <a:off x="5847822" y="3554500"/>
            <a:ext cx="511903" cy="195203"/>
            <a:chOff x="5073014" y="3919823"/>
            <a:chExt cx="564515" cy="215265"/>
          </a:xfrm>
        </p:grpSpPr>
        <p:sp>
          <p:nvSpPr>
            <p:cNvPr id="189" name="object 189"/>
            <p:cNvSpPr/>
            <p:nvPr/>
          </p:nvSpPr>
          <p:spPr>
            <a:xfrm>
              <a:off x="5073002" y="3919829"/>
              <a:ext cx="99695" cy="213995"/>
            </a:xfrm>
            <a:custGeom>
              <a:avLst/>
              <a:gdLst/>
              <a:ahLst/>
              <a:cxnLst/>
              <a:rect l="l" t="t" r="r" b="b"/>
              <a:pathLst>
                <a:path w="99695" h="213995">
                  <a:moveTo>
                    <a:pt x="24384" y="3048"/>
                  </a:moveTo>
                  <a:lnTo>
                    <a:pt x="22860" y="1524"/>
                  </a:lnTo>
                  <a:lnTo>
                    <a:pt x="18288" y="1524"/>
                  </a:lnTo>
                  <a:lnTo>
                    <a:pt x="16764" y="0"/>
                  </a:lnTo>
                  <a:lnTo>
                    <a:pt x="7620" y="0"/>
                  </a:lnTo>
                  <a:lnTo>
                    <a:pt x="6096" y="1524"/>
                  </a:lnTo>
                  <a:lnTo>
                    <a:pt x="1524" y="1524"/>
                  </a:lnTo>
                  <a:lnTo>
                    <a:pt x="0" y="3048"/>
                  </a:lnTo>
                  <a:lnTo>
                    <a:pt x="0" y="210604"/>
                  </a:lnTo>
                  <a:lnTo>
                    <a:pt x="1524" y="212128"/>
                  </a:lnTo>
                  <a:lnTo>
                    <a:pt x="3048" y="212128"/>
                  </a:lnTo>
                  <a:lnTo>
                    <a:pt x="4572" y="213652"/>
                  </a:lnTo>
                  <a:lnTo>
                    <a:pt x="19812" y="213652"/>
                  </a:lnTo>
                  <a:lnTo>
                    <a:pt x="21336" y="212128"/>
                  </a:lnTo>
                  <a:lnTo>
                    <a:pt x="24384" y="212128"/>
                  </a:lnTo>
                  <a:lnTo>
                    <a:pt x="24384" y="3048"/>
                  </a:lnTo>
                  <a:close/>
                </a:path>
                <a:path w="99695" h="213995">
                  <a:moveTo>
                    <a:pt x="96113" y="68681"/>
                  </a:moveTo>
                  <a:lnTo>
                    <a:pt x="93065" y="68681"/>
                  </a:lnTo>
                  <a:lnTo>
                    <a:pt x="91541" y="67157"/>
                  </a:lnTo>
                  <a:lnTo>
                    <a:pt x="76301" y="67157"/>
                  </a:lnTo>
                  <a:lnTo>
                    <a:pt x="74777" y="68681"/>
                  </a:lnTo>
                  <a:lnTo>
                    <a:pt x="71729" y="68681"/>
                  </a:lnTo>
                  <a:lnTo>
                    <a:pt x="71729" y="210604"/>
                  </a:lnTo>
                  <a:lnTo>
                    <a:pt x="73253" y="212128"/>
                  </a:lnTo>
                  <a:lnTo>
                    <a:pt x="74777" y="212128"/>
                  </a:lnTo>
                  <a:lnTo>
                    <a:pt x="76301" y="213652"/>
                  </a:lnTo>
                  <a:lnTo>
                    <a:pt x="91541" y="213652"/>
                  </a:lnTo>
                  <a:lnTo>
                    <a:pt x="93065" y="212128"/>
                  </a:lnTo>
                  <a:lnTo>
                    <a:pt x="96113" y="212128"/>
                  </a:lnTo>
                  <a:lnTo>
                    <a:pt x="96113" y="68681"/>
                  </a:lnTo>
                  <a:close/>
                </a:path>
                <a:path w="99695" h="213995">
                  <a:moveTo>
                    <a:pt x="99161" y="15240"/>
                  </a:moveTo>
                  <a:lnTo>
                    <a:pt x="96113" y="13716"/>
                  </a:lnTo>
                  <a:lnTo>
                    <a:pt x="94589" y="12192"/>
                  </a:lnTo>
                  <a:lnTo>
                    <a:pt x="90017" y="10668"/>
                  </a:lnTo>
                  <a:lnTo>
                    <a:pt x="77825" y="10668"/>
                  </a:lnTo>
                  <a:lnTo>
                    <a:pt x="71729" y="13716"/>
                  </a:lnTo>
                  <a:lnTo>
                    <a:pt x="70205" y="15240"/>
                  </a:lnTo>
                  <a:lnTo>
                    <a:pt x="68681" y="19812"/>
                  </a:lnTo>
                  <a:lnTo>
                    <a:pt x="68681" y="32004"/>
                  </a:lnTo>
                  <a:lnTo>
                    <a:pt x="71729" y="38100"/>
                  </a:lnTo>
                  <a:lnTo>
                    <a:pt x="77825" y="41148"/>
                  </a:lnTo>
                  <a:lnTo>
                    <a:pt x="90017" y="41148"/>
                  </a:lnTo>
                  <a:lnTo>
                    <a:pt x="94589" y="39624"/>
                  </a:lnTo>
                  <a:lnTo>
                    <a:pt x="99161" y="35052"/>
                  </a:lnTo>
                  <a:lnTo>
                    <a:pt x="99161" y="15240"/>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90" name="object 190"/>
            <p:cNvPicPr/>
            <p:nvPr/>
          </p:nvPicPr>
          <p:blipFill>
            <a:blip r:embed="rId119" cstate="print"/>
            <a:stretch>
              <a:fillRect/>
            </a:stretch>
          </p:blipFill>
          <p:spPr>
            <a:xfrm>
              <a:off x="5214842" y="3985450"/>
              <a:ext cx="117443" cy="148018"/>
            </a:xfrm>
            <a:prstGeom prst="rect">
              <a:avLst/>
            </a:prstGeom>
          </p:spPr>
        </p:pic>
        <p:pic>
          <p:nvPicPr>
            <p:cNvPr id="191" name="object 191"/>
            <p:cNvPicPr/>
            <p:nvPr/>
          </p:nvPicPr>
          <p:blipFill>
            <a:blip r:embed="rId122" cstate="print"/>
            <a:stretch>
              <a:fillRect/>
            </a:stretch>
          </p:blipFill>
          <p:spPr>
            <a:xfrm>
              <a:off x="5369011" y="3985450"/>
              <a:ext cx="126533" cy="149637"/>
            </a:xfrm>
            <a:prstGeom prst="rect">
              <a:avLst/>
            </a:prstGeom>
          </p:spPr>
        </p:pic>
        <p:pic>
          <p:nvPicPr>
            <p:cNvPr id="192" name="object 192"/>
            <p:cNvPicPr/>
            <p:nvPr/>
          </p:nvPicPr>
          <p:blipFill>
            <a:blip r:embed="rId123" cstate="print"/>
            <a:stretch>
              <a:fillRect/>
            </a:stretch>
          </p:blipFill>
          <p:spPr>
            <a:xfrm>
              <a:off x="5524499" y="3985450"/>
              <a:ext cx="112871" cy="149542"/>
            </a:xfrm>
            <a:prstGeom prst="rect">
              <a:avLst/>
            </a:prstGeom>
          </p:spPr>
        </p:pic>
      </p:grpSp>
      <p:pic>
        <p:nvPicPr>
          <p:cNvPr id="193" name="object 193"/>
          <p:cNvPicPr/>
          <p:nvPr/>
        </p:nvPicPr>
        <p:blipFill>
          <a:blip r:embed="rId124" cstate="print"/>
          <a:stretch>
            <a:fillRect/>
          </a:stretch>
        </p:blipFill>
        <p:spPr>
          <a:xfrm>
            <a:off x="6401126" y="3614010"/>
            <a:ext cx="71862" cy="134223"/>
          </a:xfrm>
          <a:prstGeom prst="rect">
            <a:avLst/>
          </a:prstGeom>
        </p:spPr>
      </p:pic>
      <p:pic>
        <p:nvPicPr>
          <p:cNvPr id="194" name="object 194"/>
          <p:cNvPicPr/>
          <p:nvPr/>
        </p:nvPicPr>
        <p:blipFill>
          <a:blip r:embed="rId125" cstate="print"/>
          <a:stretch>
            <a:fillRect/>
          </a:stretch>
        </p:blipFill>
        <p:spPr>
          <a:xfrm>
            <a:off x="6554611" y="3555882"/>
            <a:ext cx="864418" cy="193734"/>
          </a:xfrm>
          <a:prstGeom prst="rect">
            <a:avLst/>
          </a:prstGeom>
        </p:spPr>
      </p:pic>
      <p:grpSp>
        <p:nvGrpSpPr>
          <p:cNvPr id="195" name="object 195"/>
          <p:cNvGrpSpPr/>
          <p:nvPr/>
        </p:nvGrpSpPr>
        <p:grpSpPr>
          <a:xfrm>
            <a:off x="7502035" y="3582139"/>
            <a:ext cx="223993" cy="167563"/>
            <a:chOff x="6897243" y="3950303"/>
            <a:chExt cx="247015" cy="184785"/>
          </a:xfrm>
        </p:grpSpPr>
        <p:pic>
          <p:nvPicPr>
            <p:cNvPr id="196" name="object 196"/>
            <p:cNvPicPr/>
            <p:nvPr/>
          </p:nvPicPr>
          <p:blipFill>
            <a:blip r:embed="rId126" cstate="print"/>
            <a:stretch>
              <a:fillRect/>
            </a:stretch>
          </p:blipFill>
          <p:spPr>
            <a:xfrm>
              <a:off x="6897243" y="3950303"/>
              <a:ext cx="90011" cy="184689"/>
            </a:xfrm>
            <a:prstGeom prst="rect">
              <a:avLst/>
            </a:prstGeom>
          </p:spPr>
        </p:pic>
        <p:pic>
          <p:nvPicPr>
            <p:cNvPr id="197" name="object 197"/>
            <p:cNvPicPr/>
            <p:nvPr/>
          </p:nvPicPr>
          <p:blipFill>
            <a:blip r:embed="rId127" cstate="print"/>
            <a:stretch>
              <a:fillRect/>
            </a:stretch>
          </p:blipFill>
          <p:spPr>
            <a:xfrm>
              <a:off x="7008638" y="3985450"/>
              <a:ext cx="135574" cy="149542"/>
            </a:xfrm>
            <a:prstGeom prst="rect">
              <a:avLst/>
            </a:prstGeom>
          </p:spPr>
        </p:pic>
      </p:grpSp>
      <p:pic>
        <p:nvPicPr>
          <p:cNvPr id="198" name="object 198"/>
          <p:cNvPicPr/>
          <p:nvPr/>
        </p:nvPicPr>
        <p:blipFill>
          <a:blip r:embed="rId128" cstate="print"/>
          <a:stretch>
            <a:fillRect/>
          </a:stretch>
        </p:blipFill>
        <p:spPr>
          <a:xfrm>
            <a:off x="7815998" y="3613924"/>
            <a:ext cx="713698" cy="135691"/>
          </a:xfrm>
          <a:prstGeom prst="rect">
            <a:avLst/>
          </a:prstGeom>
        </p:spPr>
      </p:pic>
      <p:pic>
        <p:nvPicPr>
          <p:cNvPr id="199" name="object 199"/>
          <p:cNvPicPr/>
          <p:nvPr/>
        </p:nvPicPr>
        <p:blipFill>
          <a:blip r:embed="rId129" cstate="print"/>
          <a:stretch>
            <a:fillRect/>
          </a:stretch>
        </p:blipFill>
        <p:spPr>
          <a:xfrm>
            <a:off x="8625139" y="3554500"/>
            <a:ext cx="867182" cy="243570"/>
          </a:xfrm>
          <a:prstGeom prst="rect">
            <a:avLst/>
          </a:prstGeom>
        </p:spPr>
      </p:pic>
      <p:grpSp>
        <p:nvGrpSpPr>
          <p:cNvPr id="200" name="object 200"/>
          <p:cNvGrpSpPr/>
          <p:nvPr/>
        </p:nvGrpSpPr>
        <p:grpSpPr>
          <a:xfrm>
            <a:off x="2190884" y="3860346"/>
            <a:ext cx="686376" cy="195203"/>
            <a:chOff x="1040225" y="4257103"/>
            <a:chExt cx="756920" cy="215265"/>
          </a:xfrm>
        </p:grpSpPr>
        <p:pic>
          <p:nvPicPr>
            <p:cNvPr id="201" name="object 201"/>
            <p:cNvPicPr/>
            <p:nvPr/>
          </p:nvPicPr>
          <p:blipFill>
            <a:blip r:embed="rId130" cstate="print"/>
            <a:stretch>
              <a:fillRect/>
            </a:stretch>
          </p:blipFill>
          <p:spPr>
            <a:xfrm>
              <a:off x="1040225" y="4257103"/>
              <a:ext cx="126587" cy="215169"/>
            </a:xfrm>
            <a:prstGeom prst="rect">
              <a:avLst/>
            </a:prstGeom>
          </p:spPr>
        </p:pic>
        <p:sp>
          <p:nvSpPr>
            <p:cNvPr id="202" name="object 202"/>
            <p:cNvSpPr/>
            <p:nvPr/>
          </p:nvSpPr>
          <p:spPr>
            <a:xfrm>
              <a:off x="1203388" y="4257116"/>
              <a:ext cx="26034" cy="213995"/>
            </a:xfrm>
            <a:custGeom>
              <a:avLst/>
              <a:gdLst/>
              <a:ahLst/>
              <a:cxnLst/>
              <a:rect l="l" t="t" r="r" b="b"/>
              <a:pathLst>
                <a:path w="26034" h="213995">
                  <a:moveTo>
                    <a:pt x="25996" y="3048"/>
                  </a:moveTo>
                  <a:lnTo>
                    <a:pt x="24472" y="3048"/>
                  </a:lnTo>
                  <a:lnTo>
                    <a:pt x="24472" y="1524"/>
                  </a:lnTo>
                  <a:lnTo>
                    <a:pt x="21424" y="1524"/>
                  </a:lnTo>
                  <a:lnTo>
                    <a:pt x="19900" y="0"/>
                  </a:lnTo>
                  <a:lnTo>
                    <a:pt x="7708" y="0"/>
                  </a:lnTo>
                  <a:lnTo>
                    <a:pt x="4660" y="1524"/>
                  </a:lnTo>
                  <a:lnTo>
                    <a:pt x="1524" y="1524"/>
                  </a:lnTo>
                  <a:lnTo>
                    <a:pt x="1524" y="3048"/>
                  </a:lnTo>
                  <a:lnTo>
                    <a:pt x="0" y="3048"/>
                  </a:lnTo>
                  <a:lnTo>
                    <a:pt x="0" y="210591"/>
                  </a:lnTo>
                  <a:lnTo>
                    <a:pt x="1524" y="210591"/>
                  </a:lnTo>
                  <a:lnTo>
                    <a:pt x="1524" y="212115"/>
                  </a:lnTo>
                  <a:lnTo>
                    <a:pt x="3136" y="212115"/>
                  </a:lnTo>
                  <a:lnTo>
                    <a:pt x="4660" y="213639"/>
                  </a:lnTo>
                  <a:lnTo>
                    <a:pt x="21424" y="213639"/>
                  </a:lnTo>
                  <a:lnTo>
                    <a:pt x="22948" y="212115"/>
                  </a:lnTo>
                  <a:lnTo>
                    <a:pt x="24472" y="212115"/>
                  </a:lnTo>
                  <a:lnTo>
                    <a:pt x="24472" y="210591"/>
                  </a:lnTo>
                  <a:lnTo>
                    <a:pt x="25996" y="210591"/>
                  </a:lnTo>
                  <a:lnTo>
                    <a:pt x="25996" y="3048"/>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203" name="object 203"/>
            <p:cNvPicPr/>
            <p:nvPr/>
          </p:nvPicPr>
          <p:blipFill>
            <a:blip r:embed="rId131" cstate="print"/>
            <a:stretch>
              <a:fillRect/>
            </a:stretch>
          </p:blipFill>
          <p:spPr>
            <a:xfrm>
              <a:off x="1264544" y="4322730"/>
              <a:ext cx="137154" cy="149542"/>
            </a:xfrm>
            <a:prstGeom prst="rect">
              <a:avLst/>
            </a:prstGeom>
          </p:spPr>
        </p:pic>
        <p:pic>
          <p:nvPicPr>
            <p:cNvPr id="204" name="object 204"/>
            <p:cNvPicPr/>
            <p:nvPr/>
          </p:nvPicPr>
          <p:blipFill>
            <a:blip r:embed="rId132" cstate="print"/>
            <a:stretch>
              <a:fillRect/>
            </a:stretch>
          </p:blipFill>
          <p:spPr>
            <a:xfrm>
              <a:off x="1429131" y="4322730"/>
              <a:ext cx="108299" cy="149542"/>
            </a:xfrm>
            <a:prstGeom prst="rect">
              <a:avLst/>
            </a:prstGeom>
          </p:spPr>
        </p:pic>
        <p:pic>
          <p:nvPicPr>
            <p:cNvPr id="205" name="object 205"/>
            <p:cNvPicPr/>
            <p:nvPr/>
          </p:nvPicPr>
          <p:blipFill>
            <a:blip r:embed="rId133" cstate="print"/>
            <a:stretch>
              <a:fillRect/>
            </a:stretch>
          </p:blipFill>
          <p:spPr>
            <a:xfrm>
              <a:off x="1571053" y="4257103"/>
              <a:ext cx="225742" cy="215169"/>
            </a:xfrm>
            <a:prstGeom prst="rect">
              <a:avLst/>
            </a:prstGeom>
          </p:spPr>
        </p:pic>
      </p:grpSp>
      <p:pic>
        <p:nvPicPr>
          <p:cNvPr id="206" name="object 206"/>
          <p:cNvPicPr/>
          <p:nvPr/>
        </p:nvPicPr>
        <p:blipFill>
          <a:blip r:embed="rId134" cstate="print"/>
          <a:stretch>
            <a:fillRect/>
          </a:stretch>
        </p:blipFill>
        <p:spPr>
          <a:xfrm>
            <a:off x="2966949" y="3860346"/>
            <a:ext cx="225341" cy="195115"/>
          </a:xfrm>
          <a:prstGeom prst="rect">
            <a:avLst/>
          </a:prstGeom>
        </p:spPr>
      </p:pic>
      <p:grpSp>
        <p:nvGrpSpPr>
          <p:cNvPr id="207" name="object 207"/>
          <p:cNvGrpSpPr/>
          <p:nvPr/>
        </p:nvGrpSpPr>
        <p:grpSpPr>
          <a:xfrm>
            <a:off x="3266916" y="3861728"/>
            <a:ext cx="474475" cy="194051"/>
            <a:chOff x="2226849" y="4258627"/>
            <a:chExt cx="523240" cy="213995"/>
          </a:xfrm>
        </p:grpSpPr>
        <p:pic>
          <p:nvPicPr>
            <p:cNvPr id="208" name="object 208"/>
            <p:cNvPicPr/>
            <p:nvPr/>
          </p:nvPicPr>
          <p:blipFill>
            <a:blip r:embed="rId135" cstate="print"/>
            <a:stretch>
              <a:fillRect/>
            </a:stretch>
          </p:blipFill>
          <p:spPr>
            <a:xfrm>
              <a:off x="2226849" y="4258627"/>
              <a:ext cx="125063" cy="213645"/>
            </a:xfrm>
            <a:prstGeom prst="rect">
              <a:avLst/>
            </a:prstGeom>
          </p:spPr>
        </p:pic>
        <p:pic>
          <p:nvPicPr>
            <p:cNvPr id="209" name="object 209"/>
            <p:cNvPicPr/>
            <p:nvPr/>
          </p:nvPicPr>
          <p:blipFill>
            <a:blip r:embed="rId136" cstate="print"/>
            <a:stretch>
              <a:fillRect/>
            </a:stretch>
          </p:blipFill>
          <p:spPr>
            <a:xfrm>
              <a:off x="2390108" y="4322730"/>
              <a:ext cx="112871" cy="149542"/>
            </a:xfrm>
            <a:prstGeom prst="rect">
              <a:avLst/>
            </a:prstGeom>
          </p:spPr>
        </p:pic>
        <p:pic>
          <p:nvPicPr>
            <p:cNvPr id="210" name="object 210"/>
            <p:cNvPicPr/>
            <p:nvPr/>
          </p:nvPicPr>
          <p:blipFill>
            <a:blip r:embed="rId137" cstate="print"/>
            <a:stretch>
              <a:fillRect/>
            </a:stretch>
          </p:blipFill>
          <p:spPr>
            <a:xfrm>
              <a:off x="2527363" y="4287583"/>
              <a:ext cx="90011" cy="184689"/>
            </a:xfrm>
            <a:prstGeom prst="rect">
              <a:avLst/>
            </a:prstGeom>
          </p:spPr>
        </p:pic>
        <p:pic>
          <p:nvPicPr>
            <p:cNvPr id="211" name="object 211"/>
            <p:cNvPicPr/>
            <p:nvPr/>
          </p:nvPicPr>
          <p:blipFill>
            <a:blip r:embed="rId138" cstate="print"/>
            <a:stretch>
              <a:fillRect/>
            </a:stretch>
          </p:blipFill>
          <p:spPr>
            <a:xfrm>
              <a:off x="2637186" y="4322730"/>
              <a:ext cx="112871" cy="149542"/>
            </a:xfrm>
            <a:prstGeom prst="rect">
              <a:avLst/>
            </a:prstGeom>
          </p:spPr>
        </p:pic>
      </p:grpSp>
      <p:sp>
        <p:nvSpPr>
          <p:cNvPr id="212" name="object 212"/>
          <p:cNvSpPr/>
          <p:nvPr/>
        </p:nvSpPr>
        <p:spPr>
          <a:xfrm>
            <a:off x="3782821" y="4022294"/>
            <a:ext cx="29366" cy="32246"/>
          </a:xfrm>
          <a:custGeom>
            <a:avLst/>
            <a:gdLst/>
            <a:ahLst/>
            <a:cxnLst/>
            <a:rect l="l" t="t" r="r" b="b"/>
            <a:pathLst>
              <a:path w="32385" h="35560">
                <a:moveTo>
                  <a:pt x="26003" y="35051"/>
                </a:moveTo>
                <a:lnTo>
                  <a:pt x="6096" y="35051"/>
                </a:lnTo>
                <a:lnTo>
                  <a:pt x="1524" y="30479"/>
                </a:lnTo>
                <a:lnTo>
                  <a:pt x="0" y="24383"/>
                </a:lnTo>
                <a:lnTo>
                  <a:pt x="0" y="10667"/>
                </a:lnTo>
                <a:lnTo>
                  <a:pt x="1524" y="6095"/>
                </a:lnTo>
                <a:lnTo>
                  <a:pt x="3048" y="3047"/>
                </a:lnTo>
                <a:lnTo>
                  <a:pt x="6096" y="1523"/>
                </a:lnTo>
                <a:lnTo>
                  <a:pt x="10668" y="0"/>
                </a:lnTo>
                <a:lnTo>
                  <a:pt x="22955" y="0"/>
                </a:lnTo>
                <a:lnTo>
                  <a:pt x="29051" y="3047"/>
                </a:lnTo>
                <a:lnTo>
                  <a:pt x="30575" y="6095"/>
                </a:lnTo>
                <a:lnTo>
                  <a:pt x="32099" y="10667"/>
                </a:lnTo>
                <a:lnTo>
                  <a:pt x="32099" y="18287"/>
                </a:lnTo>
                <a:lnTo>
                  <a:pt x="32099" y="28955"/>
                </a:lnTo>
                <a:lnTo>
                  <a:pt x="26003" y="35051"/>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nvGrpSpPr>
          <p:cNvPr id="213" name="object 213"/>
          <p:cNvGrpSpPr/>
          <p:nvPr/>
        </p:nvGrpSpPr>
        <p:grpSpPr>
          <a:xfrm>
            <a:off x="3900374" y="3860346"/>
            <a:ext cx="411135" cy="195203"/>
            <a:chOff x="2925413" y="4257103"/>
            <a:chExt cx="453390" cy="215265"/>
          </a:xfrm>
        </p:grpSpPr>
        <p:sp>
          <p:nvSpPr>
            <p:cNvPr id="214" name="object 214"/>
            <p:cNvSpPr/>
            <p:nvPr/>
          </p:nvSpPr>
          <p:spPr>
            <a:xfrm>
              <a:off x="2925406" y="4272343"/>
              <a:ext cx="146685" cy="198755"/>
            </a:xfrm>
            <a:custGeom>
              <a:avLst/>
              <a:gdLst/>
              <a:ahLst/>
              <a:cxnLst/>
              <a:rect l="l" t="t" r="r" b="b"/>
              <a:pathLst>
                <a:path w="146685" h="198754">
                  <a:moveTo>
                    <a:pt x="82397" y="196888"/>
                  </a:moveTo>
                  <a:lnTo>
                    <a:pt x="64109" y="196888"/>
                  </a:lnTo>
                  <a:lnTo>
                    <a:pt x="65633" y="198412"/>
                  </a:lnTo>
                  <a:lnTo>
                    <a:pt x="80873" y="198412"/>
                  </a:lnTo>
                  <a:lnTo>
                    <a:pt x="82397" y="196888"/>
                  </a:lnTo>
                  <a:close/>
                </a:path>
                <a:path w="146685" h="198754">
                  <a:moveTo>
                    <a:pt x="143446" y="21437"/>
                  </a:moveTo>
                  <a:lnTo>
                    <a:pt x="3149" y="21437"/>
                  </a:lnTo>
                  <a:lnTo>
                    <a:pt x="3149" y="22961"/>
                  </a:lnTo>
                  <a:lnTo>
                    <a:pt x="59537" y="22961"/>
                  </a:lnTo>
                  <a:lnTo>
                    <a:pt x="59537" y="193802"/>
                  </a:lnTo>
                  <a:lnTo>
                    <a:pt x="59537" y="195072"/>
                  </a:lnTo>
                  <a:lnTo>
                    <a:pt x="61061" y="195072"/>
                  </a:lnTo>
                  <a:lnTo>
                    <a:pt x="61061" y="196342"/>
                  </a:lnTo>
                  <a:lnTo>
                    <a:pt x="85445" y="196342"/>
                  </a:lnTo>
                  <a:lnTo>
                    <a:pt x="85445" y="195072"/>
                  </a:lnTo>
                  <a:lnTo>
                    <a:pt x="86360" y="195072"/>
                  </a:lnTo>
                  <a:lnTo>
                    <a:pt x="86360" y="193802"/>
                  </a:lnTo>
                  <a:lnTo>
                    <a:pt x="86969" y="193802"/>
                  </a:lnTo>
                  <a:lnTo>
                    <a:pt x="86969" y="22961"/>
                  </a:lnTo>
                  <a:lnTo>
                    <a:pt x="143446" y="22961"/>
                  </a:lnTo>
                  <a:lnTo>
                    <a:pt x="143446" y="21437"/>
                  </a:lnTo>
                  <a:close/>
                </a:path>
                <a:path w="146685" h="198754">
                  <a:moveTo>
                    <a:pt x="143446" y="0"/>
                  </a:moveTo>
                  <a:lnTo>
                    <a:pt x="3149" y="0"/>
                  </a:lnTo>
                  <a:lnTo>
                    <a:pt x="3149" y="1524"/>
                  </a:lnTo>
                  <a:lnTo>
                    <a:pt x="143446" y="1524"/>
                  </a:lnTo>
                  <a:lnTo>
                    <a:pt x="143446" y="0"/>
                  </a:lnTo>
                  <a:close/>
                </a:path>
                <a:path w="146685" h="198754">
                  <a:moveTo>
                    <a:pt x="146494" y="3302"/>
                  </a:moveTo>
                  <a:lnTo>
                    <a:pt x="144970" y="3302"/>
                  </a:lnTo>
                  <a:lnTo>
                    <a:pt x="144970" y="2032"/>
                  </a:lnTo>
                  <a:lnTo>
                    <a:pt x="381" y="2032"/>
                  </a:lnTo>
                  <a:lnTo>
                    <a:pt x="381" y="3302"/>
                  </a:lnTo>
                  <a:lnTo>
                    <a:pt x="0" y="3302"/>
                  </a:lnTo>
                  <a:lnTo>
                    <a:pt x="0" y="19812"/>
                  </a:lnTo>
                  <a:lnTo>
                    <a:pt x="546" y="19812"/>
                  </a:lnTo>
                  <a:lnTo>
                    <a:pt x="546" y="21082"/>
                  </a:lnTo>
                  <a:lnTo>
                    <a:pt x="144970" y="21082"/>
                  </a:lnTo>
                  <a:lnTo>
                    <a:pt x="144970" y="19812"/>
                  </a:lnTo>
                  <a:lnTo>
                    <a:pt x="146494" y="19812"/>
                  </a:lnTo>
                  <a:lnTo>
                    <a:pt x="146494" y="3302"/>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215" name="object 215"/>
            <p:cNvPicPr/>
            <p:nvPr/>
          </p:nvPicPr>
          <p:blipFill>
            <a:blip r:embed="rId139" cstate="print"/>
            <a:stretch>
              <a:fillRect/>
            </a:stretch>
          </p:blipFill>
          <p:spPr>
            <a:xfrm>
              <a:off x="3097815" y="4257103"/>
              <a:ext cx="117443" cy="213645"/>
            </a:xfrm>
            <a:prstGeom prst="rect">
              <a:avLst/>
            </a:prstGeom>
          </p:spPr>
        </p:pic>
        <p:pic>
          <p:nvPicPr>
            <p:cNvPr id="216" name="object 216"/>
            <p:cNvPicPr/>
            <p:nvPr/>
          </p:nvPicPr>
          <p:blipFill>
            <a:blip r:embed="rId140" cstate="print"/>
            <a:stretch>
              <a:fillRect/>
            </a:stretch>
          </p:blipFill>
          <p:spPr>
            <a:xfrm>
              <a:off x="3251889" y="4322730"/>
              <a:ext cx="126532" cy="149542"/>
            </a:xfrm>
            <a:prstGeom prst="rect">
              <a:avLst/>
            </a:prstGeom>
          </p:spPr>
        </p:pic>
      </p:grpSp>
      <p:grpSp>
        <p:nvGrpSpPr>
          <p:cNvPr id="217" name="object 217"/>
          <p:cNvGrpSpPr/>
          <p:nvPr/>
        </p:nvGrpSpPr>
        <p:grpSpPr>
          <a:xfrm>
            <a:off x="4402459" y="3860346"/>
            <a:ext cx="433016" cy="195203"/>
            <a:chOff x="3479101" y="4257103"/>
            <a:chExt cx="477520" cy="215265"/>
          </a:xfrm>
        </p:grpSpPr>
        <p:pic>
          <p:nvPicPr>
            <p:cNvPr id="218" name="object 218"/>
            <p:cNvPicPr/>
            <p:nvPr/>
          </p:nvPicPr>
          <p:blipFill>
            <a:blip r:embed="rId141" cstate="print"/>
            <a:stretch>
              <a:fillRect/>
            </a:stretch>
          </p:blipFill>
          <p:spPr>
            <a:xfrm>
              <a:off x="3479101" y="4258627"/>
              <a:ext cx="125063" cy="213645"/>
            </a:xfrm>
            <a:prstGeom prst="rect">
              <a:avLst/>
            </a:prstGeom>
          </p:spPr>
        </p:pic>
        <p:sp>
          <p:nvSpPr>
            <p:cNvPr id="219" name="object 219"/>
            <p:cNvSpPr/>
            <p:nvPr/>
          </p:nvSpPr>
          <p:spPr>
            <a:xfrm>
              <a:off x="3648456" y="4267771"/>
              <a:ext cx="30480" cy="203200"/>
            </a:xfrm>
            <a:custGeom>
              <a:avLst/>
              <a:gdLst/>
              <a:ahLst/>
              <a:cxnLst/>
              <a:rect l="l" t="t" r="r" b="b"/>
              <a:pathLst>
                <a:path w="30479" h="203200">
                  <a:moveTo>
                    <a:pt x="25908" y="58007"/>
                  </a:moveTo>
                  <a:lnTo>
                    <a:pt x="4572" y="58007"/>
                  </a:lnTo>
                  <a:lnTo>
                    <a:pt x="6096" y="56483"/>
                  </a:lnTo>
                  <a:lnTo>
                    <a:pt x="24384" y="56483"/>
                  </a:lnTo>
                  <a:lnTo>
                    <a:pt x="25908" y="58007"/>
                  </a:lnTo>
                  <a:close/>
                </a:path>
                <a:path w="30479" h="203200">
                  <a:moveTo>
                    <a:pt x="27432" y="201453"/>
                  </a:moveTo>
                  <a:lnTo>
                    <a:pt x="3048" y="201453"/>
                  </a:lnTo>
                  <a:lnTo>
                    <a:pt x="3048" y="58007"/>
                  </a:lnTo>
                  <a:lnTo>
                    <a:pt x="27432" y="58007"/>
                  </a:lnTo>
                  <a:lnTo>
                    <a:pt x="27432" y="201453"/>
                  </a:lnTo>
                  <a:close/>
                </a:path>
                <a:path w="30479" h="203200">
                  <a:moveTo>
                    <a:pt x="22860" y="202977"/>
                  </a:moveTo>
                  <a:lnTo>
                    <a:pt x="6096" y="202977"/>
                  </a:lnTo>
                  <a:lnTo>
                    <a:pt x="4572" y="201453"/>
                  </a:lnTo>
                  <a:lnTo>
                    <a:pt x="24384" y="201453"/>
                  </a:lnTo>
                  <a:lnTo>
                    <a:pt x="22860" y="202977"/>
                  </a:lnTo>
                  <a:close/>
                </a:path>
                <a:path w="30479" h="203200">
                  <a:moveTo>
                    <a:pt x="21336" y="30575"/>
                  </a:moveTo>
                  <a:lnTo>
                    <a:pt x="9144" y="30575"/>
                  </a:lnTo>
                  <a:lnTo>
                    <a:pt x="4572" y="29051"/>
                  </a:lnTo>
                  <a:lnTo>
                    <a:pt x="3048" y="27527"/>
                  </a:lnTo>
                  <a:lnTo>
                    <a:pt x="1524" y="24479"/>
                  </a:lnTo>
                  <a:lnTo>
                    <a:pt x="0" y="21336"/>
                  </a:lnTo>
                  <a:lnTo>
                    <a:pt x="0" y="4572"/>
                  </a:lnTo>
                  <a:lnTo>
                    <a:pt x="3048" y="3048"/>
                  </a:lnTo>
                  <a:lnTo>
                    <a:pt x="4572" y="1524"/>
                  </a:lnTo>
                  <a:lnTo>
                    <a:pt x="9144" y="0"/>
                  </a:lnTo>
                  <a:lnTo>
                    <a:pt x="21336" y="0"/>
                  </a:lnTo>
                  <a:lnTo>
                    <a:pt x="25908" y="1524"/>
                  </a:lnTo>
                  <a:lnTo>
                    <a:pt x="28956" y="4572"/>
                  </a:lnTo>
                  <a:lnTo>
                    <a:pt x="30480" y="9143"/>
                  </a:lnTo>
                  <a:lnTo>
                    <a:pt x="30480" y="21336"/>
                  </a:lnTo>
                  <a:lnTo>
                    <a:pt x="28956" y="24479"/>
                  </a:lnTo>
                  <a:lnTo>
                    <a:pt x="27432" y="27527"/>
                  </a:lnTo>
                  <a:lnTo>
                    <a:pt x="25908" y="29051"/>
                  </a:lnTo>
                  <a:lnTo>
                    <a:pt x="21336" y="30575"/>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220" name="object 220"/>
            <p:cNvPicPr/>
            <p:nvPr/>
          </p:nvPicPr>
          <p:blipFill>
            <a:blip r:embed="rId142" cstate="print"/>
            <a:stretch>
              <a:fillRect/>
            </a:stretch>
          </p:blipFill>
          <p:spPr>
            <a:xfrm>
              <a:off x="3710939" y="4322730"/>
              <a:ext cx="96107" cy="149542"/>
            </a:xfrm>
            <a:prstGeom prst="rect">
              <a:avLst/>
            </a:prstGeom>
          </p:spPr>
        </p:pic>
        <p:pic>
          <p:nvPicPr>
            <p:cNvPr id="221" name="object 221"/>
            <p:cNvPicPr/>
            <p:nvPr/>
          </p:nvPicPr>
          <p:blipFill>
            <a:blip r:embed="rId143" cstate="print"/>
            <a:stretch>
              <a:fillRect/>
            </a:stretch>
          </p:blipFill>
          <p:spPr>
            <a:xfrm>
              <a:off x="3843623" y="4257103"/>
              <a:ext cx="112871" cy="213645"/>
            </a:xfrm>
            <a:prstGeom prst="rect">
              <a:avLst/>
            </a:prstGeom>
          </p:spPr>
        </p:pic>
      </p:grpSp>
      <p:grpSp>
        <p:nvGrpSpPr>
          <p:cNvPr id="222" name="object 222"/>
          <p:cNvGrpSpPr/>
          <p:nvPr/>
        </p:nvGrpSpPr>
        <p:grpSpPr>
          <a:xfrm>
            <a:off x="4919787" y="3860346"/>
            <a:ext cx="780234" cy="195203"/>
            <a:chOff x="4049598" y="4257103"/>
            <a:chExt cx="860425" cy="215265"/>
          </a:xfrm>
        </p:grpSpPr>
        <p:pic>
          <p:nvPicPr>
            <p:cNvPr id="223" name="object 223"/>
            <p:cNvPicPr/>
            <p:nvPr/>
          </p:nvPicPr>
          <p:blipFill>
            <a:blip r:embed="rId144" cstate="print"/>
            <a:stretch>
              <a:fillRect/>
            </a:stretch>
          </p:blipFill>
          <p:spPr>
            <a:xfrm>
              <a:off x="4049598" y="4322730"/>
              <a:ext cx="106730" cy="149542"/>
            </a:xfrm>
            <a:prstGeom prst="rect">
              <a:avLst/>
            </a:prstGeom>
          </p:spPr>
        </p:pic>
        <p:pic>
          <p:nvPicPr>
            <p:cNvPr id="224" name="object 224"/>
            <p:cNvPicPr/>
            <p:nvPr/>
          </p:nvPicPr>
          <p:blipFill>
            <a:blip r:embed="rId145" cstate="print"/>
            <a:stretch>
              <a:fillRect/>
            </a:stretch>
          </p:blipFill>
          <p:spPr>
            <a:xfrm>
              <a:off x="4179289" y="4322730"/>
              <a:ext cx="137249" cy="149542"/>
            </a:xfrm>
            <a:prstGeom prst="rect">
              <a:avLst/>
            </a:prstGeom>
          </p:spPr>
        </p:pic>
        <p:pic>
          <p:nvPicPr>
            <p:cNvPr id="225" name="object 225"/>
            <p:cNvPicPr/>
            <p:nvPr/>
          </p:nvPicPr>
          <p:blipFill>
            <a:blip r:embed="rId146" cstate="print"/>
            <a:stretch>
              <a:fillRect/>
            </a:stretch>
          </p:blipFill>
          <p:spPr>
            <a:xfrm>
              <a:off x="4353115" y="4322730"/>
              <a:ext cx="117443" cy="148018"/>
            </a:xfrm>
            <a:prstGeom prst="rect">
              <a:avLst/>
            </a:prstGeom>
          </p:spPr>
        </p:pic>
        <p:pic>
          <p:nvPicPr>
            <p:cNvPr id="226" name="object 226"/>
            <p:cNvPicPr/>
            <p:nvPr/>
          </p:nvPicPr>
          <p:blipFill>
            <a:blip r:embed="rId147" cstate="print"/>
            <a:stretch>
              <a:fillRect/>
            </a:stretch>
          </p:blipFill>
          <p:spPr>
            <a:xfrm>
              <a:off x="4494942" y="4287583"/>
              <a:ext cx="90011" cy="184689"/>
            </a:xfrm>
            <a:prstGeom prst="rect">
              <a:avLst/>
            </a:prstGeom>
          </p:spPr>
        </p:pic>
        <p:pic>
          <p:nvPicPr>
            <p:cNvPr id="227" name="object 227"/>
            <p:cNvPicPr/>
            <p:nvPr/>
          </p:nvPicPr>
          <p:blipFill>
            <a:blip r:embed="rId148" cstate="print"/>
            <a:stretch>
              <a:fillRect/>
            </a:stretch>
          </p:blipFill>
          <p:spPr>
            <a:xfrm>
              <a:off x="4618481" y="4322730"/>
              <a:ext cx="230314" cy="149542"/>
            </a:xfrm>
            <a:prstGeom prst="rect">
              <a:avLst/>
            </a:prstGeom>
          </p:spPr>
        </p:pic>
        <p:sp>
          <p:nvSpPr>
            <p:cNvPr id="228" name="object 228"/>
            <p:cNvSpPr/>
            <p:nvPr/>
          </p:nvSpPr>
          <p:spPr>
            <a:xfrm>
              <a:off x="4885461" y="4257116"/>
              <a:ext cx="24765" cy="213995"/>
            </a:xfrm>
            <a:custGeom>
              <a:avLst/>
              <a:gdLst/>
              <a:ahLst/>
              <a:cxnLst/>
              <a:rect l="l" t="t" r="r" b="b"/>
              <a:pathLst>
                <a:path w="24764" h="213995">
                  <a:moveTo>
                    <a:pt x="19812" y="1524"/>
                  </a:moveTo>
                  <a:lnTo>
                    <a:pt x="18288" y="0"/>
                  </a:lnTo>
                  <a:lnTo>
                    <a:pt x="6096" y="0"/>
                  </a:lnTo>
                  <a:lnTo>
                    <a:pt x="4572" y="1524"/>
                  </a:lnTo>
                  <a:lnTo>
                    <a:pt x="19812" y="1524"/>
                  </a:lnTo>
                  <a:close/>
                </a:path>
                <a:path w="24764" h="213995">
                  <a:moveTo>
                    <a:pt x="21336" y="212115"/>
                  </a:moveTo>
                  <a:lnTo>
                    <a:pt x="1524" y="212115"/>
                  </a:lnTo>
                  <a:lnTo>
                    <a:pt x="3048" y="213639"/>
                  </a:lnTo>
                  <a:lnTo>
                    <a:pt x="19812" y="213639"/>
                  </a:lnTo>
                  <a:lnTo>
                    <a:pt x="21336" y="212115"/>
                  </a:lnTo>
                  <a:close/>
                </a:path>
                <a:path w="24764" h="213995">
                  <a:moveTo>
                    <a:pt x="24384" y="3327"/>
                  </a:moveTo>
                  <a:lnTo>
                    <a:pt x="24028" y="3327"/>
                  </a:lnTo>
                  <a:lnTo>
                    <a:pt x="24028" y="2057"/>
                  </a:lnTo>
                  <a:lnTo>
                    <a:pt x="342" y="2057"/>
                  </a:lnTo>
                  <a:lnTo>
                    <a:pt x="342" y="3327"/>
                  </a:lnTo>
                  <a:lnTo>
                    <a:pt x="0" y="3327"/>
                  </a:lnTo>
                  <a:lnTo>
                    <a:pt x="0" y="211607"/>
                  </a:lnTo>
                  <a:lnTo>
                    <a:pt x="24384" y="211607"/>
                  </a:lnTo>
                  <a:lnTo>
                    <a:pt x="24384" y="3327"/>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grpSp>
        <p:nvGrpSpPr>
          <p:cNvPr id="229" name="object 229"/>
          <p:cNvGrpSpPr/>
          <p:nvPr/>
        </p:nvGrpSpPr>
        <p:grpSpPr>
          <a:xfrm>
            <a:off x="5742706" y="3860346"/>
            <a:ext cx="276969" cy="195203"/>
            <a:chOff x="4957095" y="4257103"/>
            <a:chExt cx="305435" cy="215265"/>
          </a:xfrm>
        </p:grpSpPr>
        <p:sp>
          <p:nvSpPr>
            <p:cNvPr id="230" name="object 230"/>
            <p:cNvSpPr/>
            <p:nvPr/>
          </p:nvSpPr>
          <p:spPr>
            <a:xfrm>
              <a:off x="4957089" y="4257116"/>
              <a:ext cx="24765" cy="213995"/>
            </a:xfrm>
            <a:custGeom>
              <a:avLst/>
              <a:gdLst/>
              <a:ahLst/>
              <a:cxnLst/>
              <a:rect l="l" t="t" r="r" b="b"/>
              <a:pathLst>
                <a:path w="24764" h="213995">
                  <a:moveTo>
                    <a:pt x="19812" y="1524"/>
                  </a:moveTo>
                  <a:lnTo>
                    <a:pt x="18288" y="0"/>
                  </a:lnTo>
                  <a:lnTo>
                    <a:pt x="6096" y="0"/>
                  </a:lnTo>
                  <a:lnTo>
                    <a:pt x="4572" y="1524"/>
                  </a:lnTo>
                  <a:lnTo>
                    <a:pt x="19812" y="1524"/>
                  </a:lnTo>
                  <a:close/>
                </a:path>
                <a:path w="24764" h="213995">
                  <a:moveTo>
                    <a:pt x="21336" y="212115"/>
                  </a:moveTo>
                  <a:lnTo>
                    <a:pt x="3048" y="212115"/>
                  </a:lnTo>
                  <a:lnTo>
                    <a:pt x="3048" y="213639"/>
                  </a:lnTo>
                  <a:lnTo>
                    <a:pt x="19812" y="213639"/>
                  </a:lnTo>
                  <a:lnTo>
                    <a:pt x="21336" y="212115"/>
                  </a:lnTo>
                  <a:close/>
                </a:path>
                <a:path w="24764" h="213995">
                  <a:moveTo>
                    <a:pt x="24384" y="3327"/>
                  </a:moveTo>
                  <a:lnTo>
                    <a:pt x="24028" y="3327"/>
                  </a:lnTo>
                  <a:lnTo>
                    <a:pt x="24028" y="2057"/>
                  </a:lnTo>
                  <a:lnTo>
                    <a:pt x="342" y="2057"/>
                  </a:lnTo>
                  <a:lnTo>
                    <a:pt x="342" y="3327"/>
                  </a:lnTo>
                  <a:lnTo>
                    <a:pt x="0" y="3327"/>
                  </a:lnTo>
                  <a:lnTo>
                    <a:pt x="0" y="211607"/>
                  </a:lnTo>
                  <a:lnTo>
                    <a:pt x="24384" y="211607"/>
                  </a:lnTo>
                  <a:lnTo>
                    <a:pt x="24384" y="3327"/>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231" name="object 231"/>
            <p:cNvPicPr/>
            <p:nvPr/>
          </p:nvPicPr>
          <p:blipFill>
            <a:blip r:embed="rId149" cstate="print"/>
            <a:stretch>
              <a:fillRect/>
            </a:stretch>
          </p:blipFill>
          <p:spPr>
            <a:xfrm>
              <a:off x="5018205" y="4322730"/>
              <a:ext cx="126532" cy="149542"/>
            </a:xfrm>
            <a:prstGeom prst="rect">
              <a:avLst/>
            </a:prstGeom>
          </p:spPr>
        </p:pic>
        <p:pic>
          <p:nvPicPr>
            <p:cNvPr id="232" name="object 232"/>
            <p:cNvPicPr/>
            <p:nvPr/>
          </p:nvPicPr>
          <p:blipFill>
            <a:blip r:embed="rId150" cstate="print"/>
            <a:stretch>
              <a:fillRect/>
            </a:stretch>
          </p:blipFill>
          <p:spPr>
            <a:xfrm>
              <a:off x="5182838" y="4322730"/>
              <a:ext cx="79343" cy="148018"/>
            </a:xfrm>
            <a:prstGeom prst="rect">
              <a:avLst/>
            </a:prstGeom>
          </p:spPr>
        </p:pic>
      </p:grpSp>
      <p:pic>
        <p:nvPicPr>
          <p:cNvPr id="233" name="object 233"/>
          <p:cNvPicPr/>
          <p:nvPr/>
        </p:nvPicPr>
        <p:blipFill>
          <a:blip r:embed="rId151" cstate="print"/>
          <a:stretch>
            <a:fillRect/>
          </a:stretch>
        </p:blipFill>
        <p:spPr>
          <a:xfrm>
            <a:off x="6095452" y="3860346"/>
            <a:ext cx="1106435" cy="195115"/>
          </a:xfrm>
          <a:prstGeom prst="rect">
            <a:avLst/>
          </a:prstGeom>
        </p:spPr>
      </p:pic>
      <p:grpSp>
        <p:nvGrpSpPr>
          <p:cNvPr id="234" name="object 234"/>
          <p:cNvGrpSpPr/>
          <p:nvPr/>
        </p:nvGrpSpPr>
        <p:grpSpPr>
          <a:xfrm>
            <a:off x="7301476" y="3874166"/>
            <a:ext cx="405376" cy="180231"/>
            <a:chOff x="6676072" y="4272343"/>
            <a:chExt cx="447040" cy="198755"/>
          </a:xfrm>
        </p:grpSpPr>
        <p:pic>
          <p:nvPicPr>
            <p:cNvPr id="235" name="object 235"/>
            <p:cNvPicPr/>
            <p:nvPr/>
          </p:nvPicPr>
          <p:blipFill>
            <a:blip r:embed="rId152" cstate="print"/>
            <a:stretch>
              <a:fillRect/>
            </a:stretch>
          </p:blipFill>
          <p:spPr>
            <a:xfrm>
              <a:off x="6676072" y="4272343"/>
              <a:ext cx="102203" cy="196881"/>
            </a:xfrm>
            <a:prstGeom prst="rect">
              <a:avLst/>
            </a:prstGeom>
          </p:spPr>
        </p:pic>
        <p:pic>
          <p:nvPicPr>
            <p:cNvPr id="236" name="object 236"/>
            <p:cNvPicPr/>
            <p:nvPr/>
          </p:nvPicPr>
          <p:blipFill>
            <a:blip r:embed="rId153" cstate="print"/>
            <a:stretch>
              <a:fillRect/>
            </a:stretch>
          </p:blipFill>
          <p:spPr>
            <a:xfrm>
              <a:off x="6807231" y="4272343"/>
              <a:ext cx="315753" cy="198405"/>
            </a:xfrm>
            <a:prstGeom prst="rect">
              <a:avLst/>
            </a:prstGeom>
          </p:spPr>
        </p:pic>
      </p:grpSp>
      <p:grpSp>
        <p:nvGrpSpPr>
          <p:cNvPr id="237" name="object 237"/>
          <p:cNvGrpSpPr/>
          <p:nvPr/>
        </p:nvGrpSpPr>
        <p:grpSpPr>
          <a:xfrm>
            <a:off x="7780067" y="3887985"/>
            <a:ext cx="225721" cy="167563"/>
            <a:chOff x="7203852" y="4287583"/>
            <a:chExt cx="248920" cy="184785"/>
          </a:xfrm>
        </p:grpSpPr>
        <p:pic>
          <p:nvPicPr>
            <p:cNvPr id="238" name="object 238"/>
            <p:cNvPicPr/>
            <p:nvPr/>
          </p:nvPicPr>
          <p:blipFill>
            <a:blip r:embed="rId154" cstate="print"/>
            <a:stretch>
              <a:fillRect/>
            </a:stretch>
          </p:blipFill>
          <p:spPr>
            <a:xfrm>
              <a:off x="7203852" y="4287583"/>
              <a:ext cx="90011" cy="184689"/>
            </a:xfrm>
            <a:prstGeom prst="rect">
              <a:avLst/>
            </a:prstGeom>
          </p:spPr>
        </p:pic>
        <p:pic>
          <p:nvPicPr>
            <p:cNvPr id="239" name="object 239"/>
            <p:cNvPicPr/>
            <p:nvPr/>
          </p:nvPicPr>
          <p:blipFill>
            <a:blip r:embed="rId155" cstate="print"/>
            <a:stretch>
              <a:fillRect/>
            </a:stretch>
          </p:blipFill>
          <p:spPr>
            <a:xfrm>
              <a:off x="7315300" y="4322730"/>
              <a:ext cx="137154" cy="149542"/>
            </a:xfrm>
            <a:prstGeom prst="rect">
              <a:avLst/>
            </a:prstGeom>
          </p:spPr>
        </p:pic>
      </p:grpSp>
      <p:pic>
        <p:nvPicPr>
          <p:cNvPr id="240" name="object 240"/>
          <p:cNvPicPr/>
          <p:nvPr/>
        </p:nvPicPr>
        <p:blipFill>
          <a:blip r:embed="rId156" cstate="print"/>
          <a:stretch>
            <a:fillRect/>
          </a:stretch>
        </p:blipFill>
        <p:spPr>
          <a:xfrm>
            <a:off x="8094033" y="3919856"/>
            <a:ext cx="102352" cy="135605"/>
          </a:xfrm>
          <a:prstGeom prst="rect">
            <a:avLst/>
          </a:prstGeom>
        </p:spPr>
      </p:pic>
      <p:pic>
        <p:nvPicPr>
          <p:cNvPr id="241" name="object 241"/>
          <p:cNvPicPr/>
          <p:nvPr/>
        </p:nvPicPr>
        <p:blipFill>
          <a:blip r:embed="rId157" cstate="print"/>
          <a:stretch>
            <a:fillRect/>
          </a:stretch>
        </p:blipFill>
        <p:spPr>
          <a:xfrm>
            <a:off x="8294590" y="3872783"/>
            <a:ext cx="129991" cy="182678"/>
          </a:xfrm>
          <a:prstGeom prst="rect">
            <a:avLst/>
          </a:prstGeom>
        </p:spPr>
      </p:pic>
      <p:grpSp>
        <p:nvGrpSpPr>
          <p:cNvPr id="242" name="object 242"/>
          <p:cNvGrpSpPr/>
          <p:nvPr/>
        </p:nvGrpSpPr>
        <p:grpSpPr>
          <a:xfrm>
            <a:off x="8456367" y="3871401"/>
            <a:ext cx="272938" cy="184262"/>
            <a:chOff x="7949660" y="4269295"/>
            <a:chExt cx="300990" cy="203200"/>
          </a:xfrm>
        </p:grpSpPr>
        <p:pic>
          <p:nvPicPr>
            <p:cNvPr id="243" name="object 243"/>
            <p:cNvPicPr/>
            <p:nvPr/>
          </p:nvPicPr>
          <p:blipFill>
            <a:blip r:embed="rId158" cstate="print"/>
            <a:stretch>
              <a:fillRect/>
            </a:stretch>
          </p:blipFill>
          <p:spPr>
            <a:xfrm>
              <a:off x="8128158" y="4269295"/>
              <a:ext cx="122015" cy="202977"/>
            </a:xfrm>
            <a:prstGeom prst="rect">
              <a:avLst/>
            </a:prstGeom>
          </p:spPr>
        </p:pic>
        <p:pic>
          <p:nvPicPr>
            <p:cNvPr id="244" name="object 244"/>
            <p:cNvPicPr/>
            <p:nvPr/>
          </p:nvPicPr>
          <p:blipFill>
            <a:blip r:embed="rId159" cstate="print"/>
            <a:stretch>
              <a:fillRect/>
            </a:stretch>
          </p:blipFill>
          <p:spPr>
            <a:xfrm>
              <a:off x="7949660" y="4272343"/>
              <a:ext cx="141827" cy="198405"/>
            </a:xfrm>
            <a:prstGeom prst="rect">
              <a:avLst/>
            </a:prstGeom>
          </p:spPr>
        </p:pic>
      </p:grpSp>
      <p:pic>
        <p:nvPicPr>
          <p:cNvPr id="245" name="object 245"/>
          <p:cNvPicPr/>
          <p:nvPr/>
        </p:nvPicPr>
        <p:blipFill>
          <a:blip r:embed="rId160" cstate="print"/>
          <a:stretch>
            <a:fillRect/>
          </a:stretch>
        </p:blipFill>
        <p:spPr>
          <a:xfrm>
            <a:off x="8814642" y="3861727"/>
            <a:ext cx="928075" cy="231133"/>
          </a:xfrm>
          <a:prstGeom prst="rect">
            <a:avLst/>
          </a:prstGeom>
        </p:spPr>
      </p:pic>
      <p:pic>
        <p:nvPicPr>
          <p:cNvPr id="246" name="object 246"/>
          <p:cNvPicPr/>
          <p:nvPr/>
        </p:nvPicPr>
        <p:blipFill>
          <a:blip r:embed="rId161" cstate="print"/>
          <a:stretch>
            <a:fillRect/>
          </a:stretch>
        </p:blipFill>
        <p:spPr>
          <a:xfrm>
            <a:off x="2326403" y="4225702"/>
            <a:ext cx="106497" cy="134309"/>
          </a:xfrm>
          <a:prstGeom prst="rect">
            <a:avLst/>
          </a:prstGeom>
        </p:spPr>
      </p:pic>
      <p:pic>
        <p:nvPicPr>
          <p:cNvPr id="247" name="object 247"/>
          <p:cNvPicPr/>
          <p:nvPr/>
        </p:nvPicPr>
        <p:blipFill>
          <a:blip r:embed="rId162" cstate="print"/>
          <a:stretch>
            <a:fillRect/>
          </a:stretch>
        </p:blipFill>
        <p:spPr>
          <a:xfrm>
            <a:off x="2182593" y="4225702"/>
            <a:ext cx="102352" cy="135691"/>
          </a:xfrm>
          <a:prstGeom prst="rect">
            <a:avLst/>
          </a:prstGeom>
        </p:spPr>
      </p:pic>
      <p:pic>
        <p:nvPicPr>
          <p:cNvPr id="248" name="object 248"/>
          <p:cNvPicPr/>
          <p:nvPr/>
        </p:nvPicPr>
        <p:blipFill>
          <a:blip r:embed="rId163" cstate="print"/>
          <a:stretch>
            <a:fillRect/>
          </a:stretch>
        </p:blipFill>
        <p:spPr>
          <a:xfrm>
            <a:off x="2466154" y="4167573"/>
            <a:ext cx="114789" cy="193820"/>
          </a:xfrm>
          <a:prstGeom prst="rect">
            <a:avLst/>
          </a:prstGeom>
        </p:spPr>
      </p:pic>
      <p:grpSp>
        <p:nvGrpSpPr>
          <p:cNvPr id="249" name="object 249"/>
          <p:cNvGrpSpPr/>
          <p:nvPr/>
        </p:nvGrpSpPr>
        <p:grpSpPr>
          <a:xfrm>
            <a:off x="2670858" y="4167573"/>
            <a:ext cx="366796" cy="194051"/>
            <a:chOff x="1569529" y="4595907"/>
            <a:chExt cx="404495" cy="213995"/>
          </a:xfrm>
        </p:grpSpPr>
        <p:pic>
          <p:nvPicPr>
            <p:cNvPr id="250" name="object 250"/>
            <p:cNvPicPr/>
            <p:nvPr/>
          </p:nvPicPr>
          <p:blipFill>
            <a:blip r:embed="rId164" cstate="print"/>
            <a:stretch>
              <a:fillRect/>
            </a:stretch>
          </p:blipFill>
          <p:spPr>
            <a:xfrm>
              <a:off x="1569529" y="4624959"/>
              <a:ext cx="89916" cy="184689"/>
            </a:xfrm>
            <a:prstGeom prst="rect">
              <a:avLst/>
            </a:prstGeom>
          </p:spPr>
        </p:pic>
        <p:pic>
          <p:nvPicPr>
            <p:cNvPr id="251" name="object 251"/>
            <p:cNvPicPr/>
            <p:nvPr/>
          </p:nvPicPr>
          <p:blipFill>
            <a:blip r:embed="rId165" cstate="print"/>
            <a:stretch>
              <a:fillRect/>
            </a:stretch>
          </p:blipFill>
          <p:spPr>
            <a:xfrm>
              <a:off x="1693068" y="4595907"/>
              <a:ext cx="117443" cy="212216"/>
            </a:xfrm>
            <a:prstGeom prst="rect">
              <a:avLst/>
            </a:prstGeom>
          </p:spPr>
        </p:pic>
        <p:pic>
          <p:nvPicPr>
            <p:cNvPr id="252" name="object 252"/>
            <p:cNvPicPr/>
            <p:nvPr/>
          </p:nvPicPr>
          <p:blipFill>
            <a:blip r:embed="rId166" cstate="print"/>
            <a:stretch>
              <a:fillRect/>
            </a:stretch>
          </p:blipFill>
          <p:spPr>
            <a:xfrm>
              <a:off x="1847186" y="4660011"/>
              <a:ext cx="126488" cy="149637"/>
            </a:xfrm>
            <a:prstGeom prst="rect">
              <a:avLst/>
            </a:prstGeom>
          </p:spPr>
        </p:pic>
      </p:grpSp>
      <p:grpSp>
        <p:nvGrpSpPr>
          <p:cNvPr id="253" name="object 253"/>
          <p:cNvGrpSpPr/>
          <p:nvPr/>
        </p:nvGrpSpPr>
        <p:grpSpPr>
          <a:xfrm>
            <a:off x="3136925" y="4167573"/>
            <a:ext cx="467565" cy="194051"/>
            <a:chOff x="2083498" y="4595907"/>
            <a:chExt cx="515620" cy="213995"/>
          </a:xfrm>
        </p:grpSpPr>
        <p:pic>
          <p:nvPicPr>
            <p:cNvPr id="254" name="object 254"/>
            <p:cNvPicPr/>
            <p:nvPr/>
          </p:nvPicPr>
          <p:blipFill>
            <a:blip r:embed="rId167" cstate="print"/>
            <a:stretch>
              <a:fillRect/>
            </a:stretch>
          </p:blipFill>
          <p:spPr>
            <a:xfrm>
              <a:off x="2083498" y="4595907"/>
              <a:ext cx="117443" cy="212216"/>
            </a:xfrm>
            <a:prstGeom prst="rect">
              <a:avLst/>
            </a:prstGeom>
          </p:spPr>
        </p:pic>
        <p:pic>
          <p:nvPicPr>
            <p:cNvPr id="255" name="object 255"/>
            <p:cNvPicPr/>
            <p:nvPr/>
          </p:nvPicPr>
          <p:blipFill>
            <a:blip r:embed="rId168" cstate="print"/>
            <a:stretch>
              <a:fillRect/>
            </a:stretch>
          </p:blipFill>
          <p:spPr>
            <a:xfrm>
              <a:off x="2237635" y="4660011"/>
              <a:ext cx="135661" cy="149637"/>
            </a:xfrm>
            <a:prstGeom prst="rect">
              <a:avLst/>
            </a:prstGeom>
          </p:spPr>
        </p:pic>
        <p:pic>
          <p:nvPicPr>
            <p:cNvPr id="256" name="object 256"/>
            <p:cNvPicPr/>
            <p:nvPr/>
          </p:nvPicPr>
          <p:blipFill>
            <a:blip r:embed="rId169" cstate="print"/>
            <a:stretch>
              <a:fillRect/>
            </a:stretch>
          </p:blipFill>
          <p:spPr>
            <a:xfrm>
              <a:off x="2399252" y="4624959"/>
              <a:ext cx="199834" cy="184689"/>
            </a:xfrm>
            <a:prstGeom prst="rect">
              <a:avLst/>
            </a:prstGeom>
          </p:spPr>
        </p:pic>
      </p:grpSp>
      <p:grpSp>
        <p:nvGrpSpPr>
          <p:cNvPr id="257" name="object 257"/>
          <p:cNvGrpSpPr/>
          <p:nvPr/>
        </p:nvGrpSpPr>
        <p:grpSpPr>
          <a:xfrm>
            <a:off x="3701285" y="4167573"/>
            <a:ext cx="655857" cy="194051"/>
            <a:chOff x="2705861" y="4595907"/>
            <a:chExt cx="723265" cy="213995"/>
          </a:xfrm>
        </p:grpSpPr>
        <p:pic>
          <p:nvPicPr>
            <p:cNvPr id="258" name="object 258"/>
            <p:cNvPicPr/>
            <p:nvPr/>
          </p:nvPicPr>
          <p:blipFill>
            <a:blip r:embed="rId170" cstate="print"/>
            <a:stretch>
              <a:fillRect/>
            </a:stretch>
          </p:blipFill>
          <p:spPr>
            <a:xfrm>
              <a:off x="2705861" y="4660011"/>
              <a:ext cx="117443" cy="148113"/>
            </a:xfrm>
            <a:prstGeom prst="rect">
              <a:avLst/>
            </a:prstGeom>
          </p:spPr>
        </p:pic>
        <p:pic>
          <p:nvPicPr>
            <p:cNvPr id="259" name="object 259"/>
            <p:cNvPicPr/>
            <p:nvPr/>
          </p:nvPicPr>
          <p:blipFill>
            <a:blip r:embed="rId171" cstate="print"/>
            <a:stretch>
              <a:fillRect/>
            </a:stretch>
          </p:blipFill>
          <p:spPr>
            <a:xfrm>
              <a:off x="2859979" y="4660011"/>
              <a:ext cx="126488" cy="149637"/>
            </a:xfrm>
            <a:prstGeom prst="rect">
              <a:avLst/>
            </a:prstGeom>
          </p:spPr>
        </p:pic>
        <p:pic>
          <p:nvPicPr>
            <p:cNvPr id="260" name="object 260"/>
            <p:cNvPicPr/>
            <p:nvPr/>
          </p:nvPicPr>
          <p:blipFill>
            <a:blip r:embed="rId172" cstate="print"/>
            <a:stretch>
              <a:fillRect/>
            </a:stretch>
          </p:blipFill>
          <p:spPr>
            <a:xfrm>
              <a:off x="3015522" y="4660011"/>
              <a:ext cx="126488" cy="149637"/>
            </a:xfrm>
            <a:prstGeom prst="rect">
              <a:avLst/>
            </a:prstGeom>
          </p:spPr>
        </p:pic>
        <p:pic>
          <p:nvPicPr>
            <p:cNvPr id="261" name="object 261"/>
            <p:cNvPicPr/>
            <p:nvPr/>
          </p:nvPicPr>
          <p:blipFill>
            <a:blip r:embed="rId173" cstate="print"/>
            <a:stretch>
              <a:fillRect/>
            </a:stretch>
          </p:blipFill>
          <p:spPr>
            <a:xfrm>
              <a:off x="3171062" y="4595907"/>
              <a:ext cx="126587" cy="213740"/>
            </a:xfrm>
            <a:prstGeom prst="rect">
              <a:avLst/>
            </a:prstGeom>
          </p:spPr>
        </p:pic>
        <p:pic>
          <p:nvPicPr>
            <p:cNvPr id="262" name="object 262"/>
            <p:cNvPicPr/>
            <p:nvPr/>
          </p:nvPicPr>
          <p:blipFill>
            <a:blip r:embed="rId174" cstate="print"/>
            <a:stretch>
              <a:fillRect/>
            </a:stretch>
          </p:blipFill>
          <p:spPr>
            <a:xfrm>
              <a:off x="3331178" y="4660011"/>
              <a:ext cx="97631" cy="149637"/>
            </a:xfrm>
            <a:prstGeom prst="rect">
              <a:avLst/>
            </a:prstGeom>
          </p:spPr>
        </p:pic>
      </p:grpSp>
      <p:grpSp>
        <p:nvGrpSpPr>
          <p:cNvPr id="263" name="object 263"/>
          <p:cNvGrpSpPr/>
          <p:nvPr/>
        </p:nvGrpSpPr>
        <p:grpSpPr>
          <a:xfrm>
            <a:off x="4439859" y="4193917"/>
            <a:ext cx="223993" cy="167563"/>
            <a:chOff x="3520344" y="4624958"/>
            <a:chExt cx="247015" cy="184785"/>
          </a:xfrm>
        </p:grpSpPr>
        <p:pic>
          <p:nvPicPr>
            <p:cNvPr id="264" name="object 264"/>
            <p:cNvPicPr/>
            <p:nvPr/>
          </p:nvPicPr>
          <p:blipFill>
            <a:blip r:embed="rId175" cstate="print"/>
            <a:stretch>
              <a:fillRect/>
            </a:stretch>
          </p:blipFill>
          <p:spPr>
            <a:xfrm>
              <a:off x="3520344" y="4624958"/>
              <a:ext cx="88392" cy="184689"/>
            </a:xfrm>
            <a:prstGeom prst="rect">
              <a:avLst/>
            </a:prstGeom>
          </p:spPr>
        </p:pic>
        <p:pic>
          <p:nvPicPr>
            <p:cNvPr id="265" name="object 265"/>
            <p:cNvPicPr/>
            <p:nvPr/>
          </p:nvPicPr>
          <p:blipFill>
            <a:blip r:embed="rId176" cstate="print"/>
            <a:stretch>
              <a:fillRect/>
            </a:stretch>
          </p:blipFill>
          <p:spPr>
            <a:xfrm>
              <a:off x="3630279" y="4660010"/>
              <a:ext cx="137031" cy="149637"/>
            </a:xfrm>
            <a:prstGeom prst="rect">
              <a:avLst/>
            </a:prstGeom>
          </p:spPr>
        </p:pic>
      </p:grpSp>
      <p:grpSp>
        <p:nvGrpSpPr>
          <p:cNvPr id="266" name="object 266"/>
          <p:cNvGrpSpPr/>
          <p:nvPr/>
        </p:nvGrpSpPr>
        <p:grpSpPr>
          <a:xfrm>
            <a:off x="4760734" y="4167573"/>
            <a:ext cx="600579" cy="194051"/>
            <a:chOff x="3874198" y="4595907"/>
            <a:chExt cx="662305" cy="213995"/>
          </a:xfrm>
        </p:grpSpPr>
        <p:pic>
          <p:nvPicPr>
            <p:cNvPr id="267" name="object 267"/>
            <p:cNvPicPr/>
            <p:nvPr/>
          </p:nvPicPr>
          <p:blipFill>
            <a:blip r:embed="rId177" cstate="print"/>
            <a:stretch>
              <a:fillRect/>
            </a:stretch>
          </p:blipFill>
          <p:spPr>
            <a:xfrm>
              <a:off x="3874198" y="4595907"/>
              <a:ext cx="112871" cy="212216"/>
            </a:xfrm>
            <a:prstGeom prst="rect">
              <a:avLst/>
            </a:prstGeom>
          </p:spPr>
        </p:pic>
        <p:pic>
          <p:nvPicPr>
            <p:cNvPr id="268" name="object 268"/>
            <p:cNvPicPr/>
            <p:nvPr/>
          </p:nvPicPr>
          <p:blipFill>
            <a:blip r:embed="rId178" cstate="print"/>
            <a:stretch>
              <a:fillRect/>
            </a:stretch>
          </p:blipFill>
          <p:spPr>
            <a:xfrm>
              <a:off x="4016025" y="4660011"/>
              <a:ext cx="117443" cy="148113"/>
            </a:xfrm>
            <a:prstGeom prst="rect">
              <a:avLst/>
            </a:prstGeom>
          </p:spPr>
        </p:pic>
        <p:pic>
          <p:nvPicPr>
            <p:cNvPr id="269" name="object 269"/>
            <p:cNvPicPr/>
            <p:nvPr/>
          </p:nvPicPr>
          <p:blipFill>
            <a:blip r:embed="rId179" cstate="print"/>
            <a:stretch>
              <a:fillRect/>
            </a:stretch>
          </p:blipFill>
          <p:spPr>
            <a:xfrm>
              <a:off x="4170156" y="4660011"/>
              <a:ext cx="137126" cy="149637"/>
            </a:xfrm>
            <a:prstGeom prst="rect">
              <a:avLst/>
            </a:prstGeom>
          </p:spPr>
        </p:pic>
        <p:pic>
          <p:nvPicPr>
            <p:cNvPr id="270" name="object 270"/>
            <p:cNvPicPr/>
            <p:nvPr/>
          </p:nvPicPr>
          <p:blipFill>
            <a:blip r:embed="rId180" cstate="print"/>
            <a:stretch>
              <a:fillRect/>
            </a:stretch>
          </p:blipFill>
          <p:spPr>
            <a:xfrm>
              <a:off x="4328731" y="4661535"/>
              <a:ext cx="207454" cy="146589"/>
            </a:xfrm>
            <a:prstGeom prst="rect">
              <a:avLst/>
            </a:prstGeom>
          </p:spPr>
        </p:pic>
      </p:grpSp>
      <p:grpSp>
        <p:nvGrpSpPr>
          <p:cNvPr id="271" name="object 271"/>
          <p:cNvGrpSpPr/>
          <p:nvPr/>
        </p:nvGrpSpPr>
        <p:grpSpPr>
          <a:xfrm>
            <a:off x="5445427" y="4225702"/>
            <a:ext cx="264301" cy="135893"/>
            <a:chOff x="4629262" y="4660010"/>
            <a:chExt cx="291465" cy="149860"/>
          </a:xfrm>
        </p:grpSpPr>
        <p:pic>
          <p:nvPicPr>
            <p:cNvPr id="272" name="object 272"/>
            <p:cNvPicPr/>
            <p:nvPr/>
          </p:nvPicPr>
          <p:blipFill>
            <a:blip r:embed="rId181" cstate="print"/>
            <a:stretch>
              <a:fillRect/>
            </a:stretch>
          </p:blipFill>
          <p:spPr>
            <a:xfrm>
              <a:off x="4629262" y="4660010"/>
              <a:ext cx="137126" cy="149637"/>
            </a:xfrm>
            <a:prstGeom prst="rect">
              <a:avLst/>
            </a:prstGeom>
          </p:spPr>
        </p:pic>
        <p:pic>
          <p:nvPicPr>
            <p:cNvPr id="273" name="object 273"/>
            <p:cNvPicPr/>
            <p:nvPr/>
          </p:nvPicPr>
          <p:blipFill>
            <a:blip r:embed="rId182" cstate="print"/>
            <a:stretch>
              <a:fillRect/>
            </a:stretch>
          </p:blipFill>
          <p:spPr>
            <a:xfrm>
              <a:off x="4803076" y="4660010"/>
              <a:ext cx="117443" cy="148113"/>
            </a:xfrm>
            <a:prstGeom prst="rect">
              <a:avLst/>
            </a:prstGeom>
          </p:spPr>
        </p:pic>
      </p:grpSp>
      <p:grpSp>
        <p:nvGrpSpPr>
          <p:cNvPr id="274" name="object 274"/>
          <p:cNvGrpSpPr/>
          <p:nvPr/>
        </p:nvGrpSpPr>
        <p:grpSpPr>
          <a:xfrm>
            <a:off x="5750998" y="4167573"/>
            <a:ext cx="166412" cy="242420"/>
            <a:chOff x="4966239" y="4595907"/>
            <a:chExt cx="183515" cy="267335"/>
          </a:xfrm>
        </p:grpSpPr>
        <p:sp>
          <p:nvSpPr>
            <p:cNvPr id="275" name="object 275"/>
            <p:cNvSpPr/>
            <p:nvPr/>
          </p:nvSpPr>
          <p:spPr>
            <a:xfrm>
              <a:off x="4966239" y="4595907"/>
              <a:ext cx="26034" cy="212725"/>
            </a:xfrm>
            <a:custGeom>
              <a:avLst/>
              <a:gdLst/>
              <a:ahLst/>
              <a:cxnLst/>
              <a:rect l="l" t="t" r="r" b="b"/>
              <a:pathLst>
                <a:path w="26035" h="212725">
                  <a:moveTo>
                    <a:pt x="22860" y="1524"/>
                  </a:moveTo>
                  <a:lnTo>
                    <a:pt x="1524" y="1524"/>
                  </a:lnTo>
                  <a:lnTo>
                    <a:pt x="3048" y="0"/>
                  </a:lnTo>
                  <a:lnTo>
                    <a:pt x="22860" y="0"/>
                  </a:lnTo>
                  <a:lnTo>
                    <a:pt x="22860" y="1524"/>
                  </a:lnTo>
                  <a:close/>
                </a:path>
                <a:path w="26035" h="212725">
                  <a:moveTo>
                    <a:pt x="24384" y="210692"/>
                  </a:moveTo>
                  <a:lnTo>
                    <a:pt x="1524" y="210692"/>
                  </a:lnTo>
                  <a:lnTo>
                    <a:pt x="0" y="209168"/>
                  </a:lnTo>
                  <a:lnTo>
                    <a:pt x="0" y="1524"/>
                  </a:lnTo>
                  <a:lnTo>
                    <a:pt x="24384" y="1524"/>
                  </a:lnTo>
                  <a:lnTo>
                    <a:pt x="24384" y="3047"/>
                  </a:lnTo>
                  <a:lnTo>
                    <a:pt x="25908" y="3047"/>
                  </a:lnTo>
                  <a:lnTo>
                    <a:pt x="25908" y="209168"/>
                  </a:lnTo>
                  <a:lnTo>
                    <a:pt x="24384" y="209168"/>
                  </a:lnTo>
                  <a:lnTo>
                    <a:pt x="24384" y="210692"/>
                  </a:lnTo>
                  <a:close/>
                </a:path>
                <a:path w="26035" h="212725">
                  <a:moveTo>
                    <a:pt x="21336" y="212216"/>
                  </a:moveTo>
                  <a:lnTo>
                    <a:pt x="3048" y="212216"/>
                  </a:lnTo>
                  <a:lnTo>
                    <a:pt x="3048" y="210692"/>
                  </a:lnTo>
                  <a:lnTo>
                    <a:pt x="22860" y="210692"/>
                  </a:lnTo>
                  <a:lnTo>
                    <a:pt x="21336" y="212216"/>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276" name="object 276"/>
            <p:cNvPicPr/>
            <p:nvPr/>
          </p:nvPicPr>
          <p:blipFill>
            <a:blip r:embed="rId183" cstate="print"/>
            <a:stretch>
              <a:fillRect/>
            </a:stretch>
          </p:blipFill>
          <p:spPr>
            <a:xfrm>
              <a:off x="5019674" y="4661535"/>
              <a:ext cx="129635" cy="201549"/>
            </a:xfrm>
            <a:prstGeom prst="rect">
              <a:avLst/>
            </a:prstGeom>
          </p:spPr>
        </p:pic>
      </p:grpSp>
      <p:grpSp>
        <p:nvGrpSpPr>
          <p:cNvPr id="277" name="object 277"/>
          <p:cNvGrpSpPr/>
          <p:nvPr/>
        </p:nvGrpSpPr>
        <p:grpSpPr>
          <a:xfrm>
            <a:off x="5991719" y="4167573"/>
            <a:ext cx="365645" cy="194051"/>
            <a:chOff x="5231701" y="4595907"/>
            <a:chExt cx="403225" cy="213995"/>
          </a:xfrm>
        </p:grpSpPr>
        <p:pic>
          <p:nvPicPr>
            <p:cNvPr id="278" name="object 278"/>
            <p:cNvPicPr/>
            <p:nvPr/>
          </p:nvPicPr>
          <p:blipFill>
            <a:blip r:embed="rId184" cstate="print"/>
            <a:stretch>
              <a:fillRect/>
            </a:stretch>
          </p:blipFill>
          <p:spPr>
            <a:xfrm>
              <a:off x="5231701" y="4624959"/>
              <a:ext cx="88392" cy="184689"/>
            </a:xfrm>
            <a:prstGeom prst="rect">
              <a:avLst/>
            </a:prstGeom>
          </p:spPr>
        </p:pic>
        <p:pic>
          <p:nvPicPr>
            <p:cNvPr id="279" name="object 279"/>
            <p:cNvPicPr/>
            <p:nvPr/>
          </p:nvPicPr>
          <p:blipFill>
            <a:blip r:embed="rId185" cstate="print"/>
            <a:stretch>
              <a:fillRect/>
            </a:stretch>
          </p:blipFill>
          <p:spPr>
            <a:xfrm>
              <a:off x="5353716" y="4595907"/>
              <a:ext cx="117443" cy="212216"/>
            </a:xfrm>
            <a:prstGeom prst="rect">
              <a:avLst/>
            </a:prstGeom>
          </p:spPr>
        </p:pic>
        <p:pic>
          <p:nvPicPr>
            <p:cNvPr id="280" name="object 280"/>
            <p:cNvPicPr/>
            <p:nvPr/>
          </p:nvPicPr>
          <p:blipFill>
            <a:blip r:embed="rId186" cstate="print"/>
            <a:stretch>
              <a:fillRect/>
            </a:stretch>
          </p:blipFill>
          <p:spPr>
            <a:xfrm>
              <a:off x="5507834" y="4660011"/>
              <a:ext cx="126488" cy="149637"/>
            </a:xfrm>
            <a:prstGeom prst="rect">
              <a:avLst/>
            </a:prstGeom>
          </p:spPr>
        </p:pic>
      </p:grpSp>
      <p:grpSp>
        <p:nvGrpSpPr>
          <p:cNvPr id="281" name="object 281"/>
          <p:cNvGrpSpPr/>
          <p:nvPr/>
        </p:nvGrpSpPr>
        <p:grpSpPr>
          <a:xfrm>
            <a:off x="6446731" y="4175865"/>
            <a:ext cx="395587" cy="185989"/>
            <a:chOff x="5733478" y="4605051"/>
            <a:chExt cx="436245" cy="205104"/>
          </a:xfrm>
        </p:grpSpPr>
        <p:pic>
          <p:nvPicPr>
            <p:cNvPr id="282" name="object 282"/>
            <p:cNvPicPr/>
            <p:nvPr/>
          </p:nvPicPr>
          <p:blipFill>
            <a:blip r:embed="rId187" cstate="print"/>
            <a:stretch>
              <a:fillRect/>
            </a:stretch>
          </p:blipFill>
          <p:spPr>
            <a:xfrm>
              <a:off x="5733478" y="4660011"/>
              <a:ext cx="96107" cy="149637"/>
            </a:xfrm>
            <a:prstGeom prst="rect">
              <a:avLst/>
            </a:prstGeom>
          </p:spPr>
        </p:pic>
        <p:sp>
          <p:nvSpPr>
            <p:cNvPr id="283" name="object 283"/>
            <p:cNvSpPr/>
            <p:nvPr/>
          </p:nvSpPr>
          <p:spPr>
            <a:xfrm>
              <a:off x="5863113" y="4605051"/>
              <a:ext cx="30480" cy="203200"/>
            </a:xfrm>
            <a:custGeom>
              <a:avLst/>
              <a:gdLst/>
              <a:ahLst/>
              <a:cxnLst/>
              <a:rect l="l" t="t" r="r" b="b"/>
              <a:pathLst>
                <a:path w="30479" h="203200">
                  <a:moveTo>
                    <a:pt x="24384" y="58007"/>
                  </a:moveTo>
                  <a:lnTo>
                    <a:pt x="7620" y="58007"/>
                  </a:lnTo>
                  <a:lnTo>
                    <a:pt x="9144" y="56483"/>
                  </a:lnTo>
                  <a:lnTo>
                    <a:pt x="22860" y="56483"/>
                  </a:lnTo>
                  <a:lnTo>
                    <a:pt x="24384" y="58007"/>
                  </a:lnTo>
                  <a:close/>
                </a:path>
                <a:path w="30479" h="203200">
                  <a:moveTo>
                    <a:pt x="27432" y="201549"/>
                  </a:moveTo>
                  <a:lnTo>
                    <a:pt x="3048" y="201549"/>
                  </a:lnTo>
                  <a:lnTo>
                    <a:pt x="3048" y="59531"/>
                  </a:lnTo>
                  <a:lnTo>
                    <a:pt x="4572" y="58007"/>
                  </a:lnTo>
                  <a:lnTo>
                    <a:pt x="25908" y="58007"/>
                  </a:lnTo>
                  <a:lnTo>
                    <a:pt x="27432" y="59531"/>
                  </a:lnTo>
                  <a:lnTo>
                    <a:pt x="27432" y="201549"/>
                  </a:lnTo>
                  <a:close/>
                </a:path>
                <a:path w="30479" h="203200">
                  <a:moveTo>
                    <a:pt x="24384" y="203073"/>
                  </a:moveTo>
                  <a:lnTo>
                    <a:pt x="6096" y="203073"/>
                  </a:lnTo>
                  <a:lnTo>
                    <a:pt x="4572" y="201549"/>
                  </a:lnTo>
                  <a:lnTo>
                    <a:pt x="25908" y="201549"/>
                  </a:lnTo>
                  <a:lnTo>
                    <a:pt x="24384" y="203073"/>
                  </a:lnTo>
                  <a:close/>
                </a:path>
                <a:path w="30479" h="203200">
                  <a:moveTo>
                    <a:pt x="21336" y="30575"/>
                  </a:moveTo>
                  <a:lnTo>
                    <a:pt x="9144" y="30575"/>
                  </a:lnTo>
                  <a:lnTo>
                    <a:pt x="4572" y="29051"/>
                  </a:lnTo>
                  <a:lnTo>
                    <a:pt x="1524" y="26003"/>
                  </a:lnTo>
                  <a:lnTo>
                    <a:pt x="0" y="21431"/>
                  </a:lnTo>
                  <a:lnTo>
                    <a:pt x="0" y="6191"/>
                  </a:lnTo>
                  <a:lnTo>
                    <a:pt x="3048" y="3143"/>
                  </a:lnTo>
                  <a:lnTo>
                    <a:pt x="4572" y="1524"/>
                  </a:lnTo>
                  <a:lnTo>
                    <a:pt x="9144" y="0"/>
                  </a:lnTo>
                  <a:lnTo>
                    <a:pt x="21336" y="0"/>
                  </a:lnTo>
                  <a:lnTo>
                    <a:pt x="25908" y="1524"/>
                  </a:lnTo>
                  <a:lnTo>
                    <a:pt x="27432" y="3143"/>
                  </a:lnTo>
                  <a:lnTo>
                    <a:pt x="30480" y="9239"/>
                  </a:lnTo>
                  <a:lnTo>
                    <a:pt x="30480" y="21431"/>
                  </a:lnTo>
                  <a:lnTo>
                    <a:pt x="27432" y="27527"/>
                  </a:lnTo>
                  <a:lnTo>
                    <a:pt x="21336" y="30575"/>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284" name="object 284"/>
            <p:cNvPicPr/>
            <p:nvPr/>
          </p:nvPicPr>
          <p:blipFill>
            <a:blip r:embed="rId188" cstate="print"/>
            <a:stretch>
              <a:fillRect/>
            </a:stretch>
          </p:blipFill>
          <p:spPr>
            <a:xfrm>
              <a:off x="5927217" y="4660011"/>
              <a:ext cx="242506" cy="149637"/>
            </a:xfrm>
            <a:prstGeom prst="rect">
              <a:avLst/>
            </a:prstGeom>
          </p:spPr>
        </p:pic>
      </p:grpSp>
      <p:pic>
        <p:nvPicPr>
          <p:cNvPr id="285" name="object 285"/>
          <p:cNvPicPr/>
          <p:nvPr/>
        </p:nvPicPr>
        <p:blipFill>
          <a:blip r:embed="rId189" cstate="print"/>
          <a:stretch>
            <a:fillRect/>
          </a:stretch>
        </p:blipFill>
        <p:spPr>
          <a:xfrm>
            <a:off x="6932333" y="4166191"/>
            <a:ext cx="225331" cy="195203"/>
          </a:xfrm>
          <a:prstGeom prst="rect">
            <a:avLst/>
          </a:prstGeom>
        </p:spPr>
      </p:pic>
      <p:grpSp>
        <p:nvGrpSpPr>
          <p:cNvPr id="286" name="object 286"/>
          <p:cNvGrpSpPr/>
          <p:nvPr/>
        </p:nvGrpSpPr>
        <p:grpSpPr>
          <a:xfrm>
            <a:off x="7224000" y="4167573"/>
            <a:ext cx="365645" cy="194051"/>
            <a:chOff x="6590633" y="4595907"/>
            <a:chExt cx="403225" cy="213995"/>
          </a:xfrm>
        </p:grpSpPr>
        <p:pic>
          <p:nvPicPr>
            <p:cNvPr id="287" name="object 287"/>
            <p:cNvPicPr/>
            <p:nvPr/>
          </p:nvPicPr>
          <p:blipFill>
            <a:blip r:embed="rId190" cstate="print"/>
            <a:stretch>
              <a:fillRect/>
            </a:stretch>
          </p:blipFill>
          <p:spPr>
            <a:xfrm>
              <a:off x="6590633" y="4624959"/>
              <a:ext cx="90011" cy="184689"/>
            </a:xfrm>
            <a:prstGeom prst="rect">
              <a:avLst/>
            </a:prstGeom>
          </p:spPr>
        </p:pic>
        <p:pic>
          <p:nvPicPr>
            <p:cNvPr id="288" name="object 288"/>
            <p:cNvPicPr/>
            <p:nvPr/>
          </p:nvPicPr>
          <p:blipFill>
            <a:blip r:embed="rId191" cstate="print"/>
            <a:stretch>
              <a:fillRect/>
            </a:stretch>
          </p:blipFill>
          <p:spPr>
            <a:xfrm>
              <a:off x="6712648" y="4595907"/>
              <a:ext cx="119062" cy="212216"/>
            </a:xfrm>
            <a:prstGeom prst="rect">
              <a:avLst/>
            </a:prstGeom>
          </p:spPr>
        </p:pic>
        <p:pic>
          <p:nvPicPr>
            <p:cNvPr id="289" name="object 289"/>
            <p:cNvPicPr/>
            <p:nvPr/>
          </p:nvPicPr>
          <p:blipFill>
            <a:blip r:embed="rId192" cstate="print"/>
            <a:stretch>
              <a:fillRect/>
            </a:stretch>
          </p:blipFill>
          <p:spPr>
            <a:xfrm>
              <a:off x="6868287" y="4660011"/>
              <a:ext cx="125063" cy="149637"/>
            </a:xfrm>
            <a:prstGeom prst="rect">
              <a:avLst/>
            </a:prstGeom>
          </p:spPr>
        </p:pic>
      </p:grpSp>
      <p:grpSp>
        <p:nvGrpSpPr>
          <p:cNvPr id="290" name="object 290"/>
          <p:cNvGrpSpPr/>
          <p:nvPr/>
        </p:nvGrpSpPr>
        <p:grpSpPr>
          <a:xfrm>
            <a:off x="7681905" y="4167573"/>
            <a:ext cx="431864" cy="194051"/>
            <a:chOff x="7095601" y="4595907"/>
            <a:chExt cx="476250" cy="213995"/>
          </a:xfrm>
        </p:grpSpPr>
        <p:pic>
          <p:nvPicPr>
            <p:cNvPr id="291" name="object 291"/>
            <p:cNvPicPr/>
            <p:nvPr/>
          </p:nvPicPr>
          <p:blipFill>
            <a:blip r:embed="rId193" cstate="print"/>
            <a:stretch>
              <a:fillRect/>
            </a:stretch>
          </p:blipFill>
          <p:spPr>
            <a:xfrm>
              <a:off x="7095601" y="4595907"/>
              <a:ext cx="125015" cy="213740"/>
            </a:xfrm>
            <a:prstGeom prst="rect">
              <a:avLst/>
            </a:prstGeom>
          </p:spPr>
        </p:pic>
        <p:sp>
          <p:nvSpPr>
            <p:cNvPr id="292" name="object 292"/>
            <p:cNvSpPr/>
            <p:nvPr/>
          </p:nvSpPr>
          <p:spPr>
            <a:xfrm>
              <a:off x="7263288" y="4605051"/>
              <a:ext cx="32384" cy="203200"/>
            </a:xfrm>
            <a:custGeom>
              <a:avLst/>
              <a:gdLst/>
              <a:ahLst/>
              <a:cxnLst/>
              <a:rect l="l" t="t" r="r" b="b"/>
              <a:pathLst>
                <a:path w="32384" h="203200">
                  <a:moveTo>
                    <a:pt x="26003" y="58007"/>
                  </a:moveTo>
                  <a:lnTo>
                    <a:pt x="9144" y="58007"/>
                  </a:lnTo>
                  <a:lnTo>
                    <a:pt x="10668" y="56483"/>
                  </a:lnTo>
                  <a:lnTo>
                    <a:pt x="24384" y="56483"/>
                  </a:lnTo>
                  <a:lnTo>
                    <a:pt x="26003" y="58007"/>
                  </a:lnTo>
                  <a:close/>
                </a:path>
                <a:path w="32384" h="203200">
                  <a:moveTo>
                    <a:pt x="27527" y="201549"/>
                  </a:moveTo>
                  <a:lnTo>
                    <a:pt x="4572" y="201549"/>
                  </a:lnTo>
                  <a:lnTo>
                    <a:pt x="4572" y="200025"/>
                  </a:lnTo>
                  <a:lnTo>
                    <a:pt x="3048" y="200025"/>
                  </a:lnTo>
                  <a:lnTo>
                    <a:pt x="3048" y="61055"/>
                  </a:lnTo>
                  <a:lnTo>
                    <a:pt x="4572" y="59531"/>
                  </a:lnTo>
                  <a:lnTo>
                    <a:pt x="4572" y="58007"/>
                  </a:lnTo>
                  <a:lnTo>
                    <a:pt x="27527" y="58007"/>
                  </a:lnTo>
                  <a:lnTo>
                    <a:pt x="27527" y="59531"/>
                  </a:lnTo>
                  <a:lnTo>
                    <a:pt x="29051" y="59531"/>
                  </a:lnTo>
                  <a:lnTo>
                    <a:pt x="29051" y="200025"/>
                  </a:lnTo>
                  <a:lnTo>
                    <a:pt x="27527" y="201549"/>
                  </a:lnTo>
                  <a:close/>
                </a:path>
                <a:path w="32384" h="203200">
                  <a:moveTo>
                    <a:pt x="26003" y="203073"/>
                  </a:moveTo>
                  <a:lnTo>
                    <a:pt x="7620" y="203073"/>
                  </a:lnTo>
                  <a:lnTo>
                    <a:pt x="6096" y="201549"/>
                  </a:lnTo>
                  <a:lnTo>
                    <a:pt x="26003" y="201549"/>
                  </a:lnTo>
                  <a:lnTo>
                    <a:pt x="26003" y="203073"/>
                  </a:lnTo>
                  <a:close/>
                </a:path>
                <a:path w="32384" h="203200">
                  <a:moveTo>
                    <a:pt x="22860" y="30575"/>
                  </a:moveTo>
                  <a:lnTo>
                    <a:pt x="10668" y="30575"/>
                  </a:lnTo>
                  <a:lnTo>
                    <a:pt x="6096" y="29051"/>
                  </a:lnTo>
                  <a:lnTo>
                    <a:pt x="4572" y="27527"/>
                  </a:lnTo>
                  <a:lnTo>
                    <a:pt x="1524" y="26003"/>
                  </a:lnTo>
                  <a:lnTo>
                    <a:pt x="0" y="21431"/>
                  </a:lnTo>
                  <a:lnTo>
                    <a:pt x="0" y="9239"/>
                  </a:lnTo>
                  <a:lnTo>
                    <a:pt x="1524" y="6191"/>
                  </a:lnTo>
                  <a:lnTo>
                    <a:pt x="4572" y="3143"/>
                  </a:lnTo>
                  <a:lnTo>
                    <a:pt x="6096" y="1524"/>
                  </a:lnTo>
                  <a:lnTo>
                    <a:pt x="10668" y="0"/>
                  </a:lnTo>
                  <a:lnTo>
                    <a:pt x="22860" y="0"/>
                  </a:lnTo>
                  <a:lnTo>
                    <a:pt x="26003" y="1524"/>
                  </a:lnTo>
                  <a:lnTo>
                    <a:pt x="29051" y="3143"/>
                  </a:lnTo>
                  <a:lnTo>
                    <a:pt x="32099" y="9239"/>
                  </a:lnTo>
                  <a:lnTo>
                    <a:pt x="32099" y="21431"/>
                  </a:lnTo>
                  <a:lnTo>
                    <a:pt x="29051" y="27527"/>
                  </a:lnTo>
                  <a:lnTo>
                    <a:pt x="26003" y="29051"/>
                  </a:lnTo>
                  <a:lnTo>
                    <a:pt x="22860" y="30575"/>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293" name="object 293"/>
            <p:cNvPicPr/>
            <p:nvPr/>
          </p:nvPicPr>
          <p:blipFill>
            <a:blip r:embed="rId194" cstate="print"/>
            <a:stretch>
              <a:fillRect/>
            </a:stretch>
          </p:blipFill>
          <p:spPr>
            <a:xfrm>
              <a:off x="7325867" y="4660011"/>
              <a:ext cx="97631" cy="149637"/>
            </a:xfrm>
            <a:prstGeom prst="rect">
              <a:avLst/>
            </a:prstGeom>
          </p:spPr>
        </p:pic>
        <p:pic>
          <p:nvPicPr>
            <p:cNvPr id="294" name="object 294"/>
            <p:cNvPicPr/>
            <p:nvPr/>
          </p:nvPicPr>
          <p:blipFill>
            <a:blip r:embed="rId195" cstate="print"/>
            <a:stretch>
              <a:fillRect/>
            </a:stretch>
          </p:blipFill>
          <p:spPr>
            <a:xfrm>
              <a:off x="7460075" y="4595907"/>
              <a:ext cx="111347" cy="212216"/>
            </a:xfrm>
            <a:prstGeom prst="rect">
              <a:avLst/>
            </a:prstGeom>
          </p:spPr>
        </p:pic>
      </p:grpSp>
      <p:pic>
        <p:nvPicPr>
          <p:cNvPr id="295" name="object 295"/>
          <p:cNvPicPr/>
          <p:nvPr/>
        </p:nvPicPr>
        <p:blipFill>
          <a:blip r:embed="rId196" cstate="print"/>
          <a:stretch>
            <a:fillRect/>
          </a:stretch>
        </p:blipFill>
        <p:spPr>
          <a:xfrm>
            <a:off x="8199149" y="4167573"/>
            <a:ext cx="113407" cy="193820"/>
          </a:xfrm>
          <a:prstGeom prst="rect">
            <a:avLst/>
          </a:prstGeom>
        </p:spPr>
      </p:pic>
      <p:grpSp>
        <p:nvGrpSpPr>
          <p:cNvPr id="296" name="object 296"/>
          <p:cNvGrpSpPr/>
          <p:nvPr/>
        </p:nvGrpSpPr>
        <p:grpSpPr>
          <a:xfrm>
            <a:off x="8355398" y="4175865"/>
            <a:ext cx="393284" cy="185989"/>
            <a:chOff x="7838313" y="4605051"/>
            <a:chExt cx="433705" cy="205104"/>
          </a:xfrm>
        </p:grpSpPr>
        <p:pic>
          <p:nvPicPr>
            <p:cNvPr id="297" name="object 297"/>
            <p:cNvPicPr/>
            <p:nvPr/>
          </p:nvPicPr>
          <p:blipFill>
            <a:blip r:embed="rId197" cstate="print"/>
            <a:stretch>
              <a:fillRect/>
            </a:stretch>
          </p:blipFill>
          <p:spPr>
            <a:xfrm>
              <a:off x="7838313" y="4660011"/>
              <a:ext cx="79343" cy="148113"/>
            </a:xfrm>
            <a:prstGeom prst="rect">
              <a:avLst/>
            </a:prstGeom>
          </p:spPr>
        </p:pic>
        <p:sp>
          <p:nvSpPr>
            <p:cNvPr id="298" name="object 298"/>
            <p:cNvSpPr/>
            <p:nvPr/>
          </p:nvSpPr>
          <p:spPr>
            <a:xfrm>
              <a:off x="7943564" y="4605051"/>
              <a:ext cx="32384" cy="203200"/>
            </a:xfrm>
            <a:custGeom>
              <a:avLst/>
              <a:gdLst/>
              <a:ahLst/>
              <a:cxnLst/>
              <a:rect l="l" t="t" r="r" b="b"/>
              <a:pathLst>
                <a:path w="32384" h="203200">
                  <a:moveTo>
                    <a:pt x="24384" y="58007"/>
                  </a:moveTo>
                  <a:lnTo>
                    <a:pt x="7620" y="58007"/>
                  </a:lnTo>
                  <a:lnTo>
                    <a:pt x="9144" y="56483"/>
                  </a:lnTo>
                  <a:lnTo>
                    <a:pt x="22860" y="56483"/>
                  </a:lnTo>
                  <a:lnTo>
                    <a:pt x="24384" y="58007"/>
                  </a:lnTo>
                  <a:close/>
                </a:path>
                <a:path w="32384" h="203200">
                  <a:moveTo>
                    <a:pt x="28956" y="200025"/>
                  </a:moveTo>
                  <a:lnTo>
                    <a:pt x="3048" y="200025"/>
                  </a:lnTo>
                  <a:lnTo>
                    <a:pt x="3048" y="59531"/>
                  </a:lnTo>
                  <a:lnTo>
                    <a:pt x="4572" y="59531"/>
                  </a:lnTo>
                  <a:lnTo>
                    <a:pt x="4572" y="58007"/>
                  </a:lnTo>
                  <a:lnTo>
                    <a:pt x="27432" y="58007"/>
                  </a:lnTo>
                  <a:lnTo>
                    <a:pt x="27432" y="59531"/>
                  </a:lnTo>
                  <a:lnTo>
                    <a:pt x="28956" y="61055"/>
                  </a:lnTo>
                  <a:lnTo>
                    <a:pt x="28956" y="200025"/>
                  </a:lnTo>
                  <a:close/>
                </a:path>
                <a:path w="32384" h="203200">
                  <a:moveTo>
                    <a:pt x="27432" y="201549"/>
                  </a:moveTo>
                  <a:lnTo>
                    <a:pt x="4572" y="201549"/>
                  </a:lnTo>
                  <a:lnTo>
                    <a:pt x="4572" y="200025"/>
                  </a:lnTo>
                  <a:lnTo>
                    <a:pt x="27432" y="200025"/>
                  </a:lnTo>
                  <a:lnTo>
                    <a:pt x="27432" y="201549"/>
                  </a:lnTo>
                  <a:close/>
                </a:path>
                <a:path w="32384" h="203200">
                  <a:moveTo>
                    <a:pt x="24384" y="203073"/>
                  </a:moveTo>
                  <a:lnTo>
                    <a:pt x="6096" y="203073"/>
                  </a:lnTo>
                  <a:lnTo>
                    <a:pt x="6096" y="201549"/>
                  </a:lnTo>
                  <a:lnTo>
                    <a:pt x="25908" y="201549"/>
                  </a:lnTo>
                  <a:lnTo>
                    <a:pt x="24384" y="203073"/>
                  </a:lnTo>
                  <a:close/>
                </a:path>
                <a:path w="32384" h="203200">
                  <a:moveTo>
                    <a:pt x="21336" y="30575"/>
                  </a:moveTo>
                  <a:lnTo>
                    <a:pt x="9144" y="30575"/>
                  </a:lnTo>
                  <a:lnTo>
                    <a:pt x="3048" y="27527"/>
                  </a:lnTo>
                  <a:lnTo>
                    <a:pt x="1524" y="26003"/>
                  </a:lnTo>
                  <a:lnTo>
                    <a:pt x="0" y="21431"/>
                  </a:lnTo>
                  <a:lnTo>
                    <a:pt x="0" y="9239"/>
                  </a:lnTo>
                  <a:lnTo>
                    <a:pt x="3048" y="3143"/>
                  </a:lnTo>
                  <a:lnTo>
                    <a:pt x="6096" y="1524"/>
                  </a:lnTo>
                  <a:lnTo>
                    <a:pt x="9144" y="0"/>
                  </a:lnTo>
                  <a:lnTo>
                    <a:pt x="21336" y="0"/>
                  </a:lnTo>
                  <a:lnTo>
                    <a:pt x="25908" y="1524"/>
                  </a:lnTo>
                  <a:lnTo>
                    <a:pt x="27432" y="3143"/>
                  </a:lnTo>
                  <a:lnTo>
                    <a:pt x="30480" y="6191"/>
                  </a:lnTo>
                  <a:lnTo>
                    <a:pt x="32004" y="9239"/>
                  </a:lnTo>
                  <a:lnTo>
                    <a:pt x="32004" y="21431"/>
                  </a:lnTo>
                  <a:lnTo>
                    <a:pt x="30480" y="24479"/>
                  </a:lnTo>
                  <a:lnTo>
                    <a:pt x="25908" y="29051"/>
                  </a:lnTo>
                  <a:lnTo>
                    <a:pt x="21336" y="30575"/>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299" name="object 299"/>
            <p:cNvPicPr/>
            <p:nvPr/>
          </p:nvPicPr>
          <p:blipFill>
            <a:blip r:embed="rId198" cstate="print"/>
            <a:stretch>
              <a:fillRect/>
            </a:stretch>
          </p:blipFill>
          <p:spPr>
            <a:xfrm>
              <a:off x="7998523" y="4660011"/>
              <a:ext cx="272986" cy="149637"/>
            </a:xfrm>
            <a:prstGeom prst="rect">
              <a:avLst/>
            </a:prstGeom>
          </p:spPr>
        </p:pic>
      </p:grpSp>
      <p:grpSp>
        <p:nvGrpSpPr>
          <p:cNvPr id="300" name="object 300"/>
          <p:cNvGrpSpPr/>
          <p:nvPr/>
        </p:nvGrpSpPr>
        <p:grpSpPr>
          <a:xfrm>
            <a:off x="8845044" y="4175865"/>
            <a:ext cx="176201" cy="184262"/>
            <a:chOff x="8378285" y="4605051"/>
            <a:chExt cx="194310" cy="203200"/>
          </a:xfrm>
        </p:grpSpPr>
        <p:sp>
          <p:nvSpPr>
            <p:cNvPr id="301" name="object 301"/>
            <p:cNvSpPr/>
            <p:nvPr/>
          </p:nvSpPr>
          <p:spPr>
            <a:xfrm>
              <a:off x="8378285" y="4605051"/>
              <a:ext cx="32384" cy="203200"/>
            </a:xfrm>
            <a:custGeom>
              <a:avLst/>
              <a:gdLst/>
              <a:ahLst/>
              <a:cxnLst/>
              <a:rect l="l" t="t" r="r" b="b"/>
              <a:pathLst>
                <a:path w="32384" h="203200">
                  <a:moveTo>
                    <a:pt x="25908" y="58007"/>
                  </a:moveTo>
                  <a:lnTo>
                    <a:pt x="9144" y="58007"/>
                  </a:lnTo>
                  <a:lnTo>
                    <a:pt x="10668" y="56483"/>
                  </a:lnTo>
                  <a:lnTo>
                    <a:pt x="24384" y="56483"/>
                  </a:lnTo>
                  <a:lnTo>
                    <a:pt x="25908" y="58007"/>
                  </a:lnTo>
                  <a:close/>
                </a:path>
                <a:path w="32384" h="203200">
                  <a:moveTo>
                    <a:pt x="28956" y="200025"/>
                  </a:moveTo>
                  <a:lnTo>
                    <a:pt x="3048" y="200025"/>
                  </a:lnTo>
                  <a:lnTo>
                    <a:pt x="3048" y="61055"/>
                  </a:lnTo>
                  <a:lnTo>
                    <a:pt x="4572" y="59531"/>
                  </a:lnTo>
                  <a:lnTo>
                    <a:pt x="4572" y="58007"/>
                  </a:lnTo>
                  <a:lnTo>
                    <a:pt x="27432" y="58007"/>
                  </a:lnTo>
                  <a:lnTo>
                    <a:pt x="27432" y="59531"/>
                  </a:lnTo>
                  <a:lnTo>
                    <a:pt x="28956" y="59531"/>
                  </a:lnTo>
                  <a:lnTo>
                    <a:pt x="28956" y="200025"/>
                  </a:lnTo>
                  <a:close/>
                </a:path>
                <a:path w="32384" h="203200">
                  <a:moveTo>
                    <a:pt x="27432" y="201549"/>
                  </a:moveTo>
                  <a:lnTo>
                    <a:pt x="4572" y="201549"/>
                  </a:lnTo>
                  <a:lnTo>
                    <a:pt x="4572" y="200025"/>
                  </a:lnTo>
                  <a:lnTo>
                    <a:pt x="27432" y="200025"/>
                  </a:lnTo>
                  <a:lnTo>
                    <a:pt x="27432" y="201549"/>
                  </a:lnTo>
                  <a:close/>
                </a:path>
                <a:path w="32384" h="203200">
                  <a:moveTo>
                    <a:pt x="25908" y="203073"/>
                  </a:moveTo>
                  <a:lnTo>
                    <a:pt x="7620" y="203073"/>
                  </a:lnTo>
                  <a:lnTo>
                    <a:pt x="6096" y="201549"/>
                  </a:lnTo>
                  <a:lnTo>
                    <a:pt x="25908" y="201549"/>
                  </a:lnTo>
                  <a:lnTo>
                    <a:pt x="25908" y="203073"/>
                  </a:lnTo>
                  <a:close/>
                </a:path>
                <a:path w="32384" h="203200">
                  <a:moveTo>
                    <a:pt x="21336" y="30575"/>
                  </a:moveTo>
                  <a:lnTo>
                    <a:pt x="10668" y="30575"/>
                  </a:lnTo>
                  <a:lnTo>
                    <a:pt x="6096" y="29051"/>
                  </a:lnTo>
                  <a:lnTo>
                    <a:pt x="4572" y="27527"/>
                  </a:lnTo>
                  <a:lnTo>
                    <a:pt x="1524" y="26003"/>
                  </a:lnTo>
                  <a:lnTo>
                    <a:pt x="0" y="21431"/>
                  </a:lnTo>
                  <a:lnTo>
                    <a:pt x="0" y="9239"/>
                  </a:lnTo>
                  <a:lnTo>
                    <a:pt x="1524" y="6191"/>
                  </a:lnTo>
                  <a:lnTo>
                    <a:pt x="4572" y="3143"/>
                  </a:lnTo>
                  <a:lnTo>
                    <a:pt x="6096" y="1524"/>
                  </a:lnTo>
                  <a:lnTo>
                    <a:pt x="10668" y="0"/>
                  </a:lnTo>
                  <a:lnTo>
                    <a:pt x="22860" y="0"/>
                  </a:lnTo>
                  <a:lnTo>
                    <a:pt x="25908" y="1524"/>
                  </a:lnTo>
                  <a:lnTo>
                    <a:pt x="28956" y="3143"/>
                  </a:lnTo>
                  <a:lnTo>
                    <a:pt x="32004" y="9239"/>
                  </a:lnTo>
                  <a:lnTo>
                    <a:pt x="32004" y="21431"/>
                  </a:lnTo>
                  <a:lnTo>
                    <a:pt x="28956" y="27527"/>
                  </a:lnTo>
                  <a:lnTo>
                    <a:pt x="25908" y="29051"/>
                  </a:lnTo>
                  <a:lnTo>
                    <a:pt x="21336" y="30575"/>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302" name="object 302"/>
            <p:cNvPicPr/>
            <p:nvPr/>
          </p:nvPicPr>
          <p:blipFill>
            <a:blip r:embed="rId199" cstate="print"/>
            <a:stretch>
              <a:fillRect/>
            </a:stretch>
          </p:blipFill>
          <p:spPr>
            <a:xfrm>
              <a:off x="8453056" y="4660011"/>
              <a:ext cx="118967" cy="148113"/>
            </a:xfrm>
            <a:prstGeom prst="rect">
              <a:avLst/>
            </a:prstGeom>
          </p:spPr>
        </p:pic>
      </p:grpSp>
      <p:grpSp>
        <p:nvGrpSpPr>
          <p:cNvPr id="303" name="object 303"/>
          <p:cNvGrpSpPr/>
          <p:nvPr/>
        </p:nvGrpSpPr>
        <p:grpSpPr>
          <a:xfrm>
            <a:off x="9109259" y="4193917"/>
            <a:ext cx="651827" cy="167563"/>
            <a:chOff x="8669655" y="4624958"/>
            <a:chExt cx="718820" cy="184785"/>
          </a:xfrm>
        </p:grpSpPr>
        <p:pic>
          <p:nvPicPr>
            <p:cNvPr id="304" name="object 304"/>
            <p:cNvPicPr/>
            <p:nvPr/>
          </p:nvPicPr>
          <p:blipFill>
            <a:blip r:embed="rId200" cstate="print"/>
            <a:stretch>
              <a:fillRect/>
            </a:stretch>
          </p:blipFill>
          <p:spPr>
            <a:xfrm>
              <a:off x="8669655" y="4624958"/>
              <a:ext cx="89916" cy="184689"/>
            </a:xfrm>
            <a:prstGeom prst="rect">
              <a:avLst/>
            </a:prstGeom>
          </p:spPr>
        </p:pic>
        <p:pic>
          <p:nvPicPr>
            <p:cNvPr id="305" name="object 305"/>
            <p:cNvPicPr/>
            <p:nvPr/>
          </p:nvPicPr>
          <p:blipFill>
            <a:blip r:embed="rId201" cstate="print"/>
            <a:stretch>
              <a:fillRect/>
            </a:stretch>
          </p:blipFill>
          <p:spPr>
            <a:xfrm>
              <a:off x="8780907" y="4660010"/>
              <a:ext cx="125158" cy="149637"/>
            </a:xfrm>
            <a:prstGeom prst="rect">
              <a:avLst/>
            </a:prstGeom>
          </p:spPr>
        </p:pic>
        <p:pic>
          <p:nvPicPr>
            <p:cNvPr id="306" name="object 306"/>
            <p:cNvPicPr/>
            <p:nvPr/>
          </p:nvPicPr>
          <p:blipFill>
            <a:blip r:embed="rId202" cstate="print"/>
            <a:stretch>
              <a:fillRect/>
            </a:stretch>
          </p:blipFill>
          <p:spPr>
            <a:xfrm>
              <a:off x="8944165" y="4660010"/>
              <a:ext cx="80867" cy="148113"/>
            </a:xfrm>
            <a:prstGeom prst="rect">
              <a:avLst/>
            </a:prstGeom>
          </p:spPr>
        </p:pic>
        <p:pic>
          <p:nvPicPr>
            <p:cNvPr id="307" name="object 307"/>
            <p:cNvPicPr/>
            <p:nvPr/>
          </p:nvPicPr>
          <p:blipFill>
            <a:blip r:embed="rId203" cstate="print"/>
            <a:stretch>
              <a:fillRect/>
            </a:stretch>
          </p:blipFill>
          <p:spPr>
            <a:xfrm>
              <a:off x="9053988" y="4660010"/>
              <a:ext cx="202882" cy="148113"/>
            </a:xfrm>
            <a:prstGeom prst="rect">
              <a:avLst/>
            </a:prstGeom>
          </p:spPr>
        </p:pic>
        <p:pic>
          <p:nvPicPr>
            <p:cNvPr id="308" name="object 308"/>
            <p:cNvPicPr/>
            <p:nvPr/>
          </p:nvPicPr>
          <p:blipFill>
            <a:blip r:embed="rId204" cstate="print"/>
            <a:stretch>
              <a:fillRect/>
            </a:stretch>
          </p:blipFill>
          <p:spPr>
            <a:xfrm>
              <a:off x="9291923" y="4660010"/>
              <a:ext cx="96107" cy="149637"/>
            </a:xfrm>
            <a:prstGeom prst="rect">
              <a:avLst/>
            </a:prstGeom>
          </p:spPr>
        </p:pic>
      </p:grpSp>
      <p:grpSp>
        <p:nvGrpSpPr>
          <p:cNvPr id="309" name="object 309"/>
          <p:cNvGrpSpPr/>
          <p:nvPr/>
        </p:nvGrpSpPr>
        <p:grpSpPr>
          <a:xfrm>
            <a:off x="9849316" y="4166191"/>
            <a:ext cx="225721" cy="195203"/>
            <a:chOff x="9485773" y="4594383"/>
            <a:chExt cx="248920" cy="215265"/>
          </a:xfrm>
        </p:grpSpPr>
        <p:pic>
          <p:nvPicPr>
            <p:cNvPr id="310" name="object 310"/>
            <p:cNvPicPr/>
            <p:nvPr/>
          </p:nvPicPr>
          <p:blipFill>
            <a:blip r:embed="rId205" cstate="print"/>
            <a:stretch>
              <a:fillRect/>
            </a:stretch>
          </p:blipFill>
          <p:spPr>
            <a:xfrm>
              <a:off x="9485773" y="4660010"/>
              <a:ext cx="137031" cy="149637"/>
            </a:xfrm>
            <a:prstGeom prst="rect">
              <a:avLst/>
            </a:prstGeom>
          </p:spPr>
        </p:pic>
        <p:pic>
          <p:nvPicPr>
            <p:cNvPr id="311" name="object 311"/>
            <p:cNvPicPr/>
            <p:nvPr/>
          </p:nvPicPr>
          <p:blipFill>
            <a:blip r:embed="rId206" cstate="print"/>
            <a:stretch>
              <a:fillRect/>
            </a:stretch>
          </p:blipFill>
          <p:spPr>
            <a:xfrm>
              <a:off x="9642728" y="4594383"/>
              <a:ext cx="91535" cy="213741"/>
            </a:xfrm>
            <a:prstGeom prst="rect">
              <a:avLst/>
            </a:prstGeom>
          </p:spPr>
        </p:pic>
      </p:grpSp>
      <p:grpSp>
        <p:nvGrpSpPr>
          <p:cNvPr id="312" name="object 312"/>
          <p:cNvGrpSpPr/>
          <p:nvPr/>
        </p:nvGrpSpPr>
        <p:grpSpPr>
          <a:xfrm>
            <a:off x="2174301" y="4473505"/>
            <a:ext cx="365645" cy="194051"/>
            <a:chOff x="1021937" y="4933282"/>
            <a:chExt cx="403225" cy="213995"/>
          </a:xfrm>
        </p:grpSpPr>
        <p:pic>
          <p:nvPicPr>
            <p:cNvPr id="313" name="object 313"/>
            <p:cNvPicPr/>
            <p:nvPr/>
          </p:nvPicPr>
          <p:blipFill>
            <a:blip r:embed="rId207" cstate="print"/>
            <a:stretch>
              <a:fillRect/>
            </a:stretch>
          </p:blipFill>
          <p:spPr>
            <a:xfrm>
              <a:off x="1143952" y="4933282"/>
              <a:ext cx="118967" cy="212121"/>
            </a:xfrm>
            <a:prstGeom prst="rect">
              <a:avLst/>
            </a:prstGeom>
          </p:spPr>
        </p:pic>
        <p:pic>
          <p:nvPicPr>
            <p:cNvPr id="314" name="object 314"/>
            <p:cNvPicPr/>
            <p:nvPr/>
          </p:nvPicPr>
          <p:blipFill>
            <a:blip r:embed="rId208" cstate="print"/>
            <a:stretch>
              <a:fillRect/>
            </a:stretch>
          </p:blipFill>
          <p:spPr>
            <a:xfrm>
              <a:off x="1021937" y="4962239"/>
              <a:ext cx="90011" cy="184689"/>
            </a:xfrm>
            <a:prstGeom prst="rect">
              <a:avLst/>
            </a:prstGeom>
          </p:spPr>
        </p:pic>
        <p:pic>
          <p:nvPicPr>
            <p:cNvPr id="315" name="object 315"/>
            <p:cNvPicPr/>
            <p:nvPr/>
          </p:nvPicPr>
          <p:blipFill>
            <a:blip r:embed="rId201" cstate="print"/>
            <a:stretch>
              <a:fillRect/>
            </a:stretch>
          </p:blipFill>
          <p:spPr>
            <a:xfrm>
              <a:off x="1299400" y="4997386"/>
              <a:ext cx="125158" cy="149637"/>
            </a:xfrm>
            <a:prstGeom prst="rect">
              <a:avLst/>
            </a:prstGeom>
          </p:spPr>
        </p:pic>
      </p:grpSp>
      <p:grpSp>
        <p:nvGrpSpPr>
          <p:cNvPr id="316" name="object 316"/>
          <p:cNvGrpSpPr/>
          <p:nvPr/>
        </p:nvGrpSpPr>
        <p:grpSpPr>
          <a:xfrm>
            <a:off x="2638986" y="4531635"/>
            <a:ext cx="255088" cy="135893"/>
            <a:chOff x="1534382" y="4997386"/>
            <a:chExt cx="281305" cy="149860"/>
          </a:xfrm>
        </p:grpSpPr>
        <p:pic>
          <p:nvPicPr>
            <p:cNvPr id="317" name="object 317"/>
            <p:cNvPicPr/>
            <p:nvPr/>
          </p:nvPicPr>
          <p:blipFill>
            <a:blip r:embed="rId209" cstate="print"/>
            <a:stretch>
              <a:fillRect/>
            </a:stretch>
          </p:blipFill>
          <p:spPr>
            <a:xfrm>
              <a:off x="1534382" y="4997386"/>
              <a:ext cx="118967" cy="148018"/>
            </a:xfrm>
            <a:prstGeom prst="rect">
              <a:avLst/>
            </a:prstGeom>
          </p:spPr>
        </p:pic>
        <p:pic>
          <p:nvPicPr>
            <p:cNvPr id="318" name="object 318"/>
            <p:cNvPicPr/>
            <p:nvPr/>
          </p:nvPicPr>
          <p:blipFill>
            <a:blip r:embed="rId210" cstate="print"/>
            <a:stretch>
              <a:fillRect/>
            </a:stretch>
          </p:blipFill>
          <p:spPr>
            <a:xfrm>
              <a:off x="1697640" y="4998910"/>
              <a:ext cx="117443" cy="148018"/>
            </a:xfrm>
            <a:prstGeom prst="rect">
              <a:avLst/>
            </a:prstGeom>
          </p:spPr>
        </p:pic>
      </p:grpSp>
      <p:pic>
        <p:nvPicPr>
          <p:cNvPr id="319" name="object 319"/>
          <p:cNvPicPr/>
          <p:nvPr/>
        </p:nvPicPr>
        <p:blipFill>
          <a:blip r:embed="rId211" cstate="print"/>
          <a:stretch>
            <a:fillRect/>
          </a:stretch>
        </p:blipFill>
        <p:spPr>
          <a:xfrm>
            <a:off x="2936367" y="4531635"/>
            <a:ext cx="183974" cy="134223"/>
          </a:xfrm>
          <a:prstGeom prst="rect">
            <a:avLst/>
          </a:prstGeom>
        </p:spPr>
      </p:pic>
      <p:grpSp>
        <p:nvGrpSpPr>
          <p:cNvPr id="320" name="object 320"/>
          <p:cNvGrpSpPr/>
          <p:nvPr/>
        </p:nvGrpSpPr>
        <p:grpSpPr>
          <a:xfrm>
            <a:off x="3160418" y="4473505"/>
            <a:ext cx="362766" cy="194051"/>
            <a:chOff x="2109406" y="4933282"/>
            <a:chExt cx="400050" cy="213995"/>
          </a:xfrm>
        </p:grpSpPr>
        <p:pic>
          <p:nvPicPr>
            <p:cNvPr id="321" name="object 321"/>
            <p:cNvPicPr/>
            <p:nvPr/>
          </p:nvPicPr>
          <p:blipFill>
            <a:blip r:embed="rId212" cstate="print"/>
            <a:stretch>
              <a:fillRect/>
            </a:stretch>
          </p:blipFill>
          <p:spPr>
            <a:xfrm>
              <a:off x="2265044" y="4997386"/>
              <a:ext cx="125063" cy="149542"/>
            </a:xfrm>
            <a:prstGeom prst="rect">
              <a:avLst/>
            </a:prstGeom>
          </p:spPr>
        </p:pic>
        <p:pic>
          <p:nvPicPr>
            <p:cNvPr id="322" name="object 322"/>
            <p:cNvPicPr/>
            <p:nvPr/>
          </p:nvPicPr>
          <p:blipFill>
            <a:blip r:embed="rId213" cstate="print"/>
            <a:stretch>
              <a:fillRect/>
            </a:stretch>
          </p:blipFill>
          <p:spPr>
            <a:xfrm>
              <a:off x="2109406" y="4933282"/>
              <a:ext cx="126488" cy="213645"/>
            </a:xfrm>
            <a:prstGeom prst="rect">
              <a:avLst/>
            </a:prstGeom>
          </p:spPr>
        </p:pic>
        <p:pic>
          <p:nvPicPr>
            <p:cNvPr id="323" name="object 323"/>
            <p:cNvPicPr/>
            <p:nvPr/>
          </p:nvPicPr>
          <p:blipFill>
            <a:blip r:embed="rId214" cstate="print"/>
            <a:stretch>
              <a:fillRect/>
            </a:stretch>
          </p:blipFill>
          <p:spPr>
            <a:xfrm>
              <a:off x="2428208" y="4997386"/>
              <a:ext cx="80867" cy="148018"/>
            </a:xfrm>
            <a:prstGeom prst="rect">
              <a:avLst/>
            </a:prstGeom>
          </p:spPr>
        </p:pic>
      </p:grpSp>
      <p:grpSp>
        <p:nvGrpSpPr>
          <p:cNvPr id="324" name="object 324"/>
          <p:cNvGrpSpPr/>
          <p:nvPr/>
        </p:nvGrpSpPr>
        <p:grpSpPr>
          <a:xfrm>
            <a:off x="3607315" y="4472124"/>
            <a:ext cx="225721" cy="195203"/>
            <a:chOff x="2602234" y="4931759"/>
            <a:chExt cx="248920" cy="215265"/>
          </a:xfrm>
        </p:grpSpPr>
        <p:pic>
          <p:nvPicPr>
            <p:cNvPr id="325" name="object 325"/>
            <p:cNvPicPr/>
            <p:nvPr/>
          </p:nvPicPr>
          <p:blipFill>
            <a:blip r:embed="rId215" cstate="print"/>
            <a:stretch>
              <a:fillRect/>
            </a:stretch>
          </p:blipFill>
          <p:spPr>
            <a:xfrm>
              <a:off x="2602234" y="4997386"/>
              <a:ext cx="135522" cy="149542"/>
            </a:xfrm>
            <a:prstGeom prst="rect">
              <a:avLst/>
            </a:prstGeom>
          </p:spPr>
        </p:pic>
        <p:pic>
          <p:nvPicPr>
            <p:cNvPr id="326" name="object 326"/>
            <p:cNvPicPr/>
            <p:nvPr/>
          </p:nvPicPr>
          <p:blipFill>
            <a:blip r:embed="rId216" cstate="print"/>
            <a:stretch>
              <a:fillRect/>
            </a:stretch>
          </p:blipFill>
          <p:spPr>
            <a:xfrm>
              <a:off x="2757678" y="4931759"/>
              <a:ext cx="93059" cy="213645"/>
            </a:xfrm>
            <a:prstGeom prst="rect">
              <a:avLst/>
            </a:prstGeom>
          </p:spPr>
        </p:pic>
      </p:grpSp>
      <p:grpSp>
        <p:nvGrpSpPr>
          <p:cNvPr id="327" name="object 327"/>
          <p:cNvGrpSpPr/>
          <p:nvPr/>
        </p:nvGrpSpPr>
        <p:grpSpPr>
          <a:xfrm>
            <a:off x="3914280" y="4473505"/>
            <a:ext cx="748564" cy="194051"/>
            <a:chOff x="2940748" y="4933282"/>
            <a:chExt cx="825500" cy="213995"/>
          </a:xfrm>
        </p:grpSpPr>
        <p:pic>
          <p:nvPicPr>
            <p:cNvPr id="328" name="object 328"/>
            <p:cNvPicPr/>
            <p:nvPr/>
          </p:nvPicPr>
          <p:blipFill>
            <a:blip r:embed="rId217" cstate="print"/>
            <a:stretch>
              <a:fillRect/>
            </a:stretch>
          </p:blipFill>
          <p:spPr>
            <a:xfrm>
              <a:off x="2940748" y="4933283"/>
              <a:ext cx="126587" cy="213645"/>
            </a:xfrm>
            <a:prstGeom prst="rect">
              <a:avLst/>
            </a:prstGeom>
          </p:spPr>
        </p:pic>
        <p:sp>
          <p:nvSpPr>
            <p:cNvPr id="329" name="object 329"/>
            <p:cNvSpPr/>
            <p:nvPr/>
          </p:nvSpPr>
          <p:spPr>
            <a:xfrm>
              <a:off x="3103905" y="4933822"/>
              <a:ext cx="26034" cy="212090"/>
            </a:xfrm>
            <a:custGeom>
              <a:avLst/>
              <a:gdLst/>
              <a:ahLst/>
              <a:cxnLst/>
              <a:rect l="l" t="t" r="r" b="b"/>
              <a:pathLst>
                <a:path w="26035" h="212089">
                  <a:moveTo>
                    <a:pt x="24384" y="208534"/>
                  </a:moveTo>
                  <a:lnTo>
                    <a:pt x="1524" y="208534"/>
                  </a:lnTo>
                  <a:lnTo>
                    <a:pt x="1524" y="210058"/>
                  </a:lnTo>
                  <a:lnTo>
                    <a:pt x="3048" y="210058"/>
                  </a:lnTo>
                  <a:lnTo>
                    <a:pt x="4572" y="211582"/>
                  </a:lnTo>
                  <a:lnTo>
                    <a:pt x="21336" y="211582"/>
                  </a:lnTo>
                  <a:lnTo>
                    <a:pt x="22860" y="210058"/>
                  </a:lnTo>
                  <a:lnTo>
                    <a:pt x="24384" y="210058"/>
                  </a:lnTo>
                  <a:lnTo>
                    <a:pt x="24384" y="208534"/>
                  </a:lnTo>
                  <a:close/>
                </a:path>
                <a:path w="26035" h="212089">
                  <a:moveTo>
                    <a:pt x="25908" y="2540"/>
                  </a:moveTo>
                  <a:lnTo>
                    <a:pt x="24663" y="2540"/>
                  </a:lnTo>
                  <a:lnTo>
                    <a:pt x="24663" y="0"/>
                  </a:lnTo>
                  <a:lnTo>
                    <a:pt x="1231" y="0"/>
                  </a:lnTo>
                  <a:lnTo>
                    <a:pt x="1231" y="2540"/>
                  </a:lnTo>
                  <a:lnTo>
                    <a:pt x="0" y="2540"/>
                  </a:lnTo>
                  <a:lnTo>
                    <a:pt x="0" y="208280"/>
                  </a:lnTo>
                  <a:lnTo>
                    <a:pt x="25908" y="208280"/>
                  </a:lnTo>
                  <a:lnTo>
                    <a:pt x="25908" y="2540"/>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330" name="object 330"/>
            <p:cNvPicPr/>
            <p:nvPr/>
          </p:nvPicPr>
          <p:blipFill>
            <a:blip r:embed="rId218" cstate="print"/>
            <a:stretch>
              <a:fillRect/>
            </a:stretch>
          </p:blipFill>
          <p:spPr>
            <a:xfrm>
              <a:off x="3166600" y="4997386"/>
              <a:ext cx="137036" cy="149542"/>
            </a:xfrm>
            <a:prstGeom prst="rect">
              <a:avLst/>
            </a:prstGeom>
          </p:spPr>
        </p:pic>
        <p:pic>
          <p:nvPicPr>
            <p:cNvPr id="331" name="object 331"/>
            <p:cNvPicPr/>
            <p:nvPr/>
          </p:nvPicPr>
          <p:blipFill>
            <a:blip r:embed="rId219" cstate="print"/>
            <a:stretch>
              <a:fillRect/>
            </a:stretch>
          </p:blipFill>
          <p:spPr>
            <a:xfrm>
              <a:off x="3331178" y="4997386"/>
              <a:ext cx="108299" cy="149542"/>
            </a:xfrm>
            <a:prstGeom prst="rect">
              <a:avLst/>
            </a:prstGeom>
          </p:spPr>
        </p:pic>
        <p:pic>
          <p:nvPicPr>
            <p:cNvPr id="332" name="object 332"/>
            <p:cNvPicPr/>
            <p:nvPr/>
          </p:nvPicPr>
          <p:blipFill>
            <a:blip r:embed="rId220" cstate="print"/>
            <a:stretch>
              <a:fillRect/>
            </a:stretch>
          </p:blipFill>
          <p:spPr>
            <a:xfrm>
              <a:off x="3471481" y="4933282"/>
              <a:ext cx="225742" cy="213645"/>
            </a:xfrm>
            <a:prstGeom prst="rect">
              <a:avLst/>
            </a:prstGeom>
          </p:spPr>
        </p:pic>
        <p:sp>
          <p:nvSpPr>
            <p:cNvPr id="333" name="object 333"/>
            <p:cNvSpPr/>
            <p:nvPr/>
          </p:nvSpPr>
          <p:spPr>
            <a:xfrm>
              <a:off x="3732371" y="5110257"/>
              <a:ext cx="33655" cy="35560"/>
            </a:xfrm>
            <a:custGeom>
              <a:avLst/>
              <a:gdLst/>
              <a:ahLst/>
              <a:cxnLst/>
              <a:rect l="l" t="t" r="r" b="b"/>
              <a:pathLst>
                <a:path w="33654" h="35560">
                  <a:moveTo>
                    <a:pt x="27431" y="35147"/>
                  </a:moveTo>
                  <a:lnTo>
                    <a:pt x="6095" y="35147"/>
                  </a:lnTo>
                  <a:lnTo>
                    <a:pt x="4571" y="32099"/>
                  </a:lnTo>
                  <a:lnTo>
                    <a:pt x="1523" y="30575"/>
                  </a:lnTo>
                  <a:lnTo>
                    <a:pt x="0" y="26003"/>
                  </a:lnTo>
                  <a:lnTo>
                    <a:pt x="0" y="10763"/>
                  </a:lnTo>
                  <a:lnTo>
                    <a:pt x="1523" y="6191"/>
                  </a:lnTo>
                  <a:lnTo>
                    <a:pt x="4571" y="4571"/>
                  </a:lnTo>
                  <a:lnTo>
                    <a:pt x="6095" y="1523"/>
                  </a:lnTo>
                  <a:lnTo>
                    <a:pt x="10667" y="0"/>
                  </a:lnTo>
                  <a:lnTo>
                    <a:pt x="22859" y="0"/>
                  </a:lnTo>
                  <a:lnTo>
                    <a:pt x="27431" y="1523"/>
                  </a:lnTo>
                  <a:lnTo>
                    <a:pt x="30479" y="4571"/>
                  </a:lnTo>
                  <a:lnTo>
                    <a:pt x="32003" y="6191"/>
                  </a:lnTo>
                  <a:lnTo>
                    <a:pt x="33527" y="10763"/>
                  </a:lnTo>
                  <a:lnTo>
                    <a:pt x="33527" y="18383"/>
                  </a:lnTo>
                  <a:lnTo>
                    <a:pt x="33527" y="24479"/>
                  </a:lnTo>
                  <a:lnTo>
                    <a:pt x="32003" y="30575"/>
                  </a:lnTo>
                  <a:lnTo>
                    <a:pt x="27431" y="35147"/>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pic>
        <p:nvPicPr>
          <p:cNvPr id="334" name="object 334"/>
          <p:cNvPicPr/>
          <p:nvPr/>
        </p:nvPicPr>
        <p:blipFill>
          <a:blip r:embed="rId221" cstate="print"/>
          <a:stretch>
            <a:fillRect/>
          </a:stretch>
        </p:blipFill>
        <p:spPr>
          <a:xfrm>
            <a:off x="2002764" y="4937070"/>
            <a:ext cx="69184" cy="70566"/>
          </a:xfrm>
          <a:prstGeom prst="rect">
            <a:avLst/>
          </a:prstGeom>
        </p:spPr>
      </p:pic>
      <p:grpSp>
        <p:nvGrpSpPr>
          <p:cNvPr id="335" name="object 335"/>
          <p:cNvGrpSpPr/>
          <p:nvPr/>
        </p:nvGrpSpPr>
        <p:grpSpPr>
          <a:xfrm>
            <a:off x="2171536" y="4878941"/>
            <a:ext cx="411135" cy="195203"/>
            <a:chOff x="1018889" y="5380387"/>
            <a:chExt cx="453390" cy="215265"/>
          </a:xfrm>
        </p:grpSpPr>
        <p:pic>
          <p:nvPicPr>
            <p:cNvPr id="336" name="object 336"/>
            <p:cNvPicPr/>
            <p:nvPr/>
          </p:nvPicPr>
          <p:blipFill>
            <a:blip r:embed="rId222" cstate="print"/>
            <a:stretch>
              <a:fillRect/>
            </a:stretch>
          </p:blipFill>
          <p:spPr>
            <a:xfrm>
              <a:off x="1191196" y="5380387"/>
              <a:ext cx="118967" cy="213740"/>
            </a:xfrm>
            <a:prstGeom prst="rect">
              <a:avLst/>
            </a:prstGeom>
          </p:spPr>
        </p:pic>
        <p:pic>
          <p:nvPicPr>
            <p:cNvPr id="337" name="object 337"/>
            <p:cNvPicPr/>
            <p:nvPr/>
          </p:nvPicPr>
          <p:blipFill>
            <a:blip r:embed="rId223" cstate="print"/>
            <a:stretch>
              <a:fillRect/>
            </a:stretch>
          </p:blipFill>
          <p:spPr>
            <a:xfrm>
              <a:off x="1018889" y="5395722"/>
              <a:ext cx="147923" cy="198405"/>
            </a:xfrm>
            <a:prstGeom prst="rect">
              <a:avLst/>
            </a:prstGeom>
          </p:spPr>
        </p:pic>
        <p:pic>
          <p:nvPicPr>
            <p:cNvPr id="338" name="object 338"/>
            <p:cNvPicPr/>
            <p:nvPr/>
          </p:nvPicPr>
          <p:blipFill>
            <a:blip r:embed="rId224" cstate="print"/>
            <a:stretch>
              <a:fillRect/>
            </a:stretch>
          </p:blipFill>
          <p:spPr>
            <a:xfrm>
              <a:off x="1346835" y="5446109"/>
              <a:ext cx="125063" cy="149542"/>
            </a:xfrm>
            <a:prstGeom prst="rect">
              <a:avLst/>
            </a:prstGeom>
          </p:spPr>
        </p:pic>
      </p:grpSp>
      <p:pic>
        <p:nvPicPr>
          <p:cNvPr id="339" name="object 339"/>
          <p:cNvPicPr/>
          <p:nvPr/>
        </p:nvPicPr>
        <p:blipFill>
          <a:blip r:embed="rId225" cstate="print"/>
          <a:stretch>
            <a:fillRect/>
          </a:stretch>
        </p:blipFill>
        <p:spPr>
          <a:xfrm>
            <a:off x="2681827" y="4878941"/>
            <a:ext cx="687440" cy="243657"/>
          </a:xfrm>
          <a:prstGeom prst="rect">
            <a:avLst/>
          </a:prstGeom>
        </p:spPr>
      </p:pic>
      <p:grpSp>
        <p:nvGrpSpPr>
          <p:cNvPr id="340" name="object 340"/>
          <p:cNvGrpSpPr/>
          <p:nvPr/>
        </p:nvGrpSpPr>
        <p:grpSpPr>
          <a:xfrm>
            <a:off x="3474384" y="4879027"/>
            <a:ext cx="686376" cy="195203"/>
            <a:chOff x="2455640" y="5380482"/>
            <a:chExt cx="756920" cy="215265"/>
          </a:xfrm>
        </p:grpSpPr>
        <p:pic>
          <p:nvPicPr>
            <p:cNvPr id="341" name="object 341"/>
            <p:cNvPicPr/>
            <p:nvPr/>
          </p:nvPicPr>
          <p:blipFill>
            <a:blip r:embed="rId226" cstate="print"/>
            <a:stretch>
              <a:fillRect/>
            </a:stretch>
          </p:blipFill>
          <p:spPr>
            <a:xfrm>
              <a:off x="2455640" y="5380482"/>
              <a:ext cx="126497" cy="215169"/>
            </a:xfrm>
            <a:prstGeom prst="rect">
              <a:avLst/>
            </a:prstGeom>
          </p:spPr>
        </p:pic>
        <p:sp>
          <p:nvSpPr>
            <p:cNvPr id="342" name="object 342"/>
            <p:cNvSpPr/>
            <p:nvPr/>
          </p:nvSpPr>
          <p:spPr>
            <a:xfrm>
              <a:off x="2620416" y="5380494"/>
              <a:ext cx="24765" cy="213995"/>
            </a:xfrm>
            <a:custGeom>
              <a:avLst/>
              <a:gdLst/>
              <a:ahLst/>
              <a:cxnLst/>
              <a:rect l="l" t="t" r="r" b="b"/>
              <a:pathLst>
                <a:path w="24764" h="213995">
                  <a:moveTo>
                    <a:pt x="18288" y="1524"/>
                  </a:moveTo>
                  <a:lnTo>
                    <a:pt x="16764" y="0"/>
                  </a:lnTo>
                  <a:lnTo>
                    <a:pt x="7620" y="0"/>
                  </a:lnTo>
                  <a:lnTo>
                    <a:pt x="6096" y="1524"/>
                  </a:lnTo>
                  <a:lnTo>
                    <a:pt x="18288" y="1524"/>
                  </a:lnTo>
                  <a:close/>
                </a:path>
                <a:path w="24764" h="213995">
                  <a:moveTo>
                    <a:pt x="21336" y="212115"/>
                  </a:moveTo>
                  <a:lnTo>
                    <a:pt x="3048" y="212115"/>
                  </a:lnTo>
                  <a:lnTo>
                    <a:pt x="4572" y="213639"/>
                  </a:lnTo>
                  <a:lnTo>
                    <a:pt x="19812" y="213639"/>
                  </a:lnTo>
                  <a:lnTo>
                    <a:pt x="21336" y="212115"/>
                  </a:lnTo>
                  <a:close/>
                </a:path>
                <a:path w="24764" h="213995">
                  <a:moveTo>
                    <a:pt x="24384" y="3327"/>
                  </a:moveTo>
                  <a:lnTo>
                    <a:pt x="24041" y="3327"/>
                  </a:lnTo>
                  <a:lnTo>
                    <a:pt x="24041" y="2057"/>
                  </a:lnTo>
                  <a:lnTo>
                    <a:pt x="355" y="2057"/>
                  </a:lnTo>
                  <a:lnTo>
                    <a:pt x="355" y="3327"/>
                  </a:lnTo>
                  <a:lnTo>
                    <a:pt x="0" y="3327"/>
                  </a:lnTo>
                  <a:lnTo>
                    <a:pt x="0" y="211607"/>
                  </a:lnTo>
                  <a:lnTo>
                    <a:pt x="24384" y="211607"/>
                  </a:lnTo>
                  <a:lnTo>
                    <a:pt x="24384" y="3327"/>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343" name="object 343"/>
            <p:cNvPicPr/>
            <p:nvPr/>
          </p:nvPicPr>
          <p:blipFill>
            <a:blip r:embed="rId227" cstate="print"/>
            <a:stretch>
              <a:fillRect/>
            </a:stretch>
          </p:blipFill>
          <p:spPr>
            <a:xfrm>
              <a:off x="2681483" y="5446109"/>
              <a:ext cx="137249" cy="149542"/>
            </a:xfrm>
            <a:prstGeom prst="rect">
              <a:avLst/>
            </a:prstGeom>
          </p:spPr>
        </p:pic>
        <p:pic>
          <p:nvPicPr>
            <p:cNvPr id="344" name="object 344"/>
            <p:cNvPicPr/>
            <p:nvPr/>
          </p:nvPicPr>
          <p:blipFill>
            <a:blip r:embed="rId228" cstate="print"/>
            <a:stretch>
              <a:fillRect/>
            </a:stretch>
          </p:blipFill>
          <p:spPr>
            <a:xfrm>
              <a:off x="2846209" y="5446109"/>
              <a:ext cx="106730" cy="149542"/>
            </a:xfrm>
            <a:prstGeom prst="rect">
              <a:avLst/>
            </a:prstGeom>
          </p:spPr>
        </p:pic>
        <p:pic>
          <p:nvPicPr>
            <p:cNvPr id="345" name="object 345"/>
            <p:cNvPicPr/>
            <p:nvPr/>
          </p:nvPicPr>
          <p:blipFill>
            <a:blip r:embed="rId229" cstate="print"/>
            <a:stretch>
              <a:fillRect/>
            </a:stretch>
          </p:blipFill>
          <p:spPr>
            <a:xfrm>
              <a:off x="2986468" y="5380482"/>
              <a:ext cx="225742" cy="215169"/>
            </a:xfrm>
            <a:prstGeom prst="rect">
              <a:avLst/>
            </a:prstGeom>
          </p:spPr>
        </p:pic>
      </p:grpSp>
      <p:pic>
        <p:nvPicPr>
          <p:cNvPr id="346" name="object 346"/>
          <p:cNvPicPr/>
          <p:nvPr/>
        </p:nvPicPr>
        <p:blipFill>
          <a:blip r:embed="rId230" cstate="print"/>
          <a:stretch>
            <a:fillRect/>
          </a:stretch>
        </p:blipFill>
        <p:spPr>
          <a:xfrm>
            <a:off x="4250357" y="4938537"/>
            <a:ext cx="102352" cy="135605"/>
          </a:xfrm>
          <a:prstGeom prst="rect">
            <a:avLst/>
          </a:prstGeom>
        </p:spPr>
      </p:pic>
      <p:pic>
        <p:nvPicPr>
          <p:cNvPr id="347" name="object 347"/>
          <p:cNvPicPr/>
          <p:nvPr/>
        </p:nvPicPr>
        <p:blipFill>
          <a:blip r:embed="rId231" cstate="print"/>
          <a:stretch>
            <a:fillRect/>
          </a:stretch>
        </p:blipFill>
        <p:spPr>
          <a:xfrm>
            <a:off x="4394168" y="4938537"/>
            <a:ext cx="200557" cy="135605"/>
          </a:xfrm>
          <a:prstGeom prst="rect">
            <a:avLst/>
          </a:prstGeom>
        </p:spPr>
      </p:pic>
      <p:pic>
        <p:nvPicPr>
          <p:cNvPr id="348" name="object 348"/>
          <p:cNvPicPr/>
          <p:nvPr/>
        </p:nvPicPr>
        <p:blipFill>
          <a:blip r:embed="rId232" cstate="print"/>
          <a:stretch>
            <a:fillRect/>
          </a:stretch>
        </p:blipFill>
        <p:spPr>
          <a:xfrm>
            <a:off x="4692932" y="4880408"/>
            <a:ext cx="905964" cy="242189"/>
          </a:xfrm>
          <a:prstGeom prst="rect">
            <a:avLst/>
          </a:prstGeom>
        </p:spPr>
      </p:pic>
      <p:grpSp>
        <p:nvGrpSpPr>
          <p:cNvPr id="349" name="object 349"/>
          <p:cNvGrpSpPr/>
          <p:nvPr/>
        </p:nvGrpSpPr>
        <p:grpSpPr>
          <a:xfrm>
            <a:off x="5690105" y="4906666"/>
            <a:ext cx="224569" cy="167563"/>
            <a:chOff x="4899088" y="5410962"/>
            <a:chExt cx="247650" cy="184785"/>
          </a:xfrm>
        </p:grpSpPr>
        <p:pic>
          <p:nvPicPr>
            <p:cNvPr id="350" name="object 350"/>
            <p:cNvPicPr/>
            <p:nvPr/>
          </p:nvPicPr>
          <p:blipFill>
            <a:blip r:embed="rId233" cstate="print"/>
            <a:stretch>
              <a:fillRect/>
            </a:stretch>
          </p:blipFill>
          <p:spPr>
            <a:xfrm>
              <a:off x="4899088" y="5410962"/>
              <a:ext cx="88487" cy="184689"/>
            </a:xfrm>
            <a:prstGeom prst="rect">
              <a:avLst/>
            </a:prstGeom>
          </p:spPr>
        </p:pic>
        <p:pic>
          <p:nvPicPr>
            <p:cNvPr id="351" name="object 351"/>
            <p:cNvPicPr/>
            <p:nvPr/>
          </p:nvPicPr>
          <p:blipFill>
            <a:blip r:embed="rId234" cstate="print"/>
            <a:stretch>
              <a:fillRect/>
            </a:stretch>
          </p:blipFill>
          <p:spPr>
            <a:xfrm>
              <a:off x="5009107" y="5446109"/>
              <a:ext cx="137154" cy="149542"/>
            </a:xfrm>
            <a:prstGeom prst="rect">
              <a:avLst/>
            </a:prstGeom>
          </p:spPr>
        </p:pic>
      </p:grpSp>
      <p:pic>
        <p:nvPicPr>
          <p:cNvPr id="352" name="object 352"/>
          <p:cNvPicPr/>
          <p:nvPr/>
        </p:nvPicPr>
        <p:blipFill>
          <a:blip r:embed="rId235" cstate="print"/>
          <a:stretch>
            <a:fillRect/>
          </a:stretch>
        </p:blipFill>
        <p:spPr>
          <a:xfrm>
            <a:off x="6011067" y="4879027"/>
            <a:ext cx="802143" cy="243571"/>
          </a:xfrm>
          <a:prstGeom prst="rect">
            <a:avLst/>
          </a:prstGeom>
        </p:spPr>
      </p:pic>
      <p:sp>
        <p:nvSpPr>
          <p:cNvPr id="353" name="object 353"/>
          <p:cNvSpPr/>
          <p:nvPr/>
        </p:nvSpPr>
        <p:spPr>
          <a:xfrm>
            <a:off x="6856138" y="4879038"/>
            <a:ext cx="22457" cy="194051"/>
          </a:xfrm>
          <a:custGeom>
            <a:avLst/>
            <a:gdLst/>
            <a:ahLst/>
            <a:cxnLst/>
            <a:rect l="l" t="t" r="r" b="b"/>
            <a:pathLst>
              <a:path w="24764" h="213995">
                <a:moveTo>
                  <a:pt x="18288" y="1524"/>
                </a:moveTo>
                <a:lnTo>
                  <a:pt x="16764" y="0"/>
                </a:lnTo>
                <a:lnTo>
                  <a:pt x="7620" y="0"/>
                </a:lnTo>
                <a:lnTo>
                  <a:pt x="6096" y="1524"/>
                </a:lnTo>
                <a:lnTo>
                  <a:pt x="18288" y="1524"/>
                </a:lnTo>
                <a:close/>
              </a:path>
              <a:path w="24764" h="213995">
                <a:moveTo>
                  <a:pt x="21336" y="212115"/>
                </a:moveTo>
                <a:lnTo>
                  <a:pt x="3048" y="212115"/>
                </a:lnTo>
                <a:lnTo>
                  <a:pt x="4572" y="213639"/>
                </a:lnTo>
                <a:lnTo>
                  <a:pt x="19812" y="213639"/>
                </a:lnTo>
                <a:lnTo>
                  <a:pt x="21336" y="212115"/>
                </a:lnTo>
                <a:close/>
              </a:path>
              <a:path w="24764" h="213995">
                <a:moveTo>
                  <a:pt x="24384" y="3327"/>
                </a:moveTo>
                <a:lnTo>
                  <a:pt x="22860" y="3327"/>
                </a:lnTo>
                <a:lnTo>
                  <a:pt x="22860" y="2057"/>
                </a:lnTo>
                <a:lnTo>
                  <a:pt x="342" y="2057"/>
                </a:lnTo>
                <a:lnTo>
                  <a:pt x="342" y="3327"/>
                </a:lnTo>
                <a:lnTo>
                  <a:pt x="0" y="3327"/>
                </a:lnTo>
                <a:lnTo>
                  <a:pt x="0" y="210337"/>
                </a:lnTo>
                <a:lnTo>
                  <a:pt x="0" y="211607"/>
                </a:lnTo>
                <a:lnTo>
                  <a:pt x="24003" y="211607"/>
                </a:lnTo>
                <a:lnTo>
                  <a:pt x="24003" y="210337"/>
                </a:lnTo>
                <a:lnTo>
                  <a:pt x="24384" y="210337"/>
                </a:lnTo>
                <a:lnTo>
                  <a:pt x="24384" y="3327"/>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354" name="object 354"/>
          <p:cNvPicPr/>
          <p:nvPr/>
        </p:nvPicPr>
        <p:blipFill>
          <a:blip r:embed="rId236" cstate="print"/>
          <a:stretch>
            <a:fillRect/>
          </a:stretch>
        </p:blipFill>
        <p:spPr>
          <a:xfrm>
            <a:off x="6976455" y="4906666"/>
            <a:ext cx="793938" cy="167476"/>
          </a:xfrm>
          <a:prstGeom prst="rect">
            <a:avLst/>
          </a:prstGeom>
        </p:spPr>
      </p:pic>
      <p:grpSp>
        <p:nvGrpSpPr>
          <p:cNvPr id="355" name="object 355"/>
          <p:cNvGrpSpPr/>
          <p:nvPr/>
        </p:nvGrpSpPr>
        <p:grpSpPr>
          <a:xfrm>
            <a:off x="7859024" y="4938451"/>
            <a:ext cx="265452" cy="135893"/>
            <a:chOff x="7290923" y="5446014"/>
            <a:chExt cx="292735" cy="149860"/>
          </a:xfrm>
        </p:grpSpPr>
        <p:pic>
          <p:nvPicPr>
            <p:cNvPr id="356" name="object 356"/>
            <p:cNvPicPr/>
            <p:nvPr/>
          </p:nvPicPr>
          <p:blipFill>
            <a:blip r:embed="rId237" cstate="print"/>
            <a:stretch>
              <a:fillRect/>
            </a:stretch>
          </p:blipFill>
          <p:spPr>
            <a:xfrm>
              <a:off x="7290923" y="5446014"/>
              <a:ext cx="137037" cy="149637"/>
            </a:xfrm>
            <a:prstGeom prst="rect">
              <a:avLst/>
            </a:prstGeom>
          </p:spPr>
        </p:pic>
        <p:pic>
          <p:nvPicPr>
            <p:cNvPr id="357" name="object 357"/>
            <p:cNvPicPr/>
            <p:nvPr/>
          </p:nvPicPr>
          <p:blipFill>
            <a:blip r:embed="rId238" cstate="print"/>
            <a:stretch>
              <a:fillRect/>
            </a:stretch>
          </p:blipFill>
          <p:spPr>
            <a:xfrm>
              <a:off x="7464646" y="5446109"/>
              <a:ext cx="118967" cy="148018"/>
            </a:xfrm>
            <a:prstGeom prst="rect">
              <a:avLst/>
            </a:prstGeom>
          </p:spPr>
        </p:pic>
      </p:grpSp>
      <p:pic>
        <p:nvPicPr>
          <p:cNvPr id="358" name="object 358"/>
          <p:cNvPicPr/>
          <p:nvPr/>
        </p:nvPicPr>
        <p:blipFill>
          <a:blip r:embed="rId239" cstate="print"/>
          <a:stretch>
            <a:fillRect/>
          </a:stretch>
        </p:blipFill>
        <p:spPr>
          <a:xfrm>
            <a:off x="8221260" y="4938537"/>
            <a:ext cx="102352" cy="135605"/>
          </a:xfrm>
          <a:prstGeom prst="rect">
            <a:avLst/>
          </a:prstGeom>
        </p:spPr>
      </p:pic>
      <p:pic>
        <p:nvPicPr>
          <p:cNvPr id="359" name="object 359"/>
          <p:cNvPicPr/>
          <p:nvPr/>
        </p:nvPicPr>
        <p:blipFill>
          <a:blip r:embed="rId240" cstate="print"/>
          <a:stretch>
            <a:fillRect/>
          </a:stretch>
        </p:blipFill>
        <p:spPr>
          <a:xfrm>
            <a:off x="8432874" y="4891464"/>
            <a:ext cx="103734" cy="179914"/>
          </a:xfrm>
          <a:prstGeom prst="rect">
            <a:avLst/>
          </a:prstGeom>
        </p:spPr>
      </p:pic>
      <p:sp>
        <p:nvSpPr>
          <p:cNvPr id="360" name="object 360"/>
          <p:cNvSpPr/>
          <p:nvPr/>
        </p:nvSpPr>
        <p:spPr>
          <a:xfrm>
            <a:off x="8578066" y="4945447"/>
            <a:ext cx="29366" cy="127832"/>
          </a:xfrm>
          <a:custGeom>
            <a:avLst/>
            <a:gdLst/>
            <a:ahLst/>
            <a:cxnLst/>
            <a:rect l="l" t="t" r="r" b="b"/>
            <a:pathLst>
              <a:path w="32384" h="140970">
                <a:moveTo>
                  <a:pt x="26003" y="1524"/>
                </a:moveTo>
                <a:lnTo>
                  <a:pt x="6096" y="1524"/>
                </a:lnTo>
                <a:lnTo>
                  <a:pt x="7620" y="0"/>
                </a:lnTo>
                <a:lnTo>
                  <a:pt x="24479" y="0"/>
                </a:lnTo>
                <a:lnTo>
                  <a:pt x="26003" y="1524"/>
                </a:lnTo>
                <a:close/>
              </a:path>
              <a:path w="32384" h="140970">
                <a:moveTo>
                  <a:pt x="30575" y="30480"/>
                </a:moveTo>
                <a:lnTo>
                  <a:pt x="1524" y="30480"/>
                </a:lnTo>
                <a:lnTo>
                  <a:pt x="1524" y="27432"/>
                </a:lnTo>
                <a:lnTo>
                  <a:pt x="0" y="25908"/>
                </a:lnTo>
                <a:lnTo>
                  <a:pt x="0" y="9144"/>
                </a:lnTo>
                <a:lnTo>
                  <a:pt x="1524" y="6096"/>
                </a:lnTo>
                <a:lnTo>
                  <a:pt x="1524" y="4572"/>
                </a:lnTo>
                <a:lnTo>
                  <a:pt x="4572" y="1524"/>
                </a:lnTo>
                <a:lnTo>
                  <a:pt x="27527" y="1524"/>
                </a:lnTo>
                <a:lnTo>
                  <a:pt x="30575" y="4572"/>
                </a:lnTo>
                <a:lnTo>
                  <a:pt x="30575" y="9144"/>
                </a:lnTo>
                <a:lnTo>
                  <a:pt x="32099" y="10668"/>
                </a:lnTo>
                <a:lnTo>
                  <a:pt x="32099" y="22860"/>
                </a:lnTo>
                <a:lnTo>
                  <a:pt x="30575" y="25908"/>
                </a:lnTo>
                <a:lnTo>
                  <a:pt x="30575" y="30480"/>
                </a:lnTo>
                <a:close/>
              </a:path>
              <a:path w="32384" h="140970">
                <a:moveTo>
                  <a:pt x="26003" y="33528"/>
                </a:moveTo>
                <a:lnTo>
                  <a:pt x="6096" y="33528"/>
                </a:lnTo>
                <a:lnTo>
                  <a:pt x="3048" y="30480"/>
                </a:lnTo>
                <a:lnTo>
                  <a:pt x="29051" y="30480"/>
                </a:lnTo>
                <a:lnTo>
                  <a:pt x="26003" y="33528"/>
                </a:lnTo>
                <a:close/>
              </a:path>
              <a:path w="32384" h="140970">
                <a:moveTo>
                  <a:pt x="21431" y="35052"/>
                </a:moveTo>
                <a:lnTo>
                  <a:pt x="10763" y="35052"/>
                </a:lnTo>
                <a:lnTo>
                  <a:pt x="7620" y="33528"/>
                </a:lnTo>
                <a:lnTo>
                  <a:pt x="24479" y="33528"/>
                </a:lnTo>
                <a:lnTo>
                  <a:pt x="21431" y="35052"/>
                </a:lnTo>
                <a:close/>
              </a:path>
              <a:path w="32384" h="140970">
                <a:moveTo>
                  <a:pt x="24479" y="106870"/>
                </a:moveTo>
                <a:lnTo>
                  <a:pt x="7620" y="106870"/>
                </a:lnTo>
                <a:lnTo>
                  <a:pt x="10763" y="105251"/>
                </a:lnTo>
                <a:lnTo>
                  <a:pt x="21431" y="105251"/>
                </a:lnTo>
                <a:lnTo>
                  <a:pt x="24479" y="106870"/>
                </a:lnTo>
                <a:close/>
              </a:path>
              <a:path w="32384" h="140970">
                <a:moveTo>
                  <a:pt x="27527" y="138874"/>
                </a:moveTo>
                <a:lnTo>
                  <a:pt x="4572" y="138874"/>
                </a:lnTo>
                <a:lnTo>
                  <a:pt x="1524" y="135826"/>
                </a:lnTo>
                <a:lnTo>
                  <a:pt x="1524" y="134302"/>
                </a:lnTo>
                <a:lnTo>
                  <a:pt x="0" y="131254"/>
                </a:lnTo>
                <a:lnTo>
                  <a:pt x="0" y="114490"/>
                </a:lnTo>
                <a:lnTo>
                  <a:pt x="1524" y="112966"/>
                </a:lnTo>
                <a:lnTo>
                  <a:pt x="1524" y="111442"/>
                </a:lnTo>
                <a:lnTo>
                  <a:pt x="6096" y="106870"/>
                </a:lnTo>
                <a:lnTo>
                  <a:pt x="26003" y="106870"/>
                </a:lnTo>
                <a:lnTo>
                  <a:pt x="30575" y="111442"/>
                </a:lnTo>
                <a:lnTo>
                  <a:pt x="30575" y="114490"/>
                </a:lnTo>
                <a:lnTo>
                  <a:pt x="32099" y="117538"/>
                </a:lnTo>
                <a:lnTo>
                  <a:pt x="32099" y="129730"/>
                </a:lnTo>
                <a:lnTo>
                  <a:pt x="30575" y="131254"/>
                </a:lnTo>
                <a:lnTo>
                  <a:pt x="30575" y="135826"/>
                </a:lnTo>
                <a:lnTo>
                  <a:pt x="27527" y="138874"/>
                </a:lnTo>
                <a:close/>
              </a:path>
              <a:path w="32384" h="140970">
                <a:moveTo>
                  <a:pt x="24479" y="140398"/>
                </a:moveTo>
                <a:lnTo>
                  <a:pt x="7620" y="140398"/>
                </a:lnTo>
                <a:lnTo>
                  <a:pt x="6096" y="138874"/>
                </a:lnTo>
                <a:lnTo>
                  <a:pt x="26003" y="138874"/>
                </a:lnTo>
                <a:lnTo>
                  <a:pt x="24479" y="140398"/>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361" name="object 361"/>
          <p:cNvPicPr/>
          <p:nvPr/>
        </p:nvPicPr>
        <p:blipFill>
          <a:blip r:embed="rId241" cstate="print"/>
          <a:stretch>
            <a:fillRect/>
          </a:stretch>
        </p:blipFill>
        <p:spPr>
          <a:xfrm>
            <a:off x="8651397" y="4891464"/>
            <a:ext cx="105115" cy="179914"/>
          </a:xfrm>
          <a:prstGeom prst="rect">
            <a:avLst/>
          </a:prstGeom>
        </p:spPr>
      </p:pic>
      <p:pic>
        <p:nvPicPr>
          <p:cNvPr id="362" name="object 362"/>
          <p:cNvPicPr/>
          <p:nvPr/>
        </p:nvPicPr>
        <p:blipFill>
          <a:blip r:embed="rId242" cstate="print"/>
          <a:stretch>
            <a:fillRect/>
          </a:stretch>
        </p:blipFill>
        <p:spPr>
          <a:xfrm>
            <a:off x="8857482" y="4879027"/>
            <a:ext cx="598909" cy="195115"/>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31920" y="1732702"/>
            <a:ext cx="6627981" cy="3793774"/>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EFC9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F9254-2636-A278-4D0E-CEE5E401B832}"/>
              </a:ext>
            </a:extLst>
          </p:cNvPr>
          <p:cNvSpPr>
            <a:spLocks noGrp="1"/>
          </p:cNvSpPr>
          <p:nvPr>
            <p:ph type="ctrTitle"/>
          </p:nvPr>
        </p:nvSpPr>
        <p:spPr>
          <a:xfrm>
            <a:off x="1844842" y="2147260"/>
            <a:ext cx="9079832" cy="1975561"/>
          </a:xfrm>
        </p:spPr>
        <p:txBody>
          <a:bodyPr>
            <a:normAutofit/>
          </a:bodyPr>
          <a:lstStyle/>
          <a:p>
            <a:r>
              <a:rPr lang="en-US" b="1" dirty="0">
                <a:latin typeface="Cambria" panose="02040503050406030204" pitchFamily="18" charset="0"/>
                <a:ea typeface="Cambria" panose="02040503050406030204" pitchFamily="18" charset="0"/>
              </a:rPr>
              <a:t>DISK DRIVE PERFORMANCE </a:t>
            </a:r>
            <a:endParaRPr lang="en-IN"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92416748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690665" y="1218323"/>
            <a:ext cx="6516117" cy="3489845"/>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724190" y="990869"/>
            <a:ext cx="7032174" cy="4579493"/>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290103" y="1050828"/>
            <a:ext cx="7476631" cy="4569621"/>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292373" y="1176963"/>
            <a:ext cx="7526179" cy="4443486"/>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357325" y="1190469"/>
            <a:ext cx="7299537" cy="442998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lstStyle/>
          <a:p>
            <a:pPr algn="ctr"/>
            <a:r>
              <a:rPr lang="en-US" b="1" dirty="0">
                <a:latin typeface="Cambria" panose="02040503050406030204" pitchFamily="18" charset="0"/>
                <a:ea typeface="Cambria" panose="02040503050406030204" pitchFamily="18" charset="0"/>
              </a:rPr>
              <a:t>INFORMATION STORAGE</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202268"/>
            <a:ext cx="11855116" cy="5463226"/>
          </a:xfrm>
        </p:spPr>
        <p:txBody>
          <a:bodyPr>
            <a:normAutofit/>
          </a:bodyPr>
          <a:lstStyle/>
          <a:p>
            <a:pPr marL="0" indent="0">
              <a:buNone/>
            </a:pPr>
            <a:endParaRPr lang="en-US" sz="2400" dirty="0">
              <a:latin typeface="Cambria" panose="02040503050406030204" pitchFamily="18" charset="0"/>
              <a:ea typeface="Cambria" panose="02040503050406030204" pitchFamily="18" charset="0"/>
            </a:endParaRPr>
          </a:p>
          <a:p>
            <a:r>
              <a:rPr lang="en-US" sz="2400" b="1" dirty="0">
                <a:latin typeface="Cambria" panose="02040503050406030204" pitchFamily="18" charset="0"/>
                <a:ea typeface="Cambria" panose="02040503050406030204" pitchFamily="18" charset="0"/>
              </a:rPr>
              <a:t>Information</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management</a:t>
            </a:r>
            <a:r>
              <a:rPr lang="en-US" sz="2400" dirty="0">
                <a:latin typeface="Cambria" panose="02040503050406030204" pitchFamily="18" charset="0"/>
                <a:ea typeface="Cambria" panose="02040503050406030204" pitchFamily="18" charset="0"/>
              </a:rPr>
              <a:t> is a big </a:t>
            </a:r>
            <a:r>
              <a:rPr lang="en-US" sz="2400" b="1" dirty="0">
                <a:latin typeface="Cambria" panose="02040503050406030204" pitchFamily="18" charset="0"/>
                <a:ea typeface="Cambria" panose="02040503050406030204" pitchFamily="18" charset="0"/>
              </a:rPr>
              <a:t>challenge</a:t>
            </a:r>
            <a:r>
              <a:rPr lang="en-US" sz="2400" dirty="0">
                <a:latin typeface="Cambria" panose="02040503050406030204" pitchFamily="18" charset="0"/>
                <a:ea typeface="Cambria" panose="02040503050406030204" pitchFamily="18" charset="0"/>
              </a:rPr>
              <a:t>.</a:t>
            </a:r>
          </a:p>
          <a:p>
            <a:pPr marL="0" indent="0">
              <a:buNone/>
            </a:pPr>
            <a:endParaRPr lang="en-US" sz="2400" dirty="0">
              <a:latin typeface="Cambria" panose="02040503050406030204" pitchFamily="18" charset="0"/>
              <a:ea typeface="Cambria" panose="02040503050406030204" pitchFamily="18" charset="0"/>
            </a:endParaRPr>
          </a:p>
          <a:p>
            <a:r>
              <a:rPr lang="en-US" sz="2400" dirty="0">
                <a:latin typeface="Cambria" panose="02040503050406030204" pitchFamily="18" charset="0"/>
                <a:ea typeface="Cambria" panose="02040503050406030204" pitchFamily="18" charset="0"/>
              </a:rPr>
              <a:t> Information management involves:</a:t>
            </a:r>
            <a:br>
              <a:rPr lang="en-US" sz="2400" dirty="0">
                <a:latin typeface="Cambria" panose="02040503050406030204" pitchFamily="18" charset="0"/>
                <a:ea typeface="Cambria" panose="02040503050406030204" pitchFamily="18" charset="0"/>
              </a:rPr>
            </a:br>
            <a:br>
              <a:rPr lang="en-US" sz="2400" dirty="0">
                <a:latin typeface="Cambria" panose="02040503050406030204" pitchFamily="18" charset="0"/>
                <a:ea typeface="Cambria" panose="02040503050406030204" pitchFamily="18" charset="0"/>
              </a:rPr>
            </a:b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Storing</a:t>
            </a:r>
            <a:r>
              <a:rPr lang="en-US" sz="2400" dirty="0">
                <a:latin typeface="Cambria" panose="02040503050406030204" pitchFamily="18" charset="0"/>
                <a:ea typeface="Cambria" panose="02040503050406030204" pitchFamily="18" charset="0"/>
              </a:rPr>
              <a:t> the information</a:t>
            </a:r>
            <a:br>
              <a:rPr lang="en-US" sz="2400" dirty="0">
                <a:latin typeface="Cambria" panose="02040503050406030204" pitchFamily="18" charset="0"/>
                <a:ea typeface="Cambria" panose="02040503050406030204" pitchFamily="18" charset="0"/>
              </a:rPr>
            </a:br>
            <a:br>
              <a:rPr lang="en-US" sz="2400" dirty="0">
                <a:latin typeface="Cambria" panose="02040503050406030204" pitchFamily="18" charset="0"/>
                <a:ea typeface="Cambria" panose="02040503050406030204" pitchFamily="18" charset="0"/>
              </a:rPr>
            </a:b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Protecting</a:t>
            </a:r>
            <a:r>
              <a:rPr lang="en-US" sz="2400" dirty="0">
                <a:latin typeface="Cambria" panose="02040503050406030204" pitchFamily="18" charset="0"/>
                <a:ea typeface="Cambria" panose="02040503050406030204" pitchFamily="18" charset="0"/>
              </a:rPr>
              <a:t> the information</a:t>
            </a:r>
            <a:br>
              <a:rPr lang="en-US" sz="2400" dirty="0">
                <a:latin typeface="Cambria" panose="02040503050406030204" pitchFamily="18" charset="0"/>
                <a:ea typeface="Cambria" panose="02040503050406030204" pitchFamily="18" charset="0"/>
              </a:rPr>
            </a:br>
            <a:br>
              <a:rPr lang="en-US" sz="2400" dirty="0">
                <a:latin typeface="Cambria" panose="02040503050406030204" pitchFamily="18" charset="0"/>
                <a:ea typeface="Cambria" panose="02040503050406030204" pitchFamily="18" charset="0"/>
              </a:rPr>
            </a:b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Optimizing</a:t>
            </a:r>
            <a:r>
              <a:rPr lang="en-US" sz="2400" dirty="0">
                <a:latin typeface="Cambria" panose="02040503050406030204" pitchFamily="18" charset="0"/>
                <a:ea typeface="Cambria" panose="02040503050406030204" pitchFamily="18" charset="0"/>
              </a:rPr>
              <a:t> the information</a:t>
            </a:r>
            <a:br>
              <a:rPr lang="en-US" sz="2400" dirty="0">
                <a:latin typeface="Cambria" panose="02040503050406030204" pitchFamily="18" charset="0"/>
                <a:ea typeface="Cambria" panose="02040503050406030204" pitchFamily="18" charset="0"/>
              </a:rPr>
            </a:br>
            <a:br>
              <a:rPr lang="en-US" sz="2400" dirty="0">
                <a:latin typeface="Cambria" panose="02040503050406030204" pitchFamily="18" charset="0"/>
                <a:ea typeface="Cambria" panose="02040503050406030204" pitchFamily="18" charset="0"/>
              </a:rPr>
            </a:b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Leveraging</a:t>
            </a:r>
            <a:r>
              <a:rPr lang="en-US" sz="2400" dirty="0">
                <a:latin typeface="Cambria" panose="02040503050406030204" pitchFamily="18" charset="0"/>
                <a:ea typeface="Cambria" panose="02040503050406030204" pitchFamily="18" charset="0"/>
              </a:rPr>
              <a:t> the information</a:t>
            </a:r>
          </a:p>
        </p:txBody>
      </p:sp>
    </p:spTree>
    <p:extLst>
      <p:ext uri="{BB962C8B-B14F-4D97-AF65-F5344CB8AC3E}">
        <p14:creationId xmlns:p14="http://schemas.microsoft.com/office/powerpoint/2010/main" val="361552650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EFC9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F9254-2636-A278-4D0E-CEE5E401B832}"/>
              </a:ext>
            </a:extLst>
          </p:cNvPr>
          <p:cNvSpPr>
            <a:spLocks noGrp="1"/>
          </p:cNvSpPr>
          <p:nvPr>
            <p:ph type="ctrTitle"/>
          </p:nvPr>
        </p:nvSpPr>
        <p:spPr>
          <a:xfrm>
            <a:off x="1844842" y="2147260"/>
            <a:ext cx="9079832" cy="1975561"/>
          </a:xfrm>
        </p:spPr>
        <p:txBody>
          <a:bodyPr>
            <a:normAutofit/>
          </a:bodyPr>
          <a:lstStyle/>
          <a:p>
            <a:r>
              <a:rPr lang="en-US" b="1" dirty="0">
                <a:latin typeface="Cambria" panose="02040503050406030204" pitchFamily="18" charset="0"/>
                <a:ea typeface="Cambria" panose="02040503050406030204" pitchFamily="18" charset="0"/>
              </a:rPr>
              <a:t>HOST ACCESSS TO DATA</a:t>
            </a:r>
            <a:endParaRPr lang="en-IN"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1083723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normAutofit/>
          </a:bodyPr>
          <a:lstStyle/>
          <a:p>
            <a:pPr algn="ctr"/>
            <a:r>
              <a:rPr lang="en-US" b="1" dirty="0">
                <a:latin typeface="Cambria" panose="02040503050406030204" pitchFamily="18" charset="0"/>
                <a:ea typeface="Cambria" panose="02040503050406030204" pitchFamily="18" charset="0"/>
              </a:rPr>
              <a:t>HOST ACCESS TO DATA</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202268"/>
            <a:ext cx="11855116" cy="5463226"/>
          </a:xfrm>
        </p:spPr>
        <p:txBody>
          <a:bodyPr>
            <a:normAutofit/>
          </a:bodyPr>
          <a:lstStyle/>
          <a:p>
            <a:r>
              <a:rPr lang="en-US" b="1" dirty="0">
                <a:latin typeface="Cambria" panose="02040503050406030204" pitchFamily="18" charset="0"/>
                <a:ea typeface="Cambria" panose="02040503050406030204" pitchFamily="18" charset="0"/>
              </a:rPr>
              <a:t>Data is accessed </a:t>
            </a:r>
            <a:r>
              <a:rPr lang="en-US" dirty="0">
                <a:latin typeface="Cambria" panose="02040503050406030204" pitchFamily="18" charset="0"/>
                <a:ea typeface="Cambria" panose="02040503050406030204" pitchFamily="18" charset="0"/>
              </a:rPr>
              <a:t>and </a:t>
            </a:r>
            <a:r>
              <a:rPr lang="en-US" b="1" dirty="0">
                <a:latin typeface="Cambria" panose="02040503050406030204" pitchFamily="18" charset="0"/>
                <a:ea typeface="Cambria" panose="02040503050406030204" pitchFamily="18" charset="0"/>
              </a:rPr>
              <a:t>stored</a:t>
            </a:r>
            <a:r>
              <a:rPr lang="en-US" dirty="0">
                <a:latin typeface="Cambria" panose="02040503050406030204" pitchFamily="18" charset="0"/>
                <a:ea typeface="Cambria" panose="02040503050406030204" pitchFamily="18" charset="0"/>
              </a:rPr>
              <a:t> </a:t>
            </a:r>
            <a:r>
              <a:rPr lang="en-US" b="1" dirty="0">
                <a:latin typeface="Cambria" panose="02040503050406030204" pitchFamily="18" charset="0"/>
                <a:ea typeface="Cambria" panose="02040503050406030204" pitchFamily="18" charset="0"/>
              </a:rPr>
              <a:t>by</a:t>
            </a:r>
            <a:r>
              <a:rPr lang="en-US" dirty="0">
                <a:latin typeface="Cambria" panose="02040503050406030204" pitchFamily="18" charset="0"/>
                <a:ea typeface="Cambria" panose="02040503050406030204" pitchFamily="18" charset="0"/>
              </a:rPr>
              <a:t> </a:t>
            </a:r>
            <a:r>
              <a:rPr lang="en-US" b="1" dirty="0">
                <a:latin typeface="Cambria" panose="02040503050406030204" pitchFamily="18" charset="0"/>
                <a:ea typeface="Cambria" panose="02040503050406030204" pitchFamily="18" charset="0"/>
              </a:rPr>
              <a:t>applications</a:t>
            </a:r>
            <a:r>
              <a:rPr lang="en-US" dirty="0">
                <a:latin typeface="Cambria" panose="02040503050406030204" pitchFamily="18" charset="0"/>
                <a:ea typeface="Cambria" panose="02040503050406030204" pitchFamily="18" charset="0"/>
              </a:rPr>
              <a:t> </a:t>
            </a:r>
            <a:r>
              <a:rPr lang="en-US" b="1" dirty="0">
                <a:latin typeface="Cambria" panose="02040503050406030204" pitchFamily="18" charset="0"/>
                <a:ea typeface="Cambria" panose="02040503050406030204" pitchFamily="18" charset="0"/>
              </a:rPr>
              <a:t>using</a:t>
            </a:r>
            <a:r>
              <a:rPr lang="en-US" dirty="0">
                <a:latin typeface="Cambria" panose="02040503050406030204" pitchFamily="18" charset="0"/>
                <a:ea typeface="Cambria" panose="02040503050406030204" pitchFamily="18" charset="0"/>
              </a:rPr>
              <a:t> the underlying </a:t>
            </a:r>
            <a:r>
              <a:rPr lang="en-US" b="1" dirty="0">
                <a:latin typeface="Cambria" panose="02040503050406030204" pitchFamily="18" charset="0"/>
                <a:ea typeface="Cambria" panose="02040503050406030204" pitchFamily="18" charset="0"/>
              </a:rPr>
              <a:t>infrastructure</a:t>
            </a:r>
            <a:r>
              <a:rPr lang="en-US" dirty="0">
                <a:latin typeface="Cambria" panose="02040503050406030204" pitchFamily="18" charset="0"/>
                <a:ea typeface="Cambria" panose="02040503050406030204" pitchFamily="18" charset="0"/>
              </a:rPr>
              <a:t>.</a:t>
            </a:r>
          </a:p>
          <a:p>
            <a:r>
              <a:rPr lang="en-US" dirty="0">
                <a:latin typeface="Cambria" panose="02040503050406030204" pitchFamily="18" charset="0"/>
                <a:ea typeface="Cambria" panose="02040503050406030204" pitchFamily="18" charset="0"/>
              </a:rPr>
              <a:t>The key components of this infrastructure are the </a:t>
            </a:r>
            <a:br>
              <a:rPr lang="en-US" dirty="0">
                <a:latin typeface="Cambria" panose="02040503050406030204" pitchFamily="18" charset="0"/>
                <a:ea typeface="Cambria" panose="02040503050406030204" pitchFamily="18" charset="0"/>
              </a:rPr>
            </a:br>
            <a:r>
              <a:rPr lang="en-US" dirty="0">
                <a:latin typeface="Cambria" panose="02040503050406030204" pitchFamily="18" charset="0"/>
                <a:ea typeface="Cambria" panose="02040503050406030204" pitchFamily="18" charset="0"/>
              </a:rPr>
              <a:t>	</a:t>
            </a:r>
            <a:r>
              <a:rPr lang="en-US" b="1" dirty="0">
                <a:latin typeface="Cambria" panose="02040503050406030204" pitchFamily="18" charset="0"/>
                <a:ea typeface="Cambria" panose="02040503050406030204" pitchFamily="18" charset="0"/>
              </a:rPr>
              <a:t>Operating system</a:t>
            </a:r>
            <a:br>
              <a:rPr lang="en-US" dirty="0">
                <a:latin typeface="Cambria" panose="02040503050406030204" pitchFamily="18" charset="0"/>
                <a:ea typeface="Cambria" panose="02040503050406030204" pitchFamily="18" charset="0"/>
              </a:rPr>
            </a:br>
            <a:r>
              <a:rPr lang="en-US" dirty="0">
                <a:latin typeface="Cambria" panose="02040503050406030204" pitchFamily="18" charset="0"/>
                <a:ea typeface="Cambria" panose="02040503050406030204" pitchFamily="18" charset="0"/>
              </a:rPr>
              <a:t>	</a:t>
            </a:r>
            <a:r>
              <a:rPr lang="en-US" b="1" dirty="0">
                <a:latin typeface="Cambria" panose="02040503050406030204" pitchFamily="18" charset="0"/>
                <a:ea typeface="Cambria" panose="02040503050406030204" pitchFamily="18" charset="0"/>
              </a:rPr>
              <a:t>Connectivity</a:t>
            </a:r>
            <a:br>
              <a:rPr lang="en-US" dirty="0">
                <a:latin typeface="Cambria" panose="02040503050406030204" pitchFamily="18" charset="0"/>
                <a:ea typeface="Cambria" panose="02040503050406030204" pitchFamily="18" charset="0"/>
              </a:rPr>
            </a:br>
            <a:r>
              <a:rPr lang="en-US" dirty="0">
                <a:latin typeface="Cambria" panose="02040503050406030204" pitchFamily="18" charset="0"/>
                <a:ea typeface="Cambria" panose="02040503050406030204" pitchFamily="18" charset="0"/>
              </a:rPr>
              <a:t>	</a:t>
            </a:r>
            <a:r>
              <a:rPr lang="en-US" b="1" dirty="0">
                <a:latin typeface="Cambria" panose="02040503050406030204" pitchFamily="18" charset="0"/>
                <a:ea typeface="Cambria" panose="02040503050406030204" pitchFamily="18" charset="0"/>
              </a:rPr>
              <a:t>Storage</a:t>
            </a:r>
          </a:p>
          <a:p>
            <a:r>
              <a:rPr lang="en-US" dirty="0">
                <a:latin typeface="Cambria" panose="02040503050406030204" pitchFamily="18" charset="0"/>
                <a:ea typeface="Cambria" panose="02040503050406030204" pitchFamily="18" charset="0"/>
              </a:rPr>
              <a:t>The </a:t>
            </a:r>
            <a:r>
              <a:rPr lang="en-US" b="1" dirty="0">
                <a:latin typeface="Cambria" panose="02040503050406030204" pitchFamily="18" charset="0"/>
                <a:ea typeface="Cambria" panose="02040503050406030204" pitchFamily="18" charset="0"/>
              </a:rPr>
              <a:t>storage</a:t>
            </a:r>
            <a:r>
              <a:rPr lang="en-US" dirty="0">
                <a:latin typeface="Cambria" panose="02040503050406030204" pitchFamily="18" charset="0"/>
                <a:ea typeface="Cambria" panose="02040503050406030204" pitchFamily="18" charset="0"/>
              </a:rPr>
              <a:t> </a:t>
            </a:r>
            <a:r>
              <a:rPr lang="en-US" b="1" dirty="0">
                <a:latin typeface="Cambria" panose="02040503050406030204" pitchFamily="18" charset="0"/>
                <a:ea typeface="Cambria" panose="02040503050406030204" pitchFamily="18" charset="0"/>
              </a:rPr>
              <a:t>device</a:t>
            </a:r>
            <a:r>
              <a:rPr lang="en-US" dirty="0">
                <a:latin typeface="Cambria" panose="02040503050406030204" pitchFamily="18" charset="0"/>
                <a:ea typeface="Cambria" panose="02040503050406030204" pitchFamily="18" charset="0"/>
              </a:rPr>
              <a:t> can be </a:t>
            </a:r>
            <a:r>
              <a:rPr lang="en-US" b="1" dirty="0">
                <a:latin typeface="Cambria" panose="02040503050406030204" pitchFamily="18" charset="0"/>
                <a:ea typeface="Cambria" panose="02040503050406030204" pitchFamily="18" charset="0"/>
              </a:rPr>
              <a:t>internal</a:t>
            </a:r>
            <a:r>
              <a:rPr lang="en-US" dirty="0">
                <a:latin typeface="Cambria" panose="02040503050406030204" pitchFamily="18" charset="0"/>
                <a:ea typeface="Cambria" panose="02040503050406030204" pitchFamily="18" charset="0"/>
              </a:rPr>
              <a:t> or </a:t>
            </a:r>
            <a:r>
              <a:rPr lang="en-US" b="1" dirty="0">
                <a:latin typeface="Cambria" panose="02040503050406030204" pitchFamily="18" charset="0"/>
                <a:ea typeface="Cambria" panose="02040503050406030204" pitchFamily="18" charset="0"/>
              </a:rPr>
              <a:t>external</a:t>
            </a:r>
            <a:r>
              <a:rPr lang="en-US" dirty="0">
                <a:latin typeface="Cambria" panose="02040503050406030204" pitchFamily="18" charset="0"/>
                <a:ea typeface="Cambria" panose="02040503050406030204" pitchFamily="18" charset="0"/>
              </a:rPr>
              <a:t> to the </a:t>
            </a:r>
            <a:r>
              <a:rPr lang="en-US" b="1" dirty="0">
                <a:latin typeface="Cambria" panose="02040503050406030204" pitchFamily="18" charset="0"/>
                <a:ea typeface="Cambria" panose="02040503050406030204" pitchFamily="18" charset="0"/>
              </a:rPr>
              <a:t>host</a:t>
            </a:r>
          </a:p>
          <a:p>
            <a:r>
              <a:rPr lang="en-US" dirty="0">
                <a:latin typeface="Cambria" panose="02040503050406030204" pitchFamily="18" charset="0"/>
                <a:ea typeface="Cambria" panose="02040503050406030204" pitchFamily="18" charset="0"/>
              </a:rPr>
              <a:t>Host controller card accesses the storage devices using predefined protocols like IDE/ATA, SCSI or </a:t>
            </a:r>
            <a:r>
              <a:rPr lang="en-US" dirty="0" err="1">
                <a:latin typeface="Cambria" panose="02040503050406030204" pitchFamily="18" charset="0"/>
                <a:ea typeface="Cambria" panose="02040503050406030204" pitchFamily="18" charset="0"/>
              </a:rPr>
              <a:t>Fibre</a:t>
            </a:r>
            <a:r>
              <a:rPr lang="en-US" dirty="0">
                <a:latin typeface="Cambria" panose="02040503050406030204" pitchFamily="18" charset="0"/>
                <a:ea typeface="Cambria" panose="02040503050406030204" pitchFamily="18" charset="0"/>
              </a:rPr>
              <a:t> Channel (FC).</a:t>
            </a:r>
          </a:p>
          <a:p>
            <a:r>
              <a:rPr lang="en-US" dirty="0">
                <a:latin typeface="Cambria" panose="02040503050406030204" pitchFamily="18" charset="0"/>
                <a:ea typeface="Cambria" panose="02040503050406030204" pitchFamily="18" charset="0"/>
              </a:rPr>
              <a:t>FC and iSCSI protocols are used for accessing data from an external storage device</a:t>
            </a:r>
            <a:endParaRPr lang="en-IN"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spTree>
    <p:extLst>
      <p:ext uri="{BB962C8B-B14F-4D97-AF65-F5344CB8AC3E}">
        <p14:creationId xmlns:p14="http://schemas.microsoft.com/office/powerpoint/2010/main" val="23842481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normAutofit/>
          </a:bodyPr>
          <a:lstStyle/>
          <a:p>
            <a:pPr algn="ctr"/>
            <a:r>
              <a:rPr lang="en-US" b="1" dirty="0">
                <a:latin typeface="Cambria" panose="02040503050406030204" pitchFamily="18" charset="0"/>
                <a:ea typeface="Cambria" panose="02040503050406030204" pitchFamily="18" charset="0"/>
              </a:rPr>
              <a:t>HOST ACCESS TO DATA</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202268"/>
            <a:ext cx="11855116" cy="5463226"/>
          </a:xfrm>
        </p:spPr>
        <p:txBody>
          <a:bodyPr>
            <a:normAutofit/>
          </a:bodyPr>
          <a:lstStyle/>
          <a:p>
            <a:r>
              <a:rPr lang="en-US" dirty="0">
                <a:latin typeface="Cambria" panose="02040503050406030204" pitchFamily="18" charset="0"/>
                <a:ea typeface="Cambria" panose="02040503050406030204" pitchFamily="18" charset="0"/>
              </a:rPr>
              <a:t>External storage devices can be connected to the host directly or through the network.</a:t>
            </a:r>
          </a:p>
          <a:p>
            <a:r>
              <a:rPr lang="en-US" dirty="0">
                <a:latin typeface="Cambria" panose="02040503050406030204" pitchFamily="18" charset="0"/>
                <a:ea typeface="Cambria" panose="02040503050406030204" pitchFamily="18" charset="0"/>
              </a:rPr>
              <a:t>When the storage is connected directly to the host, it is referred as direct attached storage (DAS)</a:t>
            </a:r>
          </a:p>
          <a:p>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Data can be accessed over a network in</a:t>
            </a:r>
            <a:br>
              <a:rPr lang="en-US" dirty="0">
                <a:latin typeface="Cambria" panose="02040503050406030204" pitchFamily="18" charset="0"/>
                <a:ea typeface="Cambria" panose="02040503050406030204" pitchFamily="18" charset="0"/>
              </a:rPr>
            </a:br>
            <a:r>
              <a:rPr lang="en-US" dirty="0">
                <a:latin typeface="Cambria" panose="02040503050406030204" pitchFamily="18" charset="0"/>
                <a:ea typeface="Cambria" panose="02040503050406030204" pitchFamily="18" charset="0"/>
              </a:rPr>
              <a:t>	Block level</a:t>
            </a:r>
            <a:br>
              <a:rPr lang="en-US" dirty="0">
                <a:latin typeface="Cambria" panose="02040503050406030204" pitchFamily="18" charset="0"/>
                <a:ea typeface="Cambria" panose="02040503050406030204" pitchFamily="18" charset="0"/>
              </a:rPr>
            </a:br>
            <a:r>
              <a:rPr lang="en-US" dirty="0">
                <a:latin typeface="Cambria" panose="02040503050406030204" pitchFamily="18" charset="0"/>
                <a:ea typeface="Cambria" panose="02040503050406030204" pitchFamily="18" charset="0"/>
              </a:rPr>
              <a:t>	file level</a:t>
            </a:r>
            <a:br>
              <a:rPr lang="en-US" dirty="0">
                <a:latin typeface="Cambria" panose="02040503050406030204" pitchFamily="18" charset="0"/>
                <a:ea typeface="Cambria" panose="02040503050406030204" pitchFamily="18" charset="0"/>
              </a:rPr>
            </a:br>
            <a:r>
              <a:rPr lang="en-US" dirty="0">
                <a:latin typeface="Cambria" panose="02040503050406030204" pitchFamily="18" charset="0"/>
                <a:ea typeface="Cambria" panose="02040503050406030204" pitchFamily="18" charset="0"/>
              </a:rPr>
              <a:t>	Object level</a:t>
            </a:r>
            <a:endParaRPr lang="en-IN"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spTree>
    <p:extLst>
      <p:ext uri="{BB962C8B-B14F-4D97-AF65-F5344CB8AC3E}">
        <p14:creationId xmlns:p14="http://schemas.microsoft.com/office/powerpoint/2010/main" val="25247123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normAutofit/>
          </a:bodyPr>
          <a:lstStyle/>
          <a:p>
            <a:pPr algn="ctr"/>
            <a:r>
              <a:rPr lang="en-US" b="1" dirty="0">
                <a:latin typeface="Cambria" panose="02040503050406030204" pitchFamily="18" charset="0"/>
                <a:ea typeface="Cambria" panose="02040503050406030204" pitchFamily="18" charset="0"/>
              </a:rPr>
              <a:t>HOST ACCESS TO DATA</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202268"/>
            <a:ext cx="11855116" cy="5463226"/>
          </a:xfrm>
        </p:spPr>
        <p:txBody>
          <a:bodyPr>
            <a:normAutofit/>
          </a:bodyPr>
          <a:lstStyle/>
          <a:p>
            <a:r>
              <a:rPr lang="en-US" dirty="0">
                <a:latin typeface="Cambria" panose="02040503050406030204" pitchFamily="18" charset="0"/>
                <a:ea typeface="Cambria" panose="02040503050406030204" pitchFamily="18" charset="0"/>
              </a:rPr>
              <a:t>In general,</a:t>
            </a:r>
            <a:br>
              <a:rPr lang="en-IN" dirty="0">
                <a:latin typeface="Cambria" panose="02040503050406030204" pitchFamily="18" charset="0"/>
                <a:ea typeface="Cambria" panose="02040503050406030204" pitchFamily="18" charset="0"/>
              </a:rPr>
            </a:br>
            <a:r>
              <a:rPr lang="en-IN" dirty="0">
                <a:latin typeface="Cambria" panose="02040503050406030204" pitchFamily="18" charset="0"/>
                <a:ea typeface="Cambria" panose="02040503050406030204" pitchFamily="18" charset="0"/>
              </a:rPr>
              <a:t>Application requests data from the file system by specifying the filename and location.</a:t>
            </a:r>
          </a:p>
          <a:p>
            <a:r>
              <a:rPr lang="en-IN" dirty="0">
                <a:latin typeface="Cambria" panose="02040503050406030204" pitchFamily="18" charset="0"/>
                <a:ea typeface="Cambria" panose="02040503050406030204" pitchFamily="18" charset="0"/>
              </a:rPr>
              <a:t>The file system maps the file attributes to the logical block address of the data and sends the request to the Cylinder-head-sector access and fetches the data</a:t>
            </a:r>
          </a:p>
          <a:p>
            <a:r>
              <a:rPr lang="en-IN" dirty="0">
                <a:latin typeface="Cambria" panose="02040503050406030204" pitchFamily="18" charset="0"/>
                <a:ea typeface="Cambria" panose="02040503050406030204" pitchFamily="18" charset="0"/>
              </a:rPr>
              <a:t>In block level </a:t>
            </a:r>
            <a:endParaRPr lang="en-US"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spTree>
    <p:extLst>
      <p:ext uri="{BB962C8B-B14F-4D97-AF65-F5344CB8AC3E}">
        <p14:creationId xmlns:p14="http://schemas.microsoft.com/office/powerpoint/2010/main" val="230316575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029109" y="1358039"/>
            <a:ext cx="194051" cy="285606"/>
          </a:xfrm>
          <a:custGeom>
            <a:avLst/>
            <a:gdLst/>
            <a:ahLst/>
            <a:cxnLst/>
            <a:rect l="l" t="t" r="r" b="b"/>
            <a:pathLst>
              <a:path w="213994" h="314960">
                <a:moveTo>
                  <a:pt x="19812" y="1524"/>
                </a:moveTo>
                <a:lnTo>
                  <a:pt x="9143" y="1524"/>
                </a:lnTo>
                <a:lnTo>
                  <a:pt x="10667" y="0"/>
                </a:lnTo>
                <a:lnTo>
                  <a:pt x="16764" y="0"/>
                </a:lnTo>
                <a:lnTo>
                  <a:pt x="19812" y="1524"/>
                </a:lnTo>
                <a:close/>
              </a:path>
              <a:path w="213994" h="314960">
                <a:moveTo>
                  <a:pt x="202787" y="1524"/>
                </a:moveTo>
                <a:lnTo>
                  <a:pt x="193643" y="1524"/>
                </a:lnTo>
                <a:lnTo>
                  <a:pt x="195167" y="0"/>
                </a:lnTo>
                <a:lnTo>
                  <a:pt x="201263" y="0"/>
                </a:lnTo>
                <a:lnTo>
                  <a:pt x="202787" y="1524"/>
                </a:lnTo>
                <a:close/>
              </a:path>
              <a:path w="213994" h="314960">
                <a:moveTo>
                  <a:pt x="25907" y="3048"/>
                </a:moveTo>
                <a:lnTo>
                  <a:pt x="3048" y="3048"/>
                </a:lnTo>
                <a:lnTo>
                  <a:pt x="3048" y="1524"/>
                </a:lnTo>
                <a:lnTo>
                  <a:pt x="24384" y="1524"/>
                </a:lnTo>
                <a:lnTo>
                  <a:pt x="25907" y="3048"/>
                </a:lnTo>
                <a:close/>
              </a:path>
              <a:path w="213994" h="314960">
                <a:moveTo>
                  <a:pt x="210407" y="3048"/>
                </a:moveTo>
                <a:lnTo>
                  <a:pt x="186023" y="3048"/>
                </a:lnTo>
                <a:lnTo>
                  <a:pt x="187547" y="1524"/>
                </a:lnTo>
                <a:lnTo>
                  <a:pt x="208883" y="1524"/>
                </a:lnTo>
                <a:lnTo>
                  <a:pt x="210407" y="3048"/>
                </a:lnTo>
                <a:close/>
              </a:path>
              <a:path w="213994" h="314960">
                <a:moveTo>
                  <a:pt x="25907" y="312896"/>
                </a:moveTo>
                <a:lnTo>
                  <a:pt x="3048" y="312896"/>
                </a:lnTo>
                <a:lnTo>
                  <a:pt x="1524" y="311277"/>
                </a:lnTo>
                <a:lnTo>
                  <a:pt x="0" y="311277"/>
                </a:lnTo>
                <a:lnTo>
                  <a:pt x="0" y="3048"/>
                </a:lnTo>
                <a:lnTo>
                  <a:pt x="27431" y="3048"/>
                </a:lnTo>
                <a:lnTo>
                  <a:pt x="27431" y="4572"/>
                </a:lnTo>
                <a:lnTo>
                  <a:pt x="28955" y="4572"/>
                </a:lnTo>
                <a:lnTo>
                  <a:pt x="28955" y="137350"/>
                </a:lnTo>
                <a:lnTo>
                  <a:pt x="213455" y="137350"/>
                </a:lnTo>
                <a:lnTo>
                  <a:pt x="213455" y="163258"/>
                </a:lnTo>
                <a:lnTo>
                  <a:pt x="28955" y="163258"/>
                </a:lnTo>
                <a:lnTo>
                  <a:pt x="28955" y="309753"/>
                </a:lnTo>
                <a:lnTo>
                  <a:pt x="27431" y="309753"/>
                </a:lnTo>
                <a:lnTo>
                  <a:pt x="27431" y="311277"/>
                </a:lnTo>
                <a:lnTo>
                  <a:pt x="25907" y="312896"/>
                </a:lnTo>
                <a:close/>
              </a:path>
              <a:path w="213994" h="314960">
                <a:moveTo>
                  <a:pt x="213455" y="137350"/>
                </a:moveTo>
                <a:lnTo>
                  <a:pt x="182975" y="137350"/>
                </a:lnTo>
                <a:lnTo>
                  <a:pt x="182975" y="6096"/>
                </a:lnTo>
                <a:lnTo>
                  <a:pt x="184499" y="4572"/>
                </a:lnTo>
                <a:lnTo>
                  <a:pt x="184499" y="3048"/>
                </a:lnTo>
                <a:lnTo>
                  <a:pt x="211931" y="3048"/>
                </a:lnTo>
                <a:lnTo>
                  <a:pt x="211931" y="4572"/>
                </a:lnTo>
                <a:lnTo>
                  <a:pt x="213455" y="6096"/>
                </a:lnTo>
                <a:lnTo>
                  <a:pt x="213455" y="137350"/>
                </a:lnTo>
                <a:close/>
              </a:path>
              <a:path w="213994" h="314960">
                <a:moveTo>
                  <a:pt x="211931" y="311277"/>
                </a:moveTo>
                <a:lnTo>
                  <a:pt x="184499" y="311277"/>
                </a:lnTo>
                <a:lnTo>
                  <a:pt x="184499" y="309753"/>
                </a:lnTo>
                <a:lnTo>
                  <a:pt x="182975" y="308229"/>
                </a:lnTo>
                <a:lnTo>
                  <a:pt x="182975" y="163258"/>
                </a:lnTo>
                <a:lnTo>
                  <a:pt x="213455" y="163258"/>
                </a:lnTo>
                <a:lnTo>
                  <a:pt x="213455" y="308229"/>
                </a:lnTo>
                <a:lnTo>
                  <a:pt x="211931" y="309753"/>
                </a:lnTo>
                <a:lnTo>
                  <a:pt x="211931" y="311277"/>
                </a:lnTo>
                <a:close/>
              </a:path>
              <a:path w="213994" h="314960">
                <a:moveTo>
                  <a:pt x="210407" y="312896"/>
                </a:moveTo>
                <a:lnTo>
                  <a:pt x="186023" y="312896"/>
                </a:lnTo>
                <a:lnTo>
                  <a:pt x="186023" y="311277"/>
                </a:lnTo>
                <a:lnTo>
                  <a:pt x="210407" y="311277"/>
                </a:lnTo>
                <a:lnTo>
                  <a:pt x="210407" y="312896"/>
                </a:lnTo>
                <a:close/>
              </a:path>
              <a:path w="213994" h="314960">
                <a:moveTo>
                  <a:pt x="21336" y="314420"/>
                </a:moveTo>
                <a:lnTo>
                  <a:pt x="7619" y="314420"/>
                </a:lnTo>
                <a:lnTo>
                  <a:pt x="4572" y="312896"/>
                </a:lnTo>
                <a:lnTo>
                  <a:pt x="22860" y="312896"/>
                </a:lnTo>
                <a:lnTo>
                  <a:pt x="21336" y="314420"/>
                </a:lnTo>
                <a:close/>
              </a:path>
              <a:path w="213994" h="314960">
                <a:moveTo>
                  <a:pt x="205835" y="314420"/>
                </a:moveTo>
                <a:lnTo>
                  <a:pt x="190595" y="314420"/>
                </a:lnTo>
                <a:lnTo>
                  <a:pt x="189071" y="312896"/>
                </a:lnTo>
                <a:lnTo>
                  <a:pt x="207359" y="312896"/>
                </a:lnTo>
                <a:lnTo>
                  <a:pt x="205835" y="314420"/>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nvGrpSpPr>
          <p:cNvPr id="3" name="object 3"/>
          <p:cNvGrpSpPr/>
          <p:nvPr/>
        </p:nvGrpSpPr>
        <p:grpSpPr>
          <a:xfrm>
            <a:off x="2285041" y="1381532"/>
            <a:ext cx="509024" cy="264877"/>
            <a:chOff x="1144059" y="1523523"/>
            <a:chExt cx="561340" cy="292100"/>
          </a:xfrm>
        </p:grpSpPr>
        <p:pic>
          <p:nvPicPr>
            <p:cNvPr id="4" name="object 4"/>
            <p:cNvPicPr/>
            <p:nvPr/>
          </p:nvPicPr>
          <p:blipFill>
            <a:blip r:embed="rId2" cstate="print"/>
            <a:stretch>
              <a:fillRect/>
            </a:stretch>
          </p:blipFill>
          <p:spPr>
            <a:xfrm>
              <a:off x="1144059" y="1580006"/>
              <a:ext cx="208871" cy="235077"/>
            </a:xfrm>
            <a:prstGeom prst="rect">
              <a:avLst/>
            </a:prstGeom>
          </p:spPr>
        </p:pic>
        <p:pic>
          <p:nvPicPr>
            <p:cNvPr id="5" name="object 5"/>
            <p:cNvPicPr/>
            <p:nvPr/>
          </p:nvPicPr>
          <p:blipFill>
            <a:blip r:embed="rId3" cstate="print"/>
            <a:stretch>
              <a:fillRect/>
            </a:stretch>
          </p:blipFill>
          <p:spPr>
            <a:xfrm>
              <a:off x="1395603" y="1580006"/>
              <a:ext cx="147923" cy="235076"/>
            </a:xfrm>
            <a:prstGeom prst="rect">
              <a:avLst/>
            </a:prstGeom>
          </p:spPr>
        </p:pic>
        <p:sp>
          <p:nvSpPr>
            <p:cNvPr id="6" name="object 6"/>
            <p:cNvSpPr/>
            <p:nvPr/>
          </p:nvSpPr>
          <p:spPr>
            <a:xfrm>
              <a:off x="1569529" y="1523523"/>
              <a:ext cx="135890" cy="290195"/>
            </a:xfrm>
            <a:custGeom>
              <a:avLst/>
              <a:gdLst/>
              <a:ahLst/>
              <a:cxnLst/>
              <a:rect l="l" t="t" r="r" b="b"/>
              <a:pathLst>
                <a:path w="135889" h="290194">
                  <a:moveTo>
                    <a:pt x="62484" y="1524"/>
                  </a:moveTo>
                  <a:lnTo>
                    <a:pt x="44196" y="1524"/>
                  </a:lnTo>
                  <a:lnTo>
                    <a:pt x="47244" y="0"/>
                  </a:lnTo>
                  <a:lnTo>
                    <a:pt x="60960" y="0"/>
                  </a:lnTo>
                  <a:lnTo>
                    <a:pt x="62484" y="1524"/>
                  </a:lnTo>
                  <a:close/>
                </a:path>
                <a:path w="135889" h="290194">
                  <a:moveTo>
                    <a:pt x="68580" y="59531"/>
                  </a:moveTo>
                  <a:lnTo>
                    <a:pt x="39624" y="59531"/>
                  </a:lnTo>
                  <a:lnTo>
                    <a:pt x="39624" y="4572"/>
                  </a:lnTo>
                  <a:lnTo>
                    <a:pt x="42672" y="1524"/>
                  </a:lnTo>
                  <a:lnTo>
                    <a:pt x="65532" y="1524"/>
                  </a:lnTo>
                  <a:lnTo>
                    <a:pt x="67056" y="3048"/>
                  </a:lnTo>
                  <a:lnTo>
                    <a:pt x="67056" y="4572"/>
                  </a:lnTo>
                  <a:lnTo>
                    <a:pt x="68580" y="6096"/>
                  </a:lnTo>
                  <a:lnTo>
                    <a:pt x="68580" y="59531"/>
                  </a:lnTo>
                  <a:close/>
                </a:path>
                <a:path w="135889" h="290194">
                  <a:moveTo>
                    <a:pt x="131159" y="61055"/>
                  </a:moveTo>
                  <a:lnTo>
                    <a:pt x="4572" y="61055"/>
                  </a:lnTo>
                  <a:lnTo>
                    <a:pt x="4572" y="59531"/>
                  </a:lnTo>
                  <a:lnTo>
                    <a:pt x="129635" y="59531"/>
                  </a:lnTo>
                  <a:lnTo>
                    <a:pt x="131159" y="61055"/>
                  </a:lnTo>
                  <a:close/>
                </a:path>
                <a:path w="135889" h="290194">
                  <a:moveTo>
                    <a:pt x="129635" y="83915"/>
                  </a:moveTo>
                  <a:lnTo>
                    <a:pt x="4572" y="83915"/>
                  </a:lnTo>
                  <a:lnTo>
                    <a:pt x="0" y="79343"/>
                  </a:lnTo>
                  <a:lnTo>
                    <a:pt x="0" y="65627"/>
                  </a:lnTo>
                  <a:lnTo>
                    <a:pt x="1524" y="64103"/>
                  </a:lnTo>
                  <a:lnTo>
                    <a:pt x="1524" y="62579"/>
                  </a:lnTo>
                  <a:lnTo>
                    <a:pt x="3048" y="61055"/>
                  </a:lnTo>
                  <a:lnTo>
                    <a:pt x="132683" y="61055"/>
                  </a:lnTo>
                  <a:lnTo>
                    <a:pt x="132683" y="62579"/>
                  </a:lnTo>
                  <a:lnTo>
                    <a:pt x="134207" y="64103"/>
                  </a:lnTo>
                  <a:lnTo>
                    <a:pt x="134207" y="67151"/>
                  </a:lnTo>
                  <a:lnTo>
                    <a:pt x="135731" y="68675"/>
                  </a:lnTo>
                  <a:lnTo>
                    <a:pt x="135731" y="76295"/>
                  </a:lnTo>
                  <a:lnTo>
                    <a:pt x="134207" y="79343"/>
                  </a:lnTo>
                  <a:lnTo>
                    <a:pt x="129635" y="83915"/>
                  </a:lnTo>
                  <a:close/>
                </a:path>
                <a:path w="135889" h="290194">
                  <a:moveTo>
                    <a:pt x="112871" y="290036"/>
                  </a:moveTo>
                  <a:lnTo>
                    <a:pt x="99155" y="290036"/>
                  </a:lnTo>
                  <a:lnTo>
                    <a:pt x="91384" y="289749"/>
                  </a:lnTo>
                  <a:lnTo>
                    <a:pt x="84212" y="288881"/>
                  </a:lnTo>
                  <a:lnTo>
                    <a:pt x="77630" y="287424"/>
                  </a:lnTo>
                  <a:lnTo>
                    <a:pt x="71628" y="285369"/>
                  </a:lnTo>
                  <a:lnTo>
                    <a:pt x="64008" y="283845"/>
                  </a:lnTo>
                  <a:lnTo>
                    <a:pt x="42672" y="250317"/>
                  </a:lnTo>
                  <a:lnTo>
                    <a:pt x="39624" y="219741"/>
                  </a:lnTo>
                  <a:lnTo>
                    <a:pt x="39624" y="83915"/>
                  </a:lnTo>
                  <a:lnTo>
                    <a:pt x="68580" y="83915"/>
                  </a:lnTo>
                  <a:lnTo>
                    <a:pt x="68699" y="219741"/>
                  </a:lnTo>
                  <a:lnTo>
                    <a:pt x="68889" y="226964"/>
                  </a:lnTo>
                  <a:lnTo>
                    <a:pt x="84784" y="262318"/>
                  </a:lnTo>
                  <a:lnTo>
                    <a:pt x="100679" y="265557"/>
                  </a:lnTo>
                  <a:lnTo>
                    <a:pt x="135731" y="265557"/>
                  </a:lnTo>
                  <a:lnTo>
                    <a:pt x="135731" y="274701"/>
                  </a:lnTo>
                  <a:lnTo>
                    <a:pt x="134207" y="277749"/>
                  </a:lnTo>
                  <a:lnTo>
                    <a:pt x="134207" y="279273"/>
                  </a:lnTo>
                  <a:lnTo>
                    <a:pt x="131159" y="282321"/>
                  </a:lnTo>
                  <a:lnTo>
                    <a:pt x="131159" y="283845"/>
                  </a:lnTo>
                  <a:lnTo>
                    <a:pt x="129635" y="283845"/>
                  </a:lnTo>
                  <a:lnTo>
                    <a:pt x="126587" y="285369"/>
                  </a:lnTo>
                  <a:lnTo>
                    <a:pt x="123539" y="286988"/>
                  </a:lnTo>
                  <a:lnTo>
                    <a:pt x="122015" y="286988"/>
                  </a:lnTo>
                  <a:lnTo>
                    <a:pt x="118967" y="288512"/>
                  </a:lnTo>
                  <a:lnTo>
                    <a:pt x="115919" y="288512"/>
                  </a:lnTo>
                  <a:lnTo>
                    <a:pt x="112871" y="290036"/>
                  </a:lnTo>
                  <a:close/>
                </a:path>
                <a:path w="135889" h="290194">
                  <a:moveTo>
                    <a:pt x="135731" y="265557"/>
                  </a:moveTo>
                  <a:lnTo>
                    <a:pt x="108299" y="265557"/>
                  </a:lnTo>
                  <a:lnTo>
                    <a:pt x="111347" y="264033"/>
                  </a:lnTo>
                  <a:lnTo>
                    <a:pt x="114395" y="264033"/>
                  </a:lnTo>
                  <a:lnTo>
                    <a:pt x="117443" y="262509"/>
                  </a:lnTo>
                  <a:lnTo>
                    <a:pt x="118967" y="262509"/>
                  </a:lnTo>
                  <a:lnTo>
                    <a:pt x="122015" y="260985"/>
                  </a:lnTo>
                  <a:lnTo>
                    <a:pt x="123539" y="260985"/>
                  </a:lnTo>
                  <a:lnTo>
                    <a:pt x="125063" y="259461"/>
                  </a:lnTo>
                  <a:lnTo>
                    <a:pt x="128111" y="259461"/>
                  </a:lnTo>
                  <a:lnTo>
                    <a:pt x="129635" y="257937"/>
                  </a:lnTo>
                  <a:lnTo>
                    <a:pt x="131159" y="257937"/>
                  </a:lnTo>
                  <a:lnTo>
                    <a:pt x="134207" y="260985"/>
                  </a:lnTo>
                  <a:lnTo>
                    <a:pt x="134207" y="264033"/>
                  </a:lnTo>
                  <a:lnTo>
                    <a:pt x="135731" y="265557"/>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pic>
        <p:nvPicPr>
          <p:cNvPr id="7" name="object 7"/>
          <p:cNvPicPr/>
          <p:nvPr/>
        </p:nvPicPr>
        <p:blipFill>
          <a:blip r:embed="rId4" cstate="print"/>
          <a:stretch>
            <a:fillRect/>
          </a:stretch>
        </p:blipFill>
        <p:spPr>
          <a:xfrm>
            <a:off x="2932306" y="1432752"/>
            <a:ext cx="1110583" cy="213168"/>
          </a:xfrm>
          <a:prstGeom prst="rect">
            <a:avLst/>
          </a:prstGeom>
        </p:spPr>
      </p:pic>
      <p:grpSp>
        <p:nvGrpSpPr>
          <p:cNvPr id="8" name="object 8"/>
          <p:cNvGrpSpPr/>
          <p:nvPr/>
        </p:nvGrpSpPr>
        <p:grpSpPr>
          <a:xfrm>
            <a:off x="4171498" y="1381532"/>
            <a:ext cx="343188" cy="264877"/>
            <a:chOff x="3224402" y="1523523"/>
            <a:chExt cx="378460" cy="292100"/>
          </a:xfrm>
        </p:grpSpPr>
        <p:sp>
          <p:nvSpPr>
            <p:cNvPr id="9" name="object 9"/>
            <p:cNvSpPr/>
            <p:nvPr/>
          </p:nvSpPr>
          <p:spPr>
            <a:xfrm>
              <a:off x="3224402" y="1523523"/>
              <a:ext cx="135890" cy="290195"/>
            </a:xfrm>
            <a:custGeom>
              <a:avLst/>
              <a:gdLst/>
              <a:ahLst/>
              <a:cxnLst/>
              <a:rect l="l" t="t" r="r" b="b"/>
              <a:pathLst>
                <a:path w="135889" h="290194">
                  <a:moveTo>
                    <a:pt x="62579" y="1524"/>
                  </a:moveTo>
                  <a:lnTo>
                    <a:pt x="45720" y="1524"/>
                  </a:lnTo>
                  <a:lnTo>
                    <a:pt x="47339" y="0"/>
                  </a:lnTo>
                  <a:lnTo>
                    <a:pt x="61055" y="0"/>
                  </a:lnTo>
                  <a:lnTo>
                    <a:pt x="62579" y="1524"/>
                  </a:lnTo>
                  <a:close/>
                </a:path>
                <a:path w="135889" h="290194">
                  <a:moveTo>
                    <a:pt x="67151" y="4572"/>
                  </a:moveTo>
                  <a:lnTo>
                    <a:pt x="41148" y="4572"/>
                  </a:lnTo>
                  <a:lnTo>
                    <a:pt x="41148" y="3048"/>
                  </a:lnTo>
                  <a:lnTo>
                    <a:pt x="42672" y="1524"/>
                  </a:lnTo>
                  <a:lnTo>
                    <a:pt x="67151" y="1524"/>
                  </a:lnTo>
                  <a:lnTo>
                    <a:pt x="67151" y="4572"/>
                  </a:lnTo>
                  <a:close/>
                </a:path>
                <a:path w="135889" h="290194">
                  <a:moveTo>
                    <a:pt x="68675" y="59531"/>
                  </a:moveTo>
                  <a:lnTo>
                    <a:pt x="39624" y="59531"/>
                  </a:lnTo>
                  <a:lnTo>
                    <a:pt x="39624" y="4572"/>
                  </a:lnTo>
                  <a:lnTo>
                    <a:pt x="68675" y="4572"/>
                  </a:lnTo>
                  <a:lnTo>
                    <a:pt x="68675" y="59531"/>
                  </a:lnTo>
                  <a:close/>
                </a:path>
                <a:path w="135889" h="290194">
                  <a:moveTo>
                    <a:pt x="131159" y="61055"/>
                  </a:moveTo>
                  <a:lnTo>
                    <a:pt x="4572" y="61055"/>
                  </a:lnTo>
                  <a:lnTo>
                    <a:pt x="6096" y="59531"/>
                  </a:lnTo>
                  <a:lnTo>
                    <a:pt x="131159" y="59531"/>
                  </a:lnTo>
                  <a:lnTo>
                    <a:pt x="131159" y="61055"/>
                  </a:lnTo>
                  <a:close/>
                </a:path>
                <a:path w="135889" h="290194">
                  <a:moveTo>
                    <a:pt x="131159" y="83915"/>
                  </a:moveTo>
                  <a:lnTo>
                    <a:pt x="6096" y="83915"/>
                  </a:lnTo>
                  <a:lnTo>
                    <a:pt x="3048" y="82391"/>
                  </a:lnTo>
                  <a:lnTo>
                    <a:pt x="1524" y="80867"/>
                  </a:lnTo>
                  <a:lnTo>
                    <a:pt x="1524" y="79343"/>
                  </a:lnTo>
                  <a:lnTo>
                    <a:pt x="0" y="76295"/>
                  </a:lnTo>
                  <a:lnTo>
                    <a:pt x="0" y="68675"/>
                  </a:lnTo>
                  <a:lnTo>
                    <a:pt x="1524" y="67151"/>
                  </a:lnTo>
                  <a:lnTo>
                    <a:pt x="1524" y="62579"/>
                  </a:lnTo>
                  <a:lnTo>
                    <a:pt x="3048" y="61055"/>
                  </a:lnTo>
                  <a:lnTo>
                    <a:pt x="132683" y="61055"/>
                  </a:lnTo>
                  <a:lnTo>
                    <a:pt x="134207" y="62579"/>
                  </a:lnTo>
                  <a:lnTo>
                    <a:pt x="134207" y="65627"/>
                  </a:lnTo>
                  <a:lnTo>
                    <a:pt x="135731" y="67151"/>
                  </a:lnTo>
                  <a:lnTo>
                    <a:pt x="135731" y="79343"/>
                  </a:lnTo>
                  <a:lnTo>
                    <a:pt x="131159" y="83915"/>
                  </a:lnTo>
                  <a:close/>
                </a:path>
                <a:path w="135889" h="290194">
                  <a:moveTo>
                    <a:pt x="112871" y="290036"/>
                  </a:moveTo>
                  <a:lnTo>
                    <a:pt x="99155" y="290036"/>
                  </a:lnTo>
                  <a:lnTo>
                    <a:pt x="91440" y="289749"/>
                  </a:lnTo>
                  <a:lnTo>
                    <a:pt x="84296" y="288881"/>
                  </a:lnTo>
                  <a:lnTo>
                    <a:pt x="77724" y="287424"/>
                  </a:lnTo>
                  <a:lnTo>
                    <a:pt x="71723" y="285369"/>
                  </a:lnTo>
                  <a:lnTo>
                    <a:pt x="64103" y="283845"/>
                  </a:lnTo>
                  <a:lnTo>
                    <a:pt x="42672" y="250317"/>
                  </a:lnTo>
                  <a:lnTo>
                    <a:pt x="39624" y="219741"/>
                  </a:lnTo>
                  <a:lnTo>
                    <a:pt x="39624" y="83915"/>
                  </a:lnTo>
                  <a:lnTo>
                    <a:pt x="68675" y="83915"/>
                  </a:lnTo>
                  <a:lnTo>
                    <a:pt x="68675" y="215169"/>
                  </a:lnTo>
                  <a:lnTo>
                    <a:pt x="69008" y="226964"/>
                  </a:lnTo>
                  <a:lnTo>
                    <a:pt x="85629" y="262318"/>
                  </a:lnTo>
                  <a:lnTo>
                    <a:pt x="100679" y="265557"/>
                  </a:lnTo>
                  <a:lnTo>
                    <a:pt x="135731" y="265557"/>
                  </a:lnTo>
                  <a:lnTo>
                    <a:pt x="135731" y="274701"/>
                  </a:lnTo>
                  <a:lnTo>
                    <a:pt x="134207" y="277749"/>
                  </a:lnTo>
                  <a:lnTo>
                    <a:pt x="134207" y="279273"/>
                  </a:lnTo>
                  <a:lnTo>
                    <a:pt x="132683" y="280797"/>
                  </a:lnTo>
                  <a:lnTo>
                    <a:pt x="132683" y="282321"/>
                  </a:lnTo>
                  <a:lnTo>
                    <a:pt x="131159" y="283845"/>
                  </a:lnTo>
                  <a:lnTo>
                    <a:pt x="129635" y="283845"/>
                  </a:lnTo>
                  <a:lnTo>
                    <a:pt x="126587" y="285369"/>
                  </a:lnTo>
                  <a:lnTo>
                    <a:pt x="125063" y="286988"/>
                  </a:lnTo>
                  <a:lnTo>
                    <a:pt x="122015" y="286988"/>
                  </a:lnTo>
                  <a:lnTo>
                    <a:pt x="118967" y="288512"/>
                  </a:lnTo>
                  <a:lnTo>
                    <a:pt x="115919" y="288512"/>
                  </a:lnTo>
                  <a:lnTo>
                    <a:pt x="112871" y="290036"/>
                  </a:lnTo>
                  <a:close/>
                </a:path>
                <a:path w="135889" h="290194">
                  <a:moveTo>
                    <a:pt x="132683" y="259461"/>
                  </a:moveTo>
                  <a:lnTo>
                    <a:pt x="128111" y="259461"/>
                  </a:lnTo>
                  <a:lnTo>
                    <a:pt x="129635" y="257937"/>
                  </a:lnTo>
                  <a:lnTo>
                    <a:pt x="132683" y="257937"/>
                  </a:lnTo>
                  <a:lnTo>
                    <a:pt x="132683" y="259461"/>
                  </a:lnTo>
                  <a:close/>
                </a:path>
                <a:path w="135889" h="290194">
                  <a:moveTo>
                    <a:pt x="135731" y="265557"/>
                  </a:moveTo>
                  <a:lnTo>
                    <a:pt x="108299" y="265557"/>
                  </a:lnTo>
                  <a:lnTo>
                    <a:pt x="111347" y="264033"/>
                  </a:lnTo>
                  <a:lnTo>
                    <a:pt x="114395" y="264033"/>
                  </a:lnTo>
                  <a:lnTo>
                    <a:pt x="117443" y="262509"/>
                  </a:lnTo>
                  <a:lnTo>
                    <a:pt x="120491" y="262509"/>
                  </a:lnTo>
                  <a:lnTo>
                    <a:pt x="122015" y="260985"/>
                  </a:lnTo>
                  <a:lnTo>
                    <a:pt x="125063" y="260985"/>
                  </a:lnTo>
                  <a:lnTo>
                    <a:pt x="126587" y="259461"/>
                  </a:lnTo>
                  <a:lnTo>
                    <a:pt x="134207" y="259461"/>
                  </a:lnTo>
                  <a:lnTo>
                    <a:pt x="134207" y="260985"/>
                  </a:lnTo>
                  <a:lnTo>
                    <a:pt x="135731" y="262509"/>
                  </a:lnTo>
                  <a:lnTo>
                    <a:pt x="135731" y="265557"/>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0" name="object 10"/>
            <p:cNvPicPr/>
            <p:nvPr/>
          </p:nvPicPr>
          <p:blipFill>
            <a:blip r:embed="rId5" cstate="print"/>
            <a:stretch>
              <a:fillRect/>
            </a:stretch>
          </p:blipFill>
          <p:spPr>
            <a:xfrm>
              <a:off x="3395388" y="1580006"/>
              <a:ext cx="207139" cy="235077"/>
            </a:xfrm>
            <a:prstGeom prst="rect">
              <a:avLst/>
            </a:prstGeom>
          </p:spPr>
        </p:pic>
      </p:grpSp>
      <p:sp>
        <p:nvSpPr>
          <p:cNvPr id="11" name="object 11"/>
          <p:cNvSpPr/>
          <p:nvPr/>
        </p:nvSpPr>
        <p:spPr>
          <a:xfrm>
            <a:off x="4662623" y="1338605"/>
            <a:ext cx="171594" cy="307487"/>
          </a:xfrm>
          <a:custGeom>
            <a:avLst/>
            <a:gdLst/>
            <a:ahLst/>
            <a:cxnLst/>
            <a:rect l="l" t="t" r="r" b="b"/>
            <a:pathLst>
              <a:path w="189229" h="339089">
                <a:moveTo>
                  <a:pt x="179822" y="1524"/>
                </a:moveTo>
                <a:lnTo>
                  <a:pt x="169154" y="1524"/>
                </a:lnTo>
                <a:lnTo>
                  <a:pt x="172202" y="0"/>
                </a:lnTo>
                <a:lnTo>
                  <a:pt x="178298" y="0"/>
                </a:lnTo>
                <a:lnTo>
                  <a:pt x="179822" y="1524"/>
                </a:lnTo>
                <a:close/>
              </a:path>
              <a:path w="189229" h="339089">
                <a:moveTo>
                  <a:pt x="185918" y="3048"/>
                </a:moveTo>
                <a:lnTo>
                  <a:pt x="163058" y="3048"/>
                </a:lnTo>
                <a:lnTo>
                  <a:pt x="164582" y="1524"/>
                </a:lnTo>
                <a:lnTo>
                  <a:pt x="184394" y="1524"/>
                </a:lnTo>
                <a:lnTo>
                  <a:pt x="185918" y="3048"/>
                </a:lnTo>
                <a:close/>
              </a:path>
              <a:path w="189229" h="339089">
                <a:moveTo>
                  <a:pt x="188966" y="137350"/>
                </a:moveTo>
                <a:lnTo>
                  <a:pt x="160010" y="137350"/>
                </a:lnTo>
                <a:lnTo>
                  <a:pt x="160010" y="4572"/>
                </a:lnTo>
                <a:lnTo>
                  <a:pt x="161534" y="4572"/>
                </a:lnTo>
                <a:lnTo>
                  <a:pt x="161534" y="3048"/>
                </a:lnTo>
                <a:lnTo>
                  <a:pt x="187442" y="3048"/>
                </a:lnTo>
                <a:lnTo>
                  <a:pt x="188966" y="4572"/>
                </a:lnTo>
                <a:lnTo>
                  <a:pt x="188966" y="137350"/>
                </a:lnTo>
                <a:close/>
              </a:path>
              <a:path w="189229" h="339089">
                <a:moveTo>
                  <a:pt x="86858" y="338899"/>
                </a:moveTo>
                <a:lnTo>
                  <a:pt x="47138" y="329660"/>
                </a:lnTo>
                <a:lnTo>
                  <a:pt x="14539" y="296321"/>
                </a:lnTo>
                <a:lnTo>
                  <a:pt x="2466" y="256746"/>
                </a:lnTo>
                <a:lnTo>
                  <a:pt x="0" y="218313"/>
                </a:lnTo>
                <a:lnTo>
                  <a:pt x="204" y="209423"/>
                </a:lnTo>
                <a:lnTo>
                  <a:pt x="1228" y="196703"/>
                </a:lnTo>
                <a:lnTo>
                  <a:pt x="3109" y="184857"/>
                </a:lnTo>
                <a:lnTo>
                  <a:pt x="5990" y="174021"/>
                </a:lnTo>
                <a:lnTo>
                  <a:pt x="8824" y="163137"/>
                </a:lnTo>
                <a:lnTo>
                  <a:pt x="29636" y="128373"/>
                </a:lnTo>
                <a:lnTo>
                  <a:pt x="71153" y="105918"/>
                </a:lnTo>
                <a:lnTo>
                  <a:pt x="92954" y="103822"/>
                </a:lnTo>
                <a:lnTo>
                  <a:pt x="102074" y="104370"/>
                </a:lnTo>
                <a:lnTo>
                  <a:pt x="144008" y="122682"/>
                </a:lnTo>
                <a:lnTo>
                  <a:pt x="150343" y="128206"/>
                </a:lnTo>
                <a:lnTo>
                  <a:pt x="91430" y="128206"/>
                </a:lnTo>
                <a:lnTo>
                  <a:pt x="83461" y="128539"/>
                </a:lnTo>
                <a:lnTo>
                  <a:pt x="47805" y="150694"/>
                </a:lnTo>
                <a:lnTo>
                  <a:pt x="44090" y="157257"/>
                </a:lnTo>
                <a:lnTo>
                  <a:pt x="40066" y="163496"/>
                </a:lnTo>
                <a:lnTo>
                  <a:pt x="37042" y="170592"/>
                </a:lnTo>
                <a:lnTo>
                  <a:pt x="34875" y="178260"/>
                </a:lnTo>
                <a:lnTo>
                  <a:pt x="33422" y="186213"/>
                </a:lnTo>
                <a:lnTo>
                  <a:pt x="31422" y="194229"/>
                </a:lnTo>
                <a:lnTo>
                  <a:pt x="29993" y="202263"/>
                </a:lnTo>
                <a:lnTo>
                  <a:pt x="29136" y="210297"/>
                </a:lnTo>
                <a:lnTo>
                  <a:pt x="28850" y="218313"/>
                </a:lnTo>
                <a:lnTo>
                  <a:pt x="29112" y="227433"/>
                </a:lnTo>
                <a:lnTo>
                  <a:pt x="36661" y="269795"/>
                </a:lnTo>
                <a:lnTo>
                  <a:pt x="60854" y="305276"/>
                </a:lnTo>
                <a:lnTo>
                  <a:pt x="89906" y="314420"/>
                </a:lnTo>
                <a:lnTo>
                  <a:pt x="144984" y="314420"/>
                </a:lnTo>
                <a:lnTo>
                  <a:pt x="144770" y="314610"/>
                </a:lnTo>
                <a:lnTo>
                  <a:pt x="107759" y="335851"/>
                </a:lnTo>
                <a:lnTo>
                  <a:pt x="97764" y="338088"/>
                </a:lnTo>
                <a:lnTo>
                  <a:pt x="86858" y="338899"/>
                </a:lnTo>
                <a:close/>
              </a:path>
              <a:path w="189229" h="339089">
                <a:moveTo>
                  <a:pt x="144984" y="314420"/>
                </a:moveTo>
                <a:lnTo>
                  <a:pt x="94478" y="314420"/>
                </a:lnTo>
                <a:lnTo>
                  <a:pt x="106670" y="311372"/>
                </a:lnTo>
                <a:lnTo>
                  <a:pt x="111242" y="309848"/>
                </a:lnTo>
                <a:lnTo>
                  <a:pt x="123434" y="303752"/>
                </a:lnTo>
                <a:lnTo>
                  <a:pt x="128006" y="299180"/>
                </a:lnTo>
                <a:lnTo>
                  <a:pt x="134102" y="294608"/>
                </a:lnTo>
                <a:lnTo>
                  <a:pt x="140198" y="288512"/>
                </a:lnTo>
                <a:lnTo>
                  <a:pt x="145008" y="284534"/>
                </a:lnTo>
                <a:lnTo>
                  <a:pt x="150104" y="279546"/>
                </a:lnTo>
                <a:lnTo>
                  <a:pt x="155199" y="273684"/>
                </a:lnTo>
                <a:lnTo>
                  <a:pt x="160010" y="267081"/>
                </a:lnTo>
                <a:lnTo>
                  <a:pt x="160010" y="172497"/>
                </a:lnTo>
                <a:lnTo>
                  <a:pt x="126482" y="138874"/>
                </a:lnTo>
                <a:lnTo>
                  <a:pt x="91430" y="128206"/>
                </a:lnTo>
                <a:lnTo>
                  <a:pt x="150343" y="128206"/>
                </a:lnTo>
                <a:lnTo>
                  <a:pt x="152083" y="129730"/>
                </a:lnTo>
                <a:lnTo>
                  <a:pt x="160010" y="137350"/>
                </a:lnTo>
                <a:lnTo>
                  <a:pt x="188966" y="137350"/>
                </a:lnTo>
                <a:lnTo>
                  <a:pt x="188966" y="297656"/>
                </a:lnTo>
                <a:lnTo>
                  <a:pt x="163058" y="297656"/>
                </a:lnTo>
                <a:lnTo>
                  <a:pt x="153914" y="306490"/>
                </a:lnTo>
                <a:lnTo>
                  <a:pt x="144984" y="314420"/>
                </a:lnTo>
                <a:close/>
              </a:path>
              <a:path w="189229" h="339089">
                <a:moveTo>
                  <a:pt x="188966" y="332708"/>
                </a:moveTo>
                <a:lnTo>
                  <a:pt x="163058" y="332708"/>
                </a:lnTo>
                <a:lnTo>
                  <a:pt x="163058" y="297656"/>
                </a:lnTo>
                <a:lnTo>
                  <a:pt x="188966" y="297656"/>
                </a:lnTo>
                <a:lnTo>
                  <a:pt x="188966" y="332708"/>
                </a:lnTo>
                <a:close/>
              </a:path>
              <a:path w="189229" h="339089">
                <a:moveTo>
                  <a:pt x="187442" y="334327"/>
                </a:moveTo>
                <a:lnTo>
                  <a:pt x="164582" y="334327"/>
                </a:lnTo>
                <a:lnTo>
                  <a:pt x="164582" y="332708"/>
                </a:lnTo>
                <a:lnTo>
                  <a:pt x="187442" y="332708"/>
                </a:lnTo>
                <a:lnTo>
                  <a:pt x="187442" y="334327"/>
                </a:lnTo>
                <a:close/>
              </a:path>
              <a:path w="189229" h="339089">
                <a:moveTo>
                  <a:pt x="182870" y="335851"/>
                </a:moveTo>
                <a:lnTo>
                  <a:pt x="170654" y="335839"/>
                </a:lnTo>
                <a:lnTo>
                  <a:pt x="167630" y="334327"/>
                </a:lnTo>
                <a:lnTo>
                  <a:pt x="184394" y="334327"/>
                </a:lnTo>
                <a:lnTo>
                  <a:pt x="182870" y="335851"/>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nvGrpSpPr>
          <p:cNvPr id="12" name="object 12"/>
          <p:cNvGrpSpPr/>
          <p:nvPr/>
        </p:nvGrpSpPr>
        <p:grpSpPr>
          <a:xfrm>
            <a:off x="4893541" y="1381532"/>
            <a:ext cx="496931" cy="264877"/>
            <a:chOff x="4020654" y="1523523"/>
            <a:chExt cx="548005" cy="292100"/>
          </a:xfrm>
        </p:grpSpPr>
        <p:pic>
          <p:nvPicPr>
            <p:cNvPr id="13" name="object 13"/>
            <p:cNvPicPr/>
            <p:nvPr/>
          </p:nvPicPr>
          <p:blipFill>
            <a:blip r:embed="rId6" cstate="print"/>
            <a:stretch>
              <a:fillRect/>
            </a:stretch>
          </p:blipFill>
          <p:spPr>
            <a:xfrm>
              <a:off x="4020654" y="1580006"/>
              <a:ext cx="166154" cy="235076"/>
            </a:xfrm>
            <a:prstGeom prst="rect">
              <a:avLst/>
            </a:prstGeom>
          </p:spPr>
        </p:pic>
        <p:sp>
          <p:nvSpPr>
            <p:cNvPr id="14" name="object 14"/>
            <p:cNvSpPr/>
            <p:nvPr/>
          </p:nvSpPr>
          <p:spPr>
            <a:xfrm>
              <a:off x="4231099" y="1523523"/>
              <a:ext cx="134620" cy="290195"/>
            </a:xfrm>
            <a:custGeom>
              <a:avLst/>
              <a:gdLst/>
              <a:ahLst/>
              <a:cxnLst/>
              <a:rect l="l" t="t" r="r" b="b"/>
              <a:pathLst>
                <a:path w="134620" h="290194">
                  <a:moveTo>
                    <a:pt x="62484" y="1524"/>
                  </a:moveTo>
                  <a:lnTo>
                    <a:pt x="44196" y="1524"/>
                  </a:lnTo>
                  <a:lnTo>
                    <a:pt x="47244" y="0"/>
                  </a:lnTo>
                  <a:lnTo>
                    <a:pt x="60960" y="0"/>
                  </a:lnTo>
                  <a:lnTo>
                    <a:pt x="62484" y="1524"/>
                  </a:lnTo>
                  <a:close/>
                </a:path>
                <a:path w="134620" h="290194">
                  <a:moveTo>
                    <a:pt x="67056" y="59531"/>
                  </a:moveTo>
                  <a:lnTo>
                    <a:pt x="39624" y="59531"/>
                  </a:lnTo>
                  <a:lnTo>
                    <a:pt x="39624" y="3048"/>
                  </a:lnTo>
                  <a:lnTo>
                    <a:pt x="41148" y="3048"/>
                  </a:lnTo>
                  <a:lnTo>
                    <a:pt x="42672" y="1524"/>
                  </a:lnTo>
                  <a:lnTo>
                    <a:pt x="65532" y="1524"/>
                  </a:lnTo>
                  <a:lnTo>
                    <a:pt x="67056" y="3048"/>
                  </a:lnTo>
                  <a:lnTo>
                    <a:pt x="67056" y="59531"/>
                  </a:lnTo>
                  <a:close/>
                </a:path>
                <a:path w="134620" h="290194">
                  <a:moveTo>
                    <a:pt x="131159" y="61055"/>
                  </a:moveTo>
                  <a:lnTo>
                    <a:pt x="4572" y="61055"/>
                  </a:lnTo>
                  <a:lnTo>
                    <a:pt x="4572" y="59531"/>
                  </a:lnTo>
                  <a:lnTo>
                    <a:pt x="129635" y="59531"/>
                  </a:lnTo>
                  <a:lnTo>
                    <a:pt x="131159" y="61055"/>
                  </a:lnTo>
                  <a:close/>
                </a:path>
                <a:path w="134620" h="290194">
                  <a:moveTo>
                    <a:pt x="129635" y="83915"/>
                  </a:moveTo>
                  <a:lnTo>
                    <a:pt x="4572" y="83915"/>
                  </a:lnTo>
                  <a:lnTo>
                    <a:pt x="0" y="79343"/>
                  </a:lnTo>
                  <a:lnTo>
                    <a:pt x="0" y="65627"/>
                  </a:lnTo>
                  <a:lnTo>
                    <a:pt x="1524" y="64103"/>
                  </a:lnTo>
                  <a:lnTo>
                    <a:pt x="1524" y="61055"/>
                  </a:lnTo>
                  <a:lnTo>
                    <a:pt x="132683" y="61055"/>
                  </a:lnTo>
                  <a:lnTo>
                    <a:pt x="132683" y="62579"/>
                  </a:lnTo>
                  <a:lnTo>
                    <a:pt x="134207" y="64103"/>
                  </a:lnTo>
                  <a:lnTo>
                    <a:pt x="134207" y="79343"/>
                  </a:lnTo>
                  <a:lnTo>
                    <a:pt x="129635" y="83915"/>
                  </a:lnTo>
                  <a:close/>
                </a:path>
                <a:path w="134620" h="290194">
                  <a:moveTo>
                    <a:pt x="111347" y="290036"/>
                  </a:moveTo>
                  <a:lnTo>
                    <a:pt x="99155" y="290036"/>
                  </a:lnTo>
                  <a:lnTo>
                    <a:pt x="91438" y="289749"/>
                  </a:lnTo>
                  <a:lnTo>
                    <a:pt x="84284" y="288881"/>
                  </a:lnTo>
                  <a:lnTo>
                    <a:pt x="77683" y="287424"/>
                  </a:lnTo>
                  <a:lnTo>
                    <a:pt x="71628" y="285369"/>
                  </a:lnTo>
                  <a:lnTo>
                    <a:pt x="64008" y="283845"/>
                  </a:lnTo>
                  <a:lnTo>
                    <a:pt x="57912" y="279273"/>
                  </a:lnTo>
                  <a:lnTo>
                    <a:pt x="48768" y="267081"/>
                  </a:lnTo>
                  <a:lnTo>
                    <a:pt x="44196" y="259461"/>
                  </a:lnTo>
                  <a:lnTo>
                    <a:pt x="42672" y="250317"/>
                  </a:lnTo>
                  <a:lnTo>
                    <a:pt x="40909" y="243409"/>
                  </a:lnTo>
                  <a:lnTo>
                    <a:pt x="40005" y="236208"/>
                  </a:lnTo>
                  <a:lnTo>
                    <a:pt x="39671" y="228416"/>
                  </a:lnTo>
                  <a:lnTo>
                    <a:pt x="39624" y="83915"/>
                  </a:lnTo>
                  <a:lnTo>
                    <a:pt x="67056" y="83915"/>
                  </a:lnTo>
                  <a:lnTo>
                    <a:pt x="67056" y="215169"/>
                  </a:lnTo>
                  <a:lnTo>
                    <a:pt x="67605" y="226964"/>
                  </a:lnTo>
                  <a:lnTo>
                    <a:pt x="84867" y="262318"/>
                  </a:lnTo>
                  <a:lnTo>
                    <a:pt x="100679" y="265557"/>
                  </a:lnTo>
                  <a:lnTo>
                    <a:pt x="134207" y="265557"/>
                  </a:lnTo>
                  <a:lnTo>
                    <a:pt x="134207" y="279273"/>
                  </a:lnTo>
                  <a:lnTo>
                    <a:pt x="129635" y="283845"/>
                  </a:lnTo>
                  <a:lnTo>
                    <a:pt x="128111" y="283845"/>
                  </a:lnTo>
                  <a:lnTo>
                    <a:pt x="126587" y="285369"/>
                  </a:lnTo>
                  <a:lnTo>
                    <a:pt x="123539" y="286988"/>
                  </a:lnTo>
                  <a:lnTo>
                    <a:pt x="120491" y="286988"/>
                  </a:lnTo>
                  <a:lnTo>
                    <a:pt x="117443" y="288512"/>
                  </a:lnTo>
                  <a:lnTo>
                    <a:pt x="114395" y="288512"/>
                  </a:lnTo>
                  <a:lnTo>
                    <a:pt x="111347" y="290036"/>
                  </a:lnTo>
                  <a:close/>
                </a:path>
                <a:path w="134620" h="290194">
                  <a:moveTo>
                    <a:pt x="134207" y="265557"/>
                  </a:moveTo>
                  <a:lnTo>
                    <a:pt x="108299" y="265557"/>
                  </a:lnTo>
                  <a:lnTo>
                    <a:pt x="111347" y="264033"/>
                  </a:lnTo>
                  <a:lnTo>
                    <a:pt x="114395" y="264033"/>
                  </a:lnTo>
                  <a:lnTo>
                    <a:pt x="117443" y="262509"/>
                  </a:lnTo>
                  <a:lnTo>
                    <a:pt x="118967" y="262509"/>
                  </a:lnTo>
                  <a:lnTo>
                    <a:pt x="122015" y="260985"/>
                  </a:lnTo>
                  <a:lnTo>
                    <a:pt x="123539" y="260985"/>
                  </a:lnTo>
                  <a:lnTo>
                    <a:pt x="125063" y="259461"/>
                  </a:lnTo>
                  <a:lnTo>
                    <a:pt x="126587" y="259461"/>
                  </a:lnTo>
                  <a:lnTo>
                    <a:pt x="128111" y="257937"/>
                  </a:lnTo>
                  <a:lnTo>
                    <a:pt x="131159" y="257937"/>
                  </a:lnTo>
                  <a:lnTo>
                    <a:pt x="134207" y="260985"/>
                  </a:lnTo>
                  <a:lnTo>
                    <a:pt x="134207" y="265557"/>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5" name="object 15"/>
            <p:cNvPicPr/>
            <p:nvPr/>
          </p:nvPicPr>
          <p:blipFill>
            <a:blip r:embed="rId7" cstate="print"/>
            <a:stretch>
              <a:fillRect/>
            </a:stretch>
          </p:blipFill>
          <p:spPr>
            <a:xfrm>
              <a:off x="4401940" y="1580006"/>
              <a:ext cx="166249" cy="235076"/>
            </a:xfrm>
            <a:prstGeom prst="rect">
              <a:avLst/>
            </a:prstGeom>
          </p:spPr>
        </p:pic>
      </p:grpSp>
      <p:pic>
        <p:nvPicPr>
          <p:cNvPr id="16" name="object 16"/>
          <p:cNvPicPr/>
          <p:nvPr/>
        </p:nvPicPr>
        <p:blipFill>
          <a:blip r:embed="rId8" cstate="print"/>
          <a:stretch>
            <a:fillRect/>
          </a:stretch>
        </p:blipFill>
        <p:spPr>
          <a:xfrm>
            <a:off x="3645071" y="2195409"/>
            <a:ext cx="5236507" cy="3425041"/>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EFC9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F9254-2636-A278-4D0E-CEE5E401B832}"/>
              </a:ext>
            </a:extLst>
          </p:cNvPr>
          <p:cNvSpPr>
            <a:spLocks noGrp="1"/>
          </p:cNvSpPr>
          <p:nvPr>
            <p:ph type="ctrTitle"/>
          </p:nvPr>
        </p:nvSpPr>
        <p:spPr>
          <a:xfrm>
            <a:off x="1844842" y="2147260"/>
            <a:ext cx="9079832" cy="1975561"/>
          </a:xfrm>
        </p:spPr>
        <p:txBody>
          <a:bodyPr>
            <a:normAutofit/>
          </a:bodyPr>
          <a:lstStyle/>
          <a:p>
            <a:r>
              <a:rPr lang="en-US" b="1" dirty="0">
                <a:latin typeface="Cambria" panose="02040503050406030204" pitchFamily="18" charset="0"/>
                <a:ea typeface="Cambria" panose="02040503050406030204" pitchFamily="18" charset="0"/>
              </a:rPr>
              <a:t>DIRECT – ATTACHED STORAGE</a:t>
            </a:r>
            <a:endParaRPr lang="en-IN"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7789615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908705" y="1068777"/>
            <a:ext cx="206142" cy="282727"/>
          </a:xfrm>
          <a:custGeom>
            <a:avLst/>
            <a:gdLst/>
            <a:ahLst/>
            <a:cxnLst/>
            <a:rect l="l" t="t" r="r" b="b"/>
            <a:pathLst>
              <a:path w="227330" h="311784">
                <a:moveTo>
                  <a:pt x="74771" y="311277"/>
                </a:moveTo>
                <a:lnTo>
                  <a:pt x="10668" y="311277"/>
                </a:lnTo>
                <a:lnTo>
                  <a:pt x="4572" y="308229"/>
                </a:lnTo>
                <a:lnTo>
                  <a:pt x="1524" y="305181"/>
                </a:lnTo>
                <a:lnTo>
                  <a:pt x="0" y="302133"/>
                </a:lnTo>
                <a:lnTo>
                  <a:pt x="0" y="10668"/>
                </a:lnTo>
                <a:lnTo>
                  <a:pt x="1524" y="6096"/>
                </a:lnTo>
                <a:lnTo>
                  <a:pt x="4572" y="4572"/>
                </a:lnTo>
                <a:lnTo>
                  <a:pt x="7620" y="1524"/>
                </a:lnTo>
                <a:lnTo>
                  <a:pt x="10668" y="0"/>
                </a:lnTo>
                <a:lnTo>
                  <a:pt x="77819" y="0"/>
                </a:lnTo>
                <a:lnTo>
                  <a:pt x="130580" y="6429"/>
                </a:lnTo>
                <a:lnTo>
                  <a:pt x="170116" y="24384"/>
                </a:lnTo>
                <a:lnTo>
                  <a:pt x="173977" y="27432"/>
                </a:lnTo>
                <a:lnTo>
                  <a:pt x="29051" y="27432"/>
                </a:lnTo>
                <a:lnTo>
                  <a:pt x="29051" y="285369"/>
                </a:lnTo>
                <a:lnTo>
                  <a:pt x="171063" y="285369"/>
                </a:lnTo>
                <a:lnTo>
                  <a:pt x="167830" y="287655"/>
                </a:lnTo>
                <a:lnTo>
                  <a:pt x="127318" y="305490"/>
                </a:lnTo>
                <a:lnTo>
                  <a:pt x="93608" y="310681"/>
                </a:lnTo>
                <a:lnTo>
                  <a:pt x="74771" y="311277"/>
                </a:lnTo>
                <a:close/>
              </a:path>
              <a:path w="227330" h="311784">
                <a:moveTo>
                  <a:pt x="171063" y="285369"/>
                </a:moveTo>
                <a:lnTo>
                  <a:pt x="76295" y="285369"/>
                </a:lnTo>
                <a:lnTo>
                  <a:pt x="91725" y="284821"/>
                </a:lnTo>
                <a:lnTo>
                  <a:pt x="106013" y="283273"/>
                </a:lnTo>
                <a:lnTo>
                  <a:pt x="150673" y="267271"/>
                </a:lnTo>
                <a:lnTo>
                  <a:pt x="180213" y="234993"/>
                </a:lnTo>
                <a:lnTo>
                  <a:pt x="194691" y="184642"/>
                </a:lnTo>
                <a:lnTo>
                  <a:pt x="196786" y="152590"/>
                </a:lnTo>
                <a:lnTo>
                  <a:pt x="196238" y="139145"/>
                </a:lnTo>
                <a:lnTo>
                  <a:pt x="185404" y="91082"/>
                </a:lnTo>
                <a:lnTo>
                  <a:pt x="160424" y="54832"/>
                </a:lnTo>
                <a:lnTo>
                  <a:pt x="120698" y="32575"/>
                </a:lnTo>
                <a:lnTo>
                  <a:pt x="76295" y="27432"/>
                </a:lnTo>
                <a:lnTo>
                  <a:pt x="173977" y="27432"/>
                </a:lnTo>
                <a:lnTo>
                  <a:pt x="206692" y="64055"/>
                </a:lnTo>
                <a:lnTo>
                  <a:pt x="222123" y="104051"/>
                </a:lnTo>
                <a:lnTo>
                  <a:pt x="227266" y="151066"/>
                </a:lnTo>
                <a:lnTo>
                  <a:pt x="226695" y="169940"/>
                </a:lnTo>
                <a:lnTo>
                  <a:pt x="218122" y="219741"/>
                </a:lnTo>
                <a:lnTo>
                  <a:pt x="197977" y="259255"/>
                </a:lnTo>
                <a:lnTo>
                  <a:pt x="179212" y="279606"/>
                </a:lnTo>
                <a:lnTo>
                  <a:pt x="171063" y="285369"/>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sp>
        <p:nvSpPr>
          <p:cNvPr id="3" name="object 3"/>
          <p:cNvSpPr/>
          <p:nvPr/>
        </p:nvSpPr>
        <p:spPr>
          <a:xfrm>
            <a:off x="2170155" y="1066012"/>
            <a:ext cx="33397" cy="286758"/>
          </a:xfrm>
          <a:custGeom>
            <a:avLst/>
            <a:gdLst/>
            <a:ahLst/>
            <a:cxnLst/>
            <a:rect l="l" t="t" r="r" b="b"/>
            <a:pathLst>
              <a:path w="36830" h="316230">
                <a:moveTo>
                  <a:pt x="25908" y="86963"/>
                </a:moveTo>
                <a:lnTo>
                  <a:pt x="12192" y="86963"/>
                </a:lnTo>
                <a:lnTo>
                  <a:pt x="13716" y="85439"/>
                </a:lnTo>
                <a:lnTo>
                  <a:pt x="22860" y="85439"/>
                </a:lnTo>
                <a:lnTo>
                  <a:pt x="25908" y="86963"/>
                </a:lnTo>
                <a:close/>
              </a:path>
              <a:path w="36830" h="316230">
                <a:moveTo>
                  <a:pt x="30480" y="88487"/>
                </a:moveTo>
                <a:lnTo>
                  <a:pt x="6096" y="88487"/>
                </a:lnTo>
                <a:lnTo>
                  <a:pt x="7620" y="86963"/>
                </a:lnTo>
                <a:lnTo>
                  <a:pt x="28956" y="86963"/>
                </a:lnTo>
                <a:lnTo>
                  <a:pt x="30480" y="88487"/>
                </a:lnTo>
                <a:close/>
              </a:path>
              <a:path w="36830" h="316230">
                <a:moveTo>
                  <a:pt x="32004" y="312801"/>
                </a:moveTo>
                <a:lnTo>
                  <a:pt x="4572" y="312801"/>
                </a:lnTo>
                <a:lnTo>
                  <a:pt x="4572" y="88487"/>
                </a:lnTo>
                <a:lnTo>
                  <a:pt x="32004" y="88487"/>
                </a:lnTo>
                <a:lnTo>
                  <a:pt x="32004" y="312801"/>
                </a:lnTo>
                <a:close/>
              </a:path>
              <a:path w="36830" h="316230">
                <a:moveTo>
                  <a:pt x="28956" y="314325"/>
                </a:moveTo>
                <a:lnTo>
                  <a:pt x="7620" y="314325"/>
                </a:lnTo>
                <a:lnTo>
                  <a:pt x="6096" y="312801"/>
                </a:lnTo>
                <a:lnTo>
                  <a:pt x="30480" y="312801"/>
                </a:lnTo>
                <a:lnTo>
                  <a:pt x="28956" y="314325"/>
                </a:lnTo>
                <a:close/>
              </a:path>
              <a:path w="36830" h="316230">
                <a:moveTo>
                  <a:pt x="22860" y="315849"/>
                </a:moveTo>
                <a:lnTo>
                  <a:pt x="13716" y="315849"/>
                </a:lnTo>
                <a:lnTo>
                  <a:pt x="12192" y="314325"/>
                </a:lnTo>
                <a:lnTo>
                  <a:pt x="25908" y="314325"/>
                </a:lnTo>
                <a:lnTo>
                  <a:pt x="22860" y="315849"/>
                </a:lnTo>
                <a:close/>
              </a:path>
              <a:path w="36830" h="316230">
                <a:moveTo>
                  <a:pt x="25908" y="38100"/>
                </a:moveTo>
                <a:lnTo>
                  <a:pt x="10668" y="38100"/>
                </a:lnTo>
                <a:lnTo>
                  <a:pt x="6096" y="36576"/>
                </a:lnTo>
                <a:lnTo>
                  <a:pt x="3048" y="35052"/>
                </a:lnTo>
                <a:lnTo>
                  <a:pt x="1524" y="32004"/>
                </a:lnTo>
                <a:lnTo>
                  <a:pt x="0" y="27432"/>
                </a:lnTo>
                <a:lnTo>
                  <a:pt x="0" y="12192"/>
                </a:lnTo>
                <a:lnTo>
                  <a:pt x="1524" y="6096"/>
                </a:lnTo>
                <a:lnTo>
                  <a:pt x="3048" y="3047"/>
                </a:lnTo>
                <a:lnTo>
                  <a:pt x="6096" y="1523"/>
                </a:lnTo>
                <a:lnTo>
                  <a:pt x="10668" y="0"/>
                </a:lnTo>
                <a:lnTo>
                  <a:pt x="25908" y="0"/>
                </a:lnTo>
                <a:lnTo>
                  <a:pt x="30480" y="1523"/>
                </a:lnTo>
                <a:lnTo>
                  <a:pt x="33528" y="3047"/>
                </a:lnTo>
                <a:lnTo>
                  <a:pt x="35052" y="6096"/>
                </a:lnTo>
                <a:lnTo>
                  <a:pt x="36576" y="10668"/>
                </a:lnTo>
                <a:lnTo>
                  <a:pt x="36576" y="27432"/>
                </a:lnTo>
                <a:lnTo>
                  <a:pt x="35052" y="32004"/>
                </a:lnTo>
                <a:lnTo>
                  <a:pt x="33528" y="35052"/>
                </a:lnTo>
                <a:lnTo>
                  <a:pt x="30480" y="36576"/>
                </a:lnTo>
                <a:lnTo>
                  <a:pt x="25908" y="38100"/>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nvGrpSpPr>
          <p:cNvPr id="4" name="object 4"/>
          <p:cNvGrpSpPr/>
          <p:nvPr/>
        </p:nvGrpSpPr>
        <p:grpSpPr>
          <a:xfrm>
            <a:off x="2272506" y="1142107"/>
            <a:ext cx="308639" cy="211900"/>
            <a:chOff x="1130236" y="1259490"/>
            <a:chExt cx="340360" cy="233679"/>
          </a:xfrm>
        </p:grpSpPr>
        <p:pic>
          <p:nvPicPr>
            <p:cNvPr id="5" name="object 5"/>
            <p:cNvPicPr/>
            <p:nvPr/>
          </p:nvPicPr>
          <p:blipFill>
            <a:blip r:embed="rId2" cstate="print"/>
            <a:stretch>
              <a:fillRect/>
            </a:stretch>
          </p:blipFill>
          <p:spPr>
            <a:xfrm>
              <a:off x="1130236" y="1259490"/>
              <a:ext cx="120491" cy="231933"/>
            </a:xfrm>
            <a:prstGeom prst="rect">
              <a:avLst/>
            </a:prstGeom>
          </p:spPr>
        </p:pic>
        <p:pic>
          <p:nvPicPr>
            <p:cNvPr id="6" name="object 6"/>
            <p:cNvPicPr/>
            <p:nvPr/>
          </p:nvPicPr>
          <p:blipFill>
            <a:blip r:embed="rId3" cstate="print"/>
            <a:stretch>
              <a:fillRect/>
            </a:stretch>
          </p:blipFill>
          <p:spPr>
            <a:xfrm>
              <a:off x="1278221" y="1259490"/>
              <a:ext cx="192152" cy="233553"/>
            </a:xfrm>
            <a:prstGeom prst="rect">
              <a:avLst/>
            </a:prstGeom>
          </p:spPr>
        </p:pic>
      </p:grpSp>
      <p:grpSp>
        <p:nvGrpSpPr>
          <p:cNvPr id="7" name="object 7"/>
          <p:cNvGrpSpPr/>
          <p:nvPr/>
        </p:nvGrpSpPr>
        <p:grpSpPr>
          <a:xfrm>
            <a:off x="2626549" y="1090888"/>
            <a:ext cx="297698" cy="263149"/>
            <a:chOff x="1520666" y="1203007"/>
            <a:chExt cx="328295" cy="290195"/>
          </a:xfrm>
        </p:grpSpPr>
        <p:pic>
          <p:nvPicPr>
            <p:cNvPr id="8" name="object 8"/>
            <p:cNvPicPr/>
            <p:nvPr/>
          </p:nvPicPr>
          <p:blipFill>
            <a:blip r:embed="rId4" cstate="print"/>
            <a:stretch>
              <a:fillRect/>
            </a:stretch>
          </p:blipFill>
          <p:spPr>
            <a:xfrm>
              <a:off x="1520666" y="1259490"/>
              <a:ext cx="166306" cy="233553"/>
            </a:xfrm>
            <a:prstGeom prst="rect">
              <a:avLst/>
            </a:prstGeom>
          </p:spPr>
        </p:pic>
        <p:sp>
          <p:nvSpPr>
            <p:cNvPr id="9" name="object 9"/>
            <p:cNvSpPr/>
            <p:nvPr/>
          </p:nvSpPr>
          <p:spPr>
            <a:xfrm>
              <a:off x="1714404" y="1203007"/>
              <a:ext cx="134620" cy="290195"/>
            </a:xfrm>
            <a:custGeom>
              <a:avLst/>
              <a:gdLst/>
              <a:ahLst/>
              <a:cxnLst/>
              <a:rect l="l" t="t" r="r" b="b"/>
              <a:pathLst>
                <a:path w="134619" h="290194">
                  <a:moveTo>
                    <a:pt x="62484" y="1524"/>
                  </a:moveTo>
                  <a:lnTo>
                    <a:pt x="44196" y="1524"/>
                  </a:lnTo>
                  <a:lnTo>
                    <a:pt x="45720" y="0"/>
                  </a:lnTo>
                  <a:lnTo>
                    <a:pt x="60960" y="0"/>
                  </a:lnTo>
                  <a:lnTo>
                    <a:pt x="62484" y="1524"/>
                  </a:lnTo>
                  <a:close/>
                </a:path>
                <a:path w="134619" h="290194">
                  <a:moveTo>
                    <a:pt x="67151" y="59531"/>
                  </a:moveTo>
                  <a:lnTo>
                    <a:pt x="39624" y="59531"/>
                  </a:lnTo>
                  <a:lnTo>
                    <a:pt x="39624" y="3048"/>
                  </a:lnTo>
                  <a:lnTo>
                    <a:pt x="41148" y="3048"/>
                  </a:lnTo>
                  <a:lnTo>
                    <a:pt x="42672" y="1524"/>
                  </a:lnTo>
                  <a:lnTo>
                    <a:pt x="65627" y="1524"/>
                  </a:lnTo>
                  <a:lnTo>
                    <a:pt x="67151" y="3048"/>
                  </a:lnTo>
                  <a:lnTo>
                    <a:pt x="67151" y="59531"/>
                  </a:lnTo>
                  <a:close/>
                </a:path>
                <a:path w="134619" h="290194">
                  <a:moveTo>
                    <a:pt x="131159" y="61055"/>
                  </a:moveTo>
                  <a:lnTo>
                    <a:pt x="3048" y="61055"/>
                  </a:lnTo>
                  <a:lnTo>
                    <a:pt x="4572" y="59531"/>
                  </a:lnTo>
                  <a:lnTo>
                    <a:pt x="129635" y="59531"/>
                  </a:lnTo>
                  <a:lnTo>
                    <a:pt x="131159" y="61055"/>
                  </a:lnTo>
                  <a:close/>
                </a:path>
                <a:path w="134619" h="290194">
                  <a:moveTo>
                    <a:pt x="129635" y="83915"/>
                  </a:moveTo>
                  <a:lnTo>
                    <a:pt x="4572" y="83915"/>
                  </a:lnTo>
                  <a:lnTo>
                    <a:pt x="0" y="79343"/>
                  </a:lnTo>
                  <a:lnTo>
                    <a:pt x="0" y="65627"/>
                  </a:lnTo>
                  <a:lnTo>
                    <a:pt x="1524" y="64103"/>
                  </a:lnTo>
                  <a:lnTo>
                    <a:pt x="1524" y="61055"/>
                  </a:lnTo>
                  <a:lnTo>
                    <a:pt x="132683" y="61055"/>
                  </a:lnTo>
                  <a:lnTo>
                    <a:pt x="132683" y="62579"/>
                  </a:lnTo>
                  <a:lnTo>
                    <a:pt x="134207" y="64103"/>
                  </a:lnTo>
                  <a:lnTo>
                    <a:pt x="134207" y="79343"/>
                  </a:lnTo>
                  <a:lnTo>
                    <a:pt x="129635" y="83915"/>
                  </a:lnTo>
                  <a:close/>
                </a:path>
                <a:path w="134619" h="290194">
                  <a:moveTo>
                    <a:pt x="108299" y="290036"/>
                  </a:moveTo>
                  <a:lnTo>
                    <a:pt x="99155" y="290036"/>
                  </a:lnTo>
                  <a:lnTo>
                    <a:pt x="91440" y="289735"/>
                  </a:lnTo>
                  <a:lnTo>
                    <a:pt x="53340" y="273177"/>
                  </a:lnTo>
                  <a:lnTo>
                    <a:pt x="47244" y="267081"/>
                  </a:lnTo>
                  <a:lnTo>
                    <a:pt x="44196" y="259461"/>
                  </a:lnTo>
                  <a:lnTo>
                    <a:pt x="42672" y="250317"/>
                  </a:lnTo>
                  <a:lnTo>
                    <a:pt x="40909" y="243171"/>
                  </a:lnTo>
                  <a:lnTo>
                    <a:pt x="40005" y="235446"/>
                  </a:lnTo>
                  <a:lnTo>
                    <a:pt x="39671" y="227131"/>
                  </a:lnTo>
                  <a:lnTo>
                    <a:pt x="39624" y="83915"/>
                  </a:lnTo>
                  <a:lnTo>
                    <a:pt x="67151" y="83915"/>
                  </a:lnTo>
                  <a:lnTo>
                    <a:pt x="67151" y="215169"/>
                  </a:lnTo>
                  <a:lnTo>
                    <a:pt x="67698" y="226964"/>
                  </a:lnTo>
                  <a:lnTo>
                    <a:pt x="84867" y="262318"/>
                  </a:lnTo>
                  <a:lnTo>
                    <a:pt x="100679" y="265557"/>
                  </a:lnTo>
                  <a:lnTo>
                    <a:pt x="134207" y="265557"/>
                  </a:lnTo>
                  <a:lnTo>
                    <a:pt x="134207" y="279273"/>
                  </a:lnTo>
                  <a:lnTo>
                    <a:pt x="129635" y="283845"/>
                  </a:lnTo>
                  <a:lnTo>
                    <a:pt x="128111" y="283845"/>
                  </a:lnTo>
                  <a:lnTo>
                    <a:pt x="126587" y="285369"/>
                  </a:lnTo>
                  <a:lnTo>
                    <a:pt x="123539" y="286893"/>
                  </a:lnTo>
                  <a:lnTo>
                    <a:pt x="120491" y="286893"/>
                  </a:lnTo>
                  <a:lnTo>
                    <a:pt x="117443" y="288417"/>
                  </a:lnTo>
                  <a:lnTo>
                    <a:pt x="111347" y="288417"/>
                  </a:lnTo>
                  <a:lnTo>
                    <a:pt x="108299" y="290036"/>
                  </a:lnTo>
                  <a:close/>
                </a:path>
                <a:path w="134619" h="290194">
                  <a:moveTo>
                    <a:pt x="134207" y="265557"/>
                  </a:moveTo>
                  <a:lnTo>
                    <a:pt x="108299" y="265557"/>
                  </a:lnTo>
                  <a:lnTo>
                    <a:pt x="111347" y="264033"/>
                  </a:lnTo>
                  <a:lnTo>
                    <a:pt x="114395" y="264033"/>
                  </a:lnTo>
                  <a:lnTo>
                    <a:pt x="117443" y="262509"/>
                  </a:lnTo>
                  <a:lnTo>
                    <a:pt x="118967" y="262509"/>
                  </a:lnTo>
                  <a:lnTo>
                    <a:pt x="122015" y="260985"/>
                  </a:lnTo>
                  <a:lnTo>
                    <a:pt x="123539" y="259461"/>
                  </a:lnTo>
                  <a:lnTo>
                    <a:pt x="125063" y="259461"/>
                  </a:lnTo>
                  <a:lnTo>
                    <a:pt x="126587" y="257937"/>
                  </a:lnTo>
                  <a:lnTo>
                    <a:pt x="131159" y="257937"/>
                  </a:lnTo>
                  <a:lnTo>
                    <a:pt x="134207" y="260985"/>
                  </a:lnTo>
                  <a:lnTo>
                    <a:pt x="134207" y="265557"/>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sp>
        <p:nvSpPr>
          <p:cNvPr id="10" name="object 10"/>
          <p:cNvSpPr/>
          <p:nvPr/>
        </p:nvSpPr>
        <p:spPr>
          <a:xfrm>
            <a:off x="3049770" y="1067394"/>
            <a:ext cx="503841" cy="286758"/>
          </a:xfrm>
          <a:custGeom>
            <a:avLst/>
            <a:gdLst/>
            <a:ahLst/>
            <a:cxnLst/>
            <a:rect l="l" t="t" r="r" b="b"/>
            <a:pathLst>
              <a:path w="555625" h="316230">
                <a:moveTo>
                  <a:pt x="256311" y="305181"/>
                </a:moveTo>
                <a:lnTo>
                  <a:pt x="254787" y="302133"/>
                </a:lnTo>
                <a:lnTo>
                  <a:pt x="226174" y="224320"/>
                </a:lnTo>
                <a:lnTo>
                  <a:pt x="217208" y="199936"/>
                </a:lnTo>
                <a:lnTo>
                  <a:pt x="186118" y="115392"/>
                </a:lnTo>
                <a:lnTo>
                  <a:pt x="186118" y="199936"/>
                </a:lnTo>
                <a:lnTo>
                  <a:pt x="67144" y="199936"/>
                </a:lnTo>
                <a:lnTo>
                  <a:pt x="126580" y="33528"/>
                </a:lnTo>
                <a:lnTo>
                  <a:pt x="186118" y="199936"/>
                </a:lnTo>
                <a:lnTo>
                  <a:pt x="186118" y="115392"/>
                </a:lnTo>
                <a:lnTo>
                  <a:pt x="156019" y="33528"/>
                </a:lnTo>
                <a:lnTo>
                  <a:pt x="146494" y="7620"/>
                </a:lnTo>
                <a:lnTo>
                  <a:pt x="146494" y="6096"/>
                </a:lnTo>
                <a:lnTo>
                  <a:pt x="143446" y="3048"/>
                </a:lnTo>
                <a:lnTo>
                  <a:pt x="141922" y="3048"/>
                </a:lnTo>
                <a:lnTo>
                  <a:pt x="140398" y="1524"/>
                </a:lnTo>
                <a:lnTo>
                  <a:pt x="132676" y="1524"/>
                </a:lnTo>
                <a:lnTo>
                  <a:pt x="131152" y="0"/>
                </a:lnTo>
                <a:lnTo>
                  <a:pt x="125056" y="0"/>
                </a:lnTo>
                <a:lnTo>
                  <a:pt x="123532" y="1524"/>
                </a:lnTo>
                <a:lnTo>
                  <a:pt x="115912" y="1524"/>
                </a:lnTo>
                <a:lnTo>
                  <a:pt x="112864" y="3048"/>
                </a:lnTo>
                <a:lnTo>
                  <a:pt x="111340" y="4572"/>
                </a:lnTo>
                <a:lnTo>
                  <a:pt x="109816" y="4572"/>
                </a:lnTo>
                <a:lnTo>
                  <a:pt x="109816" y="7620"/>
                </a:lnTo>
                <a:lnTo>
                  <a:pt x="0" y="302133"/>
                </a:lnTo>
                <a:lnTo>
                  <a:pt x="0" y="311277"/>
                </a:lnTo>
                <a:lnTo>
                  <a:pt x="1524" y="311277"/>
                </a:lnTo>
                <a:lnTo>
                  <a:pt x="1524" y="312801"/>
                </a:lnTo>
                <a:lnTo>
                  <a:pt x="6096" y="312801"/>
                </a:lnTo>
                <a:lnTo>
                  <a:pt x="7620" y="314325"/>
                </a:lnTo>
                <a:lnTo>
                  <a:pt x="19812" y="314325"/>
                </a:lnTo>
                <a:lnTo>
                  <a:pt x="21336" y="312801"/>
                </a:lnTo>
                <a:lnTo>
                  <a:pt x="25996" y="312801"/>
                </a:lnTo>
                <a:lnTo>
                  <a:pt x="27520" y="311277"/>
                </a:lnTo>
                <a:lnTo>
                  <a:pt x="29044" y="311277"/>
                </a:lnTo>
                <a:lnTo>
                  <a:pt x="29044" y="309753"/>
                </a:lnTo>
                <a:lnTo>
                  <a:pt x="30568" y="309753"/>
                </a:lnTo>
                <a:lnTo>
                  <a:pt x="30568" y="306705"/>
                </a:lnTo>
                <a:lnTo>
                  <a:pt x="59524" y="224320"/>
                </a:lnTo>
                <a:lnTo>
                  <a:pt x="195262" y="224320"/>
                </a:lnTo>
                <a:lnTo>
                  <a:pt x="225742" y="308229"/>
                </a:lnTo>
                <a:lnTo>
                  <a:pt x="225742" y="309753"/>
                </a:lnTo>
                <a:lnTo>
                  <a:pt x="227266" y="311277"/>
                </a:lnTo>
                <a:lnTo>
                  <a:pt x="228790" y="311277"/>
                </a:lnTo>
                <a:lnTo>
                  <a:pt x="228790" y="312801"/>
                </a:lnTo>
                <a:lnTo>
                  <a:pt x="233362" y="312801"/>
                </a:lnTo>
                <a:lnTo>
                  <a:pt x="236410" y="314325"/>
                </a:lnTo>
                <a:lnTo>
                  <a:pt x="248602" y="314325"/>
                </a:lnTo>
                <a:lnTo>
                  <a:pt x="250126" y="312801"/>
                </a:lnTo>
                <a:lnTo>
                  <a:pt x="254787" y="312801"/>
                </a:lnTo>
                <a:lnTo>
                  <a:pt x="254787" y="311277"/>
                </a:lnTo>
                <a:lnTo>
                  <a:pt x="256311" y="311277"/>
                </a:lnTo>
                <a:lnTo>
                  <a:pt x="256311" y="305181"/>
                </a:lnTo>
                <a:close/>
              </a:path>
              <a:path w="555625" h="316230">
                <a:moveTo>
                  <a:pt x="399669" y="93065"/>
                </a:moveTo>
                <a:lnTo>
                  <a:pt x="398145" y="91541"/>
                </a:lnTo>
                <a:lnTo>
                  <a:pt x="398145" y="88493"/>
                </a:lnTo>
                <a:lnTo>
                  <a:pt x="396621" y="86969"/>
                </a:lnTo>
                <a:lnTo>
                  <a:pt x="395097" y="86969"/>
                </a:lnTo>
                <a:lnTo>
                  <a:pt x="393573" y="85445"/>
                </a:lnTo>
                <a:lnTo>
                  <a:pt x="332524" y="85445"/>
                </a:lnTo>
                <a:lnTo>
                  <a:pt x="332524" y="30480"/>
                </a:lnTo>
                <a:lnTo>
                  <a:pt x="329476" y="27432"/>
                </a:lnTo>
                <a:lnTo>
                  <a:pt x="326428" y="27432"/>
                </a:lnTo>
                <a:lnTo>
                  <a:pt x="324904" y="25908"/>
                </a:lnTo>
                <a:lnTo>
                  <a:pt x="311188" y="25908"/>
                </a:lnTo>
                <a:lnTo>
                  <a:pt x="309664" y="27432"/>
                </a:lnTo>
                <a:lnTo>
                  <a:pt x="306616" y="27432"/>
                </a:lnTo>
                <a:lnTo>
                  <a:pt x="303568" y="30480"/>
                </a:lnTo>
                <a:lnTo>
                  <a:pt x="303568" y="85445"/>
                </a:lnTo>
                <a:lnTo>
                  <a:pt x="268516" y="85445"/>
                </a:lnTo>
                <a:lnTo>
                  <a:pt x="268516" y="86969"/>
                </a:lnTo>
                <a:lnTo>
                  <a:pt x="266992" y="86969"/>
                </a:lnTo>
                <a:lnTo>
                  <a:pt x="265468" y="88493"/>
                </a:lnTo>
                <a:lnTo>
                  <a:pt x="265468" y="91541"/>
                </a:lnTo>
                <a:lnTo>
                  <a:pt x="263944" y="93065"/>
                </a:lnTo>
                <a:lnTo>
                  <a:pt x="263944" y="102209"/>
                </a:lnTo>
                <a:lnTo>
                  <a:pt x="265468" y="105257"/>
                </a:lnTo>
                <a:lnTo>
                  <a:pt x="265468" y="106781"/>
                </a:lnTo>
                <a:lnTo>
                  <a:pt x="268516" y="109829"/>
                </a:lnTo>
                <a:lnTo>
                  <a:pt x="303568" y="109829"/>
                </a:lnTo>
                <a:lnTo>
                  <a:pt x="303568" y="244132"/>
                </a:lnTo>
                <a:lnTo>
                  <a:pt x="303822" y="252882"/>
                </a:lnTo>
                <a:lnTo>
                  <a:pt x="312712" y="292989"/>
                </a:lnTo>
                <a:lnTo>
                  <a:pt x="348145" y="314756"/>
                </a:lnTo>
                <a:lnTo>
                  <a:pt x="363004" y="315950"/>
                </a:lnTo>
                <a:lnTo>
                  <a:pt x="373761" y="315950"/>
                </a:lnTo>
                <a:lnTo>
                  <a:pt x="376809" y="314325"/>
                </a:lnTo>
                <a:lnTo>
                  <a:pt x="382905" y="314325"/>
                </a:lnTo>
                <a:lnTo>
                  <a:pt x="385953" y="312801"/>
                </a:lnTo>
                <a:lnTo>
                  <a:pt x="389001" y="312801"/>
                </a:lnTo>
                <a:lnTo>
                  <a:pt x="390525" y="311277"/>
                </a:lnTo>
                <a:lnTo>
                  <a:pt x="393573" y="309753"/>
                </a:lnTo>
                <a:lnTo>
                  <a:pt x="395097" y="309753"/>
                </a:lnTo>
                <a:lnTo>
                  <a:pt x="396621" y="308229"/>
                </a:lnTo>
                <a:lnTo>
                  <a:pt x="396621" y="306705"/>
                </a:lnTo>
                <a:lnTo>
                  <a:pt x="398145" y="305181"/>
                </a:lnTo>
                <a:lnTo>
                  <a:pt x="398145" y="302133"/>
                </a:lnTo>
                <a:lnTo>
                  <a:pt x="399669" y="300609"/>
                </a:lnTo>
                <a:lnTo>
                  <a:pt x="399669" y="291465"/>
                </a:lnTo>
                <a:lnTo>
                  <a:pt x="399669" y="289941"/>
                </a:lnTo>
                <a:lnTo>
                  <a:pt x="398145" y="288417"/>
                </a:lnTo>
                <a:lnTo>
                  <a:pt x="398145" y="285369"/>
                </a:lnTo>
                <a:lnTo>
                  <a:pt x="396621" y="285369"/>
                </a:lnTo>
                <a:lnTo>
                  <a:pt x="396621" y="283845"/>
                </a:lnTo>
                <a:lnTo>
                  <a:pt x="392049" y="283845"/>
                </a:lnTo>
                <a:lnTo>
                  <a:pt x="390525" y="285369"/>
                </a:lnTo>
                <a:lnTo>
                  <a:pt x="389001" y="285369"/>
                </a:lnTo>
                <a:lnTo>
                  <a:pt x="385953" y="286893"/>
                </a:lnTo>
                <a:lnTo>
                  <a:pt x="384429" y="288417"/>
                </a:lnTo>
                <a:lnTo>
                  <a:pt x="381381" y="288417"/>
                </a:lnTo>
                <a:lnTo>
                  <a:pt x="378333" y="289941"/>
                </a:lnTo>
                <a:lnTo>
                  <a:pt x="375285" y="289941"/>
                </a:lnTo>
                <a:lnTo>
                  <a:pt x="372237" y="291465"/>
                </a:lnTo>
                <a:lnTo>
                  <a:pt x="364528" y="291465"/>
                </a:lnTo>
                <a:lnTo>
                  <a:pt x="356184" y="290639"/>
                </a:lnTo>
                <a:lnTo>
                  <a:pt x="332841" y="253047"/>
                </a:lnTo>
                <a:lnTo>
                  <a:pt x="332524" y="109829"/>
                </a:lnTo>
                <a:lnTo>
                  <a:pt x="395097" y="109829"/>
                </a:lnTo>
                <a:lnTo>
                  <a:pt x="396621" y="108305"/>
                </a:lnTo>
                <a:lnTo>
                  <a:pt x="396621" y="106781"/>
                </a:lnTo>
                <a:lnTo>
                  <a:pt x="398145" y="105257"/>
                </a:lnTo>
                <a:lnTo>
                  <a:pt x="399669" y="102209"/>
                </a:lnTo>
                <a:lnTo>
                  <a:pt x="399669" y="93065"/>
                </a:lnTo>
                <a:close/>
              </a:path>
              <a:path w="555625" h="316230">
                <a:moveTo>
                  <a:pt x="555218" y="96113"/>
                </a:moveTo>
                <a:lnTo>
                  <a:pt x="553694" y="94589"/>
                </a:lnTo>
                <a:lnTo>
                  <a:pt x="553694" y="90017"/>
                </a:lnTo>
                <a:lnTo>
                  <a:pt x="552170" y="88493"/>
                </a:lnTo>
                <a:lnTo>
                  <a:pt x="552170" y="86969"/>
                </a:lnTo>
                <a:lnTo>
                  <a:pt x="550646" y="86969"/>
                </a:lnTo>
                <a:lnTo>
                  <a:pt x="549122" y="85445"/>
                </a:lnTo>
                <a:lnTo>
                  <a:pt x="488162" y="85445"/>
                </a:lnTo>
                <a:lnTo>
                  <a:pt x="488162" y="32004"/>
                </a:lnTo>
                <a:lnTo>
                  <a:pt x="486638" y="30480"/>
                </a:lnTo>
                <a:lnTo>
                  <a:pt x="486638" y="28956"/>
                </a:lnTo>
                <a:lnTo>
                  <a:pt x="485114" y="27432"/>
                </a:lnTo>
                <a:lnTo>
                  <a:pt x="482066" y="27432"/>
                </a:lnTo>
                <a:lnTo>
                  <a:pt x="480441" y="25908"/>
                </a:lnTo>
                <a:lnTo>
                  <a:pt x="466725" y="25908"/>
                </a:lnTo>
                <a:lnTo>
                  <a:pt x="463677" y="27432"/>
                </a:lnTo>
                <a:lnTo>
                  <a:pt x="462153" y="27432"/>
                </a:lnTo>
                <a:lnTo>
                  <a:pt x="460629" y="28956"/>
                </a:lnTo>
                <a:lnTo>
                  <a:pt x="459105" y="28956"/>
                </a:lnTo>
                <a:lnTo>
                  <a:pt x="459105" y="85445"/>
                </a:lnTo>
                <a:lnTo>
                  <a:pt x="424053" y="85445"/>
                </a:lnTo>
                <a:lnTo>
                  <a:pt x="424053" y="86969"/>
                </a:lnTo>
                <a:lnTo>
                  <a:pt x="422529" y="86969"/>
                </a:lnTo>
                <a:lnTo>
                  <a:pt x="421005" y="88493"/>
                </a:lnTo>
                <a:lnTo>
                  <a:pt x="421005" y="90017"/>
                </a:lnTo>
                <a:lnTo>
                  <a:pt x="419481" y="91541"/>
                </a:lnTo>
                <a:lnTo>
                  <a:pt x="419481" y="105257"/>
                </a:lnTo>
                <a:lnTo>
                  <a:pt x="424053" y="109829"/>
                </a:lnTo>
                <a:lnTo>
                  <a:pt x="459105" y="109829"/>
                </a:lnTo>
                <a:lnTo>
                  <a:pt x="459105" y="244132"/>
                </a:lnTo>
                <a:lnTo>
                  <a:pt x="463677" y="285369"/>
                </a:lnTo>
                <a:lnTo>
                  <a:pt x="497205" y="313296"/>
                </a:lnTo>
                <a:lnTo>
                  <a:pt x="518642" y="315950"/>
                </a:lnTo>
                <a:lnTo>
                  <a:pt x="527786" y="315950"/>
                </a:lnTo>
                <a:lnTo>
                  <a:pt x="530834" y="314325"/>
                </a:lnTo>
                <a:lnTo>
                  <a:pt x="538454" y="314325"/>
                </a:lnTo>
                <a:lnTo>
                  <a:pt x="541502" y="312801"/>
                </a:lnTo>
                <a:lnTo>
                  <a:pt x="543026" y="312801"/>
                </a:lnTo>
                <a:lnTo>
                  <a:pt x="546074" y="311277"/>
                </a:lnTo>
                <a:lnTo>
                  <a:pt x="547598" y="309753"/>
                </a:lnTo>
                <a:lnTo>
                  <a:pt x="549122" y="309753"/>
                </a:lnTo>
                <a:lnTo>
                  <a:pt x="553694" y="305181"/>
                </a:lnTo>
                <a:lnTo>
                  <a:pt x="553694" y="300609"/>
                </a:lnTo>
                <a:lnTo>
                  <a:pt x="555218" y="297561"/>
                </a:lnTo>
                <a:lnTo>
                  <a:pt x="555218" y="292989"/>
                </a:lnTo>
                <a:lnTo>
                  <a:pt x="553694" y="291465"/>
                </a:lnTo>
                <a:lnTo>
                  <a:pt x="553694" y="286893"/>
                </a:lnTo>
                <a:lnTo>
                  <a:pt x="552170" y="285369"/>
                </a:lnTo>
                <a:lnTo>
                  <a:pt x="552170" y="283845"/>
                </a:lnTo>
                <a:lnTo>
                  <a:pt x="546074" y="283845"/>
                </a:lnTo>
                <a:lnTo>
                  <a:pt x="544550" y="285369"/>
                </a:lnTo>
                <a:lnTo>
                  <a:pt x="543026" y="285369"/>
                </a:lnTo>
                <a:lnTo>
                  <a:pt x="541502" y="286893"/>
                </a:lnTo>
                <a:lnTo>
                  <a:pt x="538454" y="288417"/>
                </a:lnTo>
                <a:lnTo>
                  <a:pt x="536930" y="288417"/>
                </a:lnTo>
                <a:lnTo>
                  <a:pt x="533882" y="289941"/>
                </a:lnTo>
                <a:lnTo>
                  <a:pt x="530834" y="289941"/>
                </a:lnTo>
                <a:lnTo>
                  <a:pt x="527786" y="291465"/>
                </a:lnTo>
                <a:lnTo>
                  <a:pt x="520166" y="291465"/>
                </a:lnTo>
                <a:lnTo>
                  <a:pt x="489496" y="263080"/>
                </a:lnTo>
                <a:lnTo>
                  <a:pt x="488162" y="109829"/>
                </a:lnTo>
                <a:lnTo>
                  <a:pt x="549122" y="109829"/>
                </a:lnTo>
                <a:lnTo>
                  <a:pt x="553694" y="105257"/>
                </a:lnTo>
                <a:lnTo>
                  <a:pt x="555218" y="102209"/>
                </a:lnTo>
                <a:lnTo>
                  <a:pt x="555218" y="96113"/>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1" name="object 11"/>
          <p:cNvPicPr/>
          <p:nvPr/>
        </p:nvPicPr>
        <p:blipFill>
          <a:blip r:embed="rId5" cstate="print"/>
          <a:stretch>
            <a:fillRect/>
          </a:stretch>
        </p:blipFill>
        <p:spPr>
          <a:xfrm>
            <a:off x="3793877" y="1142107"/>
            <a:ext cx="152188" cy="211786"/>
          </a:xfrm>
          <a:prstGeom prst="rect">
            <a:avLst/>
          </a:prstGeom>
        </p:spPr>
      </p:pic>
      <p:pic>
        <p:nvPicPr>
          <p:cNvPr id="12" name="object 12"/>
          <p:cNvPicPr/>
          <p:nvPr/>
        </p:nvPicPr>
        <p:blipFill>
          <a:blip r:embed="rId6" cstate="print"/>
          <a:stretch>
            <a:fillRect/>
          </a:stretch>
        </p:blipFill>
        <p:spPr>
          <a:xfrm>
            <a:off x="3585083" y="1142107"/>
            <a:ext cx="150751" cy="211785"/>
          </a:xfrm>
          <a:prstGeom prst="rect">
            <a:avLst/>
          </a:prstGeom>
        </p:spPr>
      </p:pic>
      <p:sp>
        <p:nvSpPr>
          <p:cNvPr id="13" name="object 13"/>
          <p:cNvSpPr/>
          <p:nvPr/>
        </p:nvSpPr>
        <p:spPr>
          <a:xfrm>
            <a:off x="3997199" y="1047961"/>
            <a:ext cx="159502" cy="304608"/>
          </a:xfrm>
          <a:custGeom>
            <a:avLst/>
            <a:gdLst/>
            <a:ahLst/>
            <a:cxnLst/>
            <a:rect l="l" t="t" r="r" b="b"/>
            <a:pathLst>
              <a:path w="175894" h="335915">
                <a:moveTo>
                  <a:pt x="26003" y="334232"/>
                </a:moveTo>
                <a:lnTo>
                  <a:pt x="3048" y="334232"/>
                </a:lnTo>
                <a:lnTo>
                  <a:pt x="0" y="331184"/>
                </a:lnTo>
                <a:lnTo>
                  <a:pt x="0" y="3048"/>
                </a:lnTo>
                <a:lnTo>
                  <a:pt x="1524" y="3048"/>
                </a:lnTo>
                <a:lnTo>
                  <a:pt x="1524" y="1524"/>
                </a:lnTo>
                <a:lnTo>
                  <a:pt x="3048" y="1524"/>
                </a:lnTo>
                <a:lnTo>
                  <a:pt x="4571" y="0"/>
                </a:lnTo>
                <a:lnTo>
                  <a:pt x="24479" y="0"/>
                </a:lnTo>
                <a:lnTo>
                  <a:pt x="29051" y="4572"/>
                </a:lnTo>
                <a:lnTo>
                  <a:pt x="29051" y="141922"/>
                </a:lnTo>
                <a:lnTo>
                  <a:pt x="59992" y="141922"/>
                </a:lnTo>
                <a:lnTo>
                  <a:pt x="55197" y="145478"/>
                </a:lnTo>
                <a:lnTo>
                  <a:pt x="46577" y="153626"/>
                </a:lnTo>
                <a:lnTo>
                  <a:pt x="37957" y="163185"/>
                </a:lnTo>
                <a:lnTo>
                  <a:pt x="29051" y="174021"/>
                </a:lnTo>
                <a:lnTo>
                  <a:pt x="29051" y="331184"/>
                </a:lnTo>
                <a:lnTo>
                  <a:pt x="27527" y="331184"/>
                </a:lnTo>
                <a:lnTo>
                  <a:pt x="27527" y="332708"/>
                </a:lnTo>
                <a:lnTo>
                  <a:pt x="26003" y="334232"/>
                </a:lnTo>
                <a:close/>
              </a:path>
              <a:path w="175894" h="335915">
                <a:moveTo>
                  <a:pt x="59992" y="141922"/>
                </a:moveTo>
                <a:lnTo>
                  <a:pt x="29051" y="141922"/>
                </a:lnTo>
                <a:lnTo>
                  <a:pt x="37314" y="132468"/>
                </a:lnTo>
                <a:lnTo>
                  <a:pt x="73223" y="108966"/>
                </a:lnTo>
                <a:lnTo>
                  <a:pt x="99155" y="103822"/>
                </a:lnTo>
                <a:lnTo>
                  <a:pt x="109814" y="104132"/>
                </a:lnTo>
                <a:lnTo>
                  <a:pt x="148399" y="118681"/>
                </a:lnTo>
                <a:lnTo>
                  <a:pt x="156073" y="126682"/>
                </a:lnTo>
                <a:lnTo>
                  <a:pt x="96107" y="126682"/>
                </a:lnTo>
                <a:lnTo>
                  <a:pt x="88106" y="127515"/>
                </a:lnTo>
                <a:lnTo>
                  <a:pt x="80105" y="129921"/>
                </a:lnTo>
                <a:lnTo>
                  <a:pt x="72104" y="133754"/>
                </a:lnTo>
                <a:lnTo>
                  <a:pt x="64103" y="138874"/>
                </a:lnTo>
                <a:lnTo>
                  <a:pt x="59992" y="141922"/>
                </a:lnTo>
                <a:close/>
              </a:path>
              <a:path w="175894" h="335915">
                <a:moveTo>
                  <a:pt x="172402" y="334232"/>
                </a:moveTo>
                <a:lnTo>
                  <a:pt x="151066" y="334232"/>
                </a:lnTo>
                <a:lnTo>
                  <a:pt x="148018" y="331184"/>
                </a:lnTo>
                <a:lnTo>
                  <a:pt x="147977" y="198405"/>
                </a:lnTo>
                <a:lnTo>
                  <a:pt x="147756" y="190214"/>
                </a:lnTo>
                <a:lnTo>
                  <a:pt x="135826" y="146589"/>
                </a:lnTo>
                <a:lnTo>
                  <a:pt x="118967" y="132778"/>
                </a:lnTo>
                <a:lnTo>
                  <a:pt x="112871" y="128206"/>
                </a:lnTo>
                <a:lnTo>
                  <a:pt x="105251" y="126682"/>
                </a:lnTo>
                <a:lnTo>
                  <a:pt x="156073" y="126682"/>
                </a:lnTo>
                <a:lnTo>
                  <a:pt x="174164" y="167116"/>
                </a:lnTo>
                <a:lnTo>
                  <a:pt x="175450" y="332708"/>
                </a:lnTo>
                <a:lnTo>
                  <a:pt x="173926" y="332708"/>
                </a:lnTo>
                <a:lnTo>
                  <a:pt x="172402" y="334232"/>
                </a:lnTo>
                <a:close/>
              </a:path>
              <a:path w="175894" h="335915">
                <a:moveTo>
                  <a:pt x="19907" y="335756"/>
                </a:moveTo>
                <a:lnTo>
                  <a:pt x="9144" y="335756"/>
                </a:lnTo>
                <a:lnTo>
                  <a:pt x="7619" y="334232"/>
                </a:lnTo>
                <a:lnTo>
                  <a:pt x="21431" y="334232"/>
                </a:lnTo>
                <a:lnTo>
                  <a:pt x="19907" y="335756"/>
                </a:lnTo>
                <a:close/>
              </a:path>
              <a:path w="175894" h="335915">
                <a:moveTo>
                  <a:pt x="166306" y="335756"/>
                </a:moveTo>
                <a:lnTo>
                  <a:pt x="157162" y="335756"/>
                </a:lnTo>
                <a:lnTo>
                  <a:pt x="155638" y="334232"/>
                </a:lnTo>
                <a:lnTo>
                  <a:pt x="169354" y="334232"/>
                </a:lnTo>
                <a:lnTo>
                  <a:pt x="166306" y="335756"/>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4" name="object 14"/>
          <p:cNvPicPr/>
          <p:nvPr/>
        </p:nvPicPr>
        <p:blipFill>
          <a:blip r:embed="rId7" cstate="print"/>
          <a:stretch>
            <a:fillRect/>
          </a:stretch>
        </p:blipFill>
        <p:spPr>
          <a:xfrm>
            <a:off x="4215840" y="1142107"/>
            <a:ext cx="172800" cy="211786"/>
          </a:xfrm>
          <a:prstGeom prst="rect">
            <a:avLst/>
          </a:prstGeom>
        </p:spPr>
      </p:pic>
      <p:sp>
        <p:nvSpPr>
          <p:cNvPr id="15" name="object 15"/>
          <p:cNvSpPr/>
          <p:nvPr/>
        </p:nvSpPr>
        <p:spPr>
          <a:xfrm>
            <a:off x="4435808" y="1047961"/>
            <a:ext cx="171594" cy="306336"/>
          </a:xfrm>
          <a:custGeom>
            <a:avLst/>
            <a:gdLst/>
            <a:ahLst/>
            <a:cxnLst/>
            <a:rect l="l" t="t" r="r" b="b"/>
            <a:pathLst>
              <a:path w="189229" h="337819">
                <a:moveTo>
                  <a:pt x="179822" y="1524"/>
                </a:moveTo>
                <a:lnTo>
                  <a:pt x="169154" y="1524"/>
                </a:lnTo>
                <a:lnTo>
                  <a:pt x="172202" y="0"/>
                </a:lnTo>
                <a:lnTo>
                  <a:pt x="178298" y="0"/>
                </a:lnTo>
                <a:lnTo>
                  <a:pt x="179822" y="1524"/>
                </a:lnTo>
                <a:close/>
              </a:path>
              <a:path w="189229" h="337819">
                <a:moveTo>
                  <a:pt x="185918" y="3048"/>
                </a:moveTo>
                <a:lnTo>
                  <a:pt x="163058" y="3048"/>
                </a:lnTo>
                <a:lnTo>
                  <a:pt x="164582" y="1524"/>
                </a:lnTo>
                <a:lnTo>
                  <a:pt x="185918" y="1524"/>
                </a:lnTo>
                <a:lnTo>
                  <a:pt x="185918" y="3048"/>
                </a:lnTo>
                <a:close/>
              </a:path>
              <a:path w="189229" h="337819">
                <a:moveTo>
                  <a:pt x="188966" y="137350"/>
                </a:moveTo>
                <a:lnTo>
                  <a:pt x="160010" y="137350"/>
                </a:lnTo>
                <a:lnTo>
                  <a:pt x="160010" y="6096"/>
                </a:lnTo>
                <a:lnTo>
                  <a:pt x="161534" y="4572"/>
                </a:lnTo>
                <a:lnTo>
                  <a:pt x="161534" y="3048"/>
                </a:lnTo>
                <a:lnTo>
                  <a:pt x="187442" y="3048"/>
                </a:lnTo>
                <a:lnTo>
                  <a:pt x="188966" y="4572"/>
                </a:lnTo>
                <a:lnTo>
                  <a:pt x="188966" y="137350"/>
                </a:lnTo>
                <a:close/>
              </a:path>
              <a:path w="189229" h="337819">
                <a:moveTo>
                  <a:pt x="86762" y="337375"/>
                </a:moveTo>
                <a:lnTo>
                  <a:pt x="47138" y="328136"/>
                </a:lnTo>
                <a:lnTo>
                  <a:pt x="15182" y="296321"/>
                </a:lnTo>
                <a:lnTo>
                  <a:pt x="2466" y="256532"/>
                </a:lnTo>
                <a:lnTo>
                  <a:pt x="0" y="218313"/>
                </a:lnTo>
                <a:lnTo>
                  <a:pt x="204" y="209423"/>
                </a:lnTo>
                <a:lnTo>
                  <a:pt x="9491" y="163137"/>
                </a:lnTo>
                <a:lnTo>
                  <a:pt x="30303" y="128373"/>
                </a:lnTo>
                <a:lnTo>
                  <a:pt x="71332" y="105346"/>
                </a:lnTo>
                <a:lnTo>
                  <a:pt x="92858" y="103822"/>
                </a:lnTo>
                <a:lnTo>
                  <a:pt x="102034" y="104155"/>
                </a:lnTo>
                <a:lnTo>
                  <a:pt x="144579" y="122682"/>
                </a:lnTo>
                <a:lnTo>
                  <a:pt x="150971" y="128206"/>
                </a:lnTo>
                <a:lnTo>
                  <a:pt x="91334" y="128206"/>
                </a:lnTo>
                <a:lnTo>
                  <a:pt x="83595" y="128539"/>
                </a:lnTo>
                <a:lnTo>
                  <a:pt x="47805" y="150051"/>
                </a:lnTo>
                <a:lnTo>
                  <a:pt x="33422" y="186213"/>
                </a:lnTo>
                <a:lnTo>
                  <a:pt x="31660" y="194216"/>
                </a:lnTo>
                <a:lnTo>
                  <a:pt x="30755" y="202227"/>
                </a:lnTo>
                <a:lnTo>
                  <a:pt x="30457" y="209423"/>
                </a:lnTo>
                <a:lnTo>
                  <a:pt x="30398" y="227433"/>
                </a:lnTo>
                <a:lnTo>
                  <a:pt x="30565" y="236410"/>
                </a:lnTo>
                <a:lnTo>
                  <a:pt x="39399" y="277019"/>
                </a:lnTo>
                <a:lnTo>
                  <a:pt x="66879" y="309038"/>
                </a:lnTo>
                <a:lnTo>
                  <a:pt x="89810" y="312896"/>
                </a:lnTo>
                <a:lnTo>
                  <a:pt x="147025" y="312896"/>
                </a:lnTo>
                <a:lnTo>
                  <a:pt x="145341" y="314420"/>
                </a:lnTo>
                <a:lnTo>
                  <a:pt x="107801" y="334851"/>
                </a:lnTo>
                <a:lnTo>
                  <a:pt x="97724" y="336765"/>
                </a:lnTo>
                <a:lnTo>
                  <a:pt x="86762" y="337375"/>
                </a:lnTo>
                <a:close/>
              </a:path>
              <a:path w="189229" h="337819">
                <a:moveTo>
                  <a:pt x="147025" y="312896"/>
                </a:moveTo>
                <a:lnTo>
                  <a:pt x="100574" y="312896"/>
                </a:lnTo>
                <a:lnTo>
                  <a:pt x="106670" y="311372"/>
                </a:lnTo>
                <a:lnTo>
                  <a:pt x="111242" y="309848"/>
                </a:lnTo>
                <a:lnTo>
                  <a:pt x="123434" y="303752"/>
                </a:lnTo>
                <a:lnTo>
                  <a:pt x="129530" y="299180"/>
                </a:lnTo>
                <a:lnTo>
                  <a:pt x="134102" y="294608"/>
                </a:lnTo>
                <a:lnTo>
                  <a:pt x="141722" y="288512"/>
                </a:lnTo>
                <a:lnTo>
                  <a:pt x="146294" y="284534"/>
                </a:lnTo>
                <a:lnTo>
                  <a:pt x="150866" y="279546"/>
                </a:lnTo>
                <a:lnTo>
                  <a:pt x="155438" y="273684"/>
                </a:lnTo>
                <a:lnTo>
                  <a:pt x="160010" y="267081"/>
                </a:lnTo>
                <a:lnTo>
                  <a:pt x="160010" y="172497"/>
                </a:lnTo>
                <a:lnTo>
                  <a:pt x="126482" y="138874"/>
                </a:lnTo>
                <a:lnTo>
                  <a:pt x="91334" y="128206"/>
                </a:lnTo>
                <a:lnTo>
                  <a:pt x="150971" y="128206"/>
                </a:lnTo>
                <a:lnTo>
                  <a:pt x="152720" y="129730"/>
                </a:lnTo>
                <a:lnTo>
                  <a:pt x="160010" y="137350"/>
                </a:lnTo>
                <a:lnTo>
                  <a:pt x="188966" y="137350"/>
                </a:lnTo>
                <a:lnTo>
                  <a:pt x="188966" y="297656"/>
                </a:lnTo>
                <a:lnTo>
                  <a:pt x="163058" y="297656"/>
                </a:lnTo>
                <a:lnTo>
                  <a:pt x="154128" y="306466"/>
                </a:lnTo>
                <a:lnTo>
                  <a:pt x="147025" y="312896"/>
                </a:lnTo>
                <a:close/>
              </a:path>
              <a:path w="189229" h="337819">
                <a:moveTo>
                  <a:pt x="188966" y="332708"/>
                </a:moveTo>
                <a:lnTo>
                  <a:pt x="163058" y="332708"/>
                </a:lnTo>
                <a:lnTo>
                  <a:pt x="163058" y="297656"/>
                </a:lnTo>
                <a:lnTo>
                  <a:pt x="188966" y="297656"/>
                </a:lnTo>
                <a:lnTo>
                  <a:pt x="188966" y="332708"/>
                </a:lnTo>
                <a:close/>
              </a:path>
              <a:path w="189229" h="337819">
                <a:moveTo>
                  <a:pt x="185918" y="334232"/>
                </a:moveTo>
                <a:lnTo>
                  <a:pt x="166106" y="334232"/>
                </a:lnTo>
                <a:lnTo>
                  <a:pt x="164582" y="332708"/>
                </a:lnTo>
                <a:lnTo>
                  <a:pt x="187442" y="332708"/>
                </a:lnTo>
                <a:lnTo>
                  <a:pt x="185918" y="334232"/>
                </a:lnTo>
                <a:close/>
              </a:path>
              <a:path w="189229" h="337819">
                <a:moveTo>
                  <a:pt x="181346" y="335756"/>
                </a:moveTo>
                <a:lnTo>
                  <a:pt x="172202" y="335756"/>
                </a:lnTo>
                <a:lnTo>
                  <a:pt x="170678" y="334232"/>
                </a:lnTo>
                <a:lnTo>
                  <a:pt x="182870" y="334232"/>
                </a:lnTo>
                <a:lnTo>
                  <a:pt x="181346" y="335756"/>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nvGrpSpPr>
          <p:cNvPr id="16" name="object 16"/>
          <p:cNvGrpSpPr/>
          <p:nvPr/>
        </p:nvGrpSpPr>
        <p:grpSpPr>
          <a:xfrm>
            <a:off x="4760734" y="1066013"/>
            <a:ext cx="536663" cy="287909"/>
            <a:chOff x="3874198" y="1175575"/>
            <a:chExt cx="591820" cy="317500"/>
          </a:xfrm>
        </p:grpSpPr>
        <p:sp>
          <p:nvSpPr>
            <p:cNvPr id="17" name="object 17"/>
            <p:cNvSpPr/>
            <p:nvPr/>
          </p:nvSpPr>
          <p:spPr>
            <a:xfrm>
              <a:off x="3874186" y="1175575"/>
              <a:ext cx="349885" cy="317500"/>
            </a:xfrm>
            <a:custGeom>
              <a:avLst/>
              <a:gdLst/>
              <a:ahLst/>
              <a:cxnLst/>
              <a:rect l="l" t="t" r="r" b="b"/>
              <a:pathLst>
                <a:path w="349885" h="317500">
                  <a:moveTo>
                    <a:pt x="184505" y="230416"/>
                  </a:moveTo>
                  <a:lnTo>
                    <a:pt x="174929" y="191782"/>
                  </a:lnTo>
                  <a:lnTo>
                    <a:pt x="144500" y="162166"/>
                  </a:lnTo>
                  <a:lnTo>
                    <a:pt x="138785" y="158686"/>
                  </a:lnTo>
                  <a:lnTo>
                    <a:pt x="131927" y="154406"/>
                  </a:lnTo>
                  <a:lnTo>
                    <a:pt x="125069" y="150685"/>
                  </a:lnTo>
                  <a:lnTo>
                    <a:pt x="118211" y="147548"/>
                  </a:lnTo>
                  <a:lnTo>
                    <a:pt x="111353" y="144970"/>
                  </a:lnTo>
                  <a:lnTo>
                    <a:pt x="104521" y="141541"/>
                  </a:lnTo>
                  <a:lnTo>
                    <a:pt x="97815" y="138112"/>
                  </a:lnTo>
                  <a:lnTo>
                    <a:pt x="91376" y="134683"/>
                  </a:lnTo>
                  <a:lnTo>
                    <a:pt x="85344" y="131254"/>
                  </a:lnTo>
                  <a:lnTo>
                    <a:pt x="78752" y="127812"/>
                  </a:lnTo>
                  <a:lnTo>
                    <a:pt x="45720" y="99161"/>
                  </a:lnTo>
                  <a:lnTo>
                    <a:pt x="41148" y="91541"/>
                  </a:lnTo>
                  <a:lnTo>
                    <a:pt x="39624" y="83921"/>
                  </a:lnTo>
                  <a:lnTo>
                    <a:pt x="39624" y="60960"/>
                  </a:lnTo>
                  <a:lnTo>
                    <a:pt x="42672" y="56388"/>
                  </a:lnTo>
                  <a:lnTo>
                    <a:pt x="44196" y="50292"/>
                  </a:lnTo>
                  <a:lnTo>
                    <a:pt x="48768" y="44196"/>
                  </a:lnTo>
                  <a:lnTo>
                    <a:pt x="57912" y="35052"/>
                  </a:lnTo>
                  <a:lnTo>
                    <a:pt x="64008" y="32004"/>
                  </a:lnTo>
                  <a:lnTo>
                    <a:pt x="70104" y="30480"/>
                  </a:lnTo>
                  <a:lnTo>
                    <a:pt x="77724" y="27432"/>
                  </a:lnTo>
                  <a:lnTo>
                    <a:pt x="85344" y="25908"/>
                  </a:lnTo>
                  <a:lnTo>
                    <a:pt x="94589" y="25908"/>
                  </a:lnTo>
                  <a:lnTo>
                    <a:pt x="134213" y="35052"/>
                  </a:lnTo>
                  <a:lnTo>
                    <a:pt x="140309" y="36576"/>
                  </a:lnTo>
                  <a:lnTo>
                    <a:pt x="146405" y="39624"/>
                  </a:lnTo>
                  <a:lnTo>
                    <a:pt x="149453" y="42672"/>
                  </a:lnTo>
                  <a:lnTo>
                    <a:pt x="154025" y="45720"/>
                  </a:lnTo>
                  <a:lnTo>
                    <a:pt x="160121" y="48768"/>
                  </a:lnTo>
                  <a:lnTo>
                    <a:pt x="163169" y="48768"/>
                  </a:lnTo>
                  <a:lnTo>
                    <a:pt x="166217" y="45720"/>
                  </a:lnTo>
                  <a:lnTo>
                    <a:pt x="166217" y="42672"/>
                  </a:lnTo>
                  <a:lnTo>
                    <a:pt x="167741" y="41148"/>
                  </a:lnTo>
                  <a:lnTo>
                    <a:pt x="167741" y="28956"/>
                  </a:lnTo>
                  <a:lnTo>
                    <a:pt x="166217" y="27432"/>
                  </a:lnTo>
                  <a:lnTo>
                    <a:pt x="166217" y="25908"/>
                  </a:lnTo>
                  <a:lnTo>
                    <a:pt x="166217" y="22860"/>
                  </a:lnTo>
                  <a:lnTo>
                    <a:pt x="164693" y="22860"/>
                  </a:lnTo>
                  <a:lnTo>
                    <a:pt x="164693" y="19812"/>
                  </a:lnTo>
                  <a:lnTo>
                    <a:pt x="163169" y="19812"/>
                  </a:lnTo>
                  <a:lnTo>
                    <a:pt x="158597" y="15240"/>
                  </a:lnTo>
                  <a:lnTo>
                    <a:pt x="152501" y="13716"/>
                  </a:lnTo>
                  <a:lnTo>
                    <a:pt x="143357" y="7620"/>
                  </a:lnTo>
                  <a:lnTo>
                    <a:pt x="125069" y="3048"/>
                  </a:lnTo>
                  <a:lnTo>
                    <a:pt x="117449" y="1524"/>
                  </a:lnTo>
                  <a:lnTo>
                    <a:pt x="111353" y="0"/>
                  </a:lnTo>
                  <a:lnTo>
                    <a:pt x="97637" y="0"/>
                  </a:lnTo>
                  <a:lnTo>
                    <a:pt x="88468" y="292"/>
                  </a:lnTo>
                  <a:lnTo>
                    <a:pt x="46863" y="11620"/>
                  </a:lnTo>
                  <a:lnTo>
                    <a:pt x="18961" y="37604"/>
                  </a:lnTo>
                  <a:lnTo>
                    <a:pt x="9144" y="76301"/>
                  </a:lnTo>
                  <a:lnTo>
                    <a:pt x="9461" y="85153"/>
                  </a:lnTo>
                  <a:lnTo>
                    <a:pt x="23050" y="120891"/>
                  </a:lnTo>
                  <a:lnTo>
                    <a:pt x="32004" y="131254"/>
                  </a:lnTo>
                  <a:lnTo>
                    <a:pt x="36868" y="136690"/>
                  </a:lnTo>
                  <a:lnTo>
                    <a:pt x="42291" y="141541"/>
                  </a:lnTo>
                  <a:lnTo>
                    <a:pt x="48298" y="145834"/>
                  </a:lnTo>
                  <a:lnTo>
                    <a:pt x="54864" y="149542"/>
                  </a:lnTo>
                  <a:lnTo>
                    <a:pt x="61709" y="152971"/>
                  </a:lnTo>
                  <a:lnTo>
                    <a:pt x="68389" y="156400"/>
                  </a:lnTo>
                  <a:lnTo>
                    <a:pt x="74803" y="159829"/>
                  </a:lnTo>
                  <a:lnTo>
                    <a:pt x="80772" y="163258"/>
                  </a:lnTo>
                  <a:lnTo>
                    <a:pt x="87693" y="166458"/>
                  </a:lnTo>
                  <a:lnTo>
                    <a:pt x="101447" y="172262"/>
                  </a:lnTo>
                  <a:lnTo>
                    <a:pt x="108305" y="175450"/>
                  </a:lnTo>
                  <a:lnTo>
                    <a:pt x="114236" y="178879"/>
                  </a:lnTo>
                  <a:lnTo>
                    <a:pt x="120307" y="182308"/>
                  </a:lnTo>
                  <a:lnTo>
                    <a:pt x="126098" y="185737"/>
                  </a:lnTo>
                  <a:lnTo>
                    <a:pt x="131165" y="189166"/>
                  </a:lnTo>
                  <a:lnTo>
                    <a:pt x="137261" y="195364"/>
                  </a:lnTo>
                  <a:lnTo>
                    <a:pt x="143357" y="201460"/>
                  </a:lnTo>
                  <a:lnTo>
                    <a:pt x="154025" y="242608"/>
                  </a:lnTo>
                  <a:lnTo>
                    <a:pt x="152501" y="250228"/>
                  </a:lnTo>
                  <a:lnTo>
                    <a:pt x="129641" y="280797"/>
                  </a:lnTo>
                  <a:lnTo>
                    <a:pt x="114401" y="286893"/>
                  </a:lnTo>
                  <a:lnTo>
                    <a:pt x="107759" y="288899"/>
                  </a:lnTo>
                  <a:lnTo>
                    <a:pt x="101257" y="290322"/>
                  </a:lnTo>
                  <a:lnTo>
                    <a:pt x="94475" y="291185"/>
                  </a:lnTo>
                  <a:lnTo>
                    <a:pt x="86969" y="291465"/>
                  </a:lnTo>
                  <a:lnTo>
                    <a:pt x="78054" y="291185"/>
                  </a:lnTo>
                  <a:lnTo>
                    <a:pt x="69735" y="290322"/>
                  </a:lnTo>
                  <a:lnTo>
                    <a:pt x="62014" y="288899"/>
                  </a:lnTo>
                  <a:lnTo>
                    <a:pt x="54864" y="286893"/>
                  </a:lnTo>
                  <a:lnTo>
                    <a:pt x="47244" y="283845"/>
                  </a:lnTo>
                  <a:lnTo>
                    <a:pt x="38100" y="280797"/>
                  </a:lnTo>
                  <a:lnTo>
                    <a:pt x="25908" y="274701"/>
                  </a:lnTo>
                  <a:lnTo>
                    <a:pt x="12192" y="265557"/>
                  </a:lnTo>
                  <a:lnTo>
                    <a:pt x="9144" y="264033"/>
                  </a:lnTo>
                  <a:lnTo>
                    <a:pt x="6096" y="264033"/>
                  </a:lnTo>
                  <a:lnTo>
                    <a:pt x="4572" y="265557"/>
                  </a:lnTo>
                  <a:lnTo>
                    <a:pt x="3048" y="265557"/>
                  </a:lnTo>
                  <a:lnTo>
                    <a:pt x="3048" y="267081"/>
                  </a:lnTo>
                  <a:lnTo>
                    <a:pt x="1524" y="267081"/>
                  </a:lnTo>
                  <a:lnTo>
                    <a:pt x="1524" y="271653"/>
                  </a:lnTo>
                  <a:lnTo>
                    <a:pt x="0" y="273177"/>
                  </a:lnTo>
                  <a:lnTo>
                    <a:pt x="0" y="282321"/>
                  </a:lnTo>
                  <a:lnTo>
                    <a:pt x="1524" y="285369"/>
                  </a:lnTo>
                  <a:lnTo>
                    <a:pt x="1625" y="288518"/>
                  </a:lnTo>
                  <a:lnTo>
                    <a:pt x="3048" y="289941"/>
                  </a:lnTo>
                  <a:lnTo>
                    <a:pt x="3048" y="292989"/>
                  </a:lnTo>
                  <a:lnTo>
                    <a:pt x="6096" y="294513"/>
                  </a:lnTo>
                  <a:lnTo>
                    <a:pt x="7620" y="296037"/>
                  </a:lnTo>
                  <a:lnTo>
                    <a:pt x="10668" y="297561"/>
                  </a:lnTo>
                  <a:lnTo>
                    <a:pt x="19812" y="303657"/>
                  </a:lnTo>
                  <a:lnTo>
                    <a:pt x="25908" y="306705"/>
                  </a:lnTo>
                  <a:lnTo>
                    <a:pt x="32004" y="308229"/>
                  </a:lnTo>
                  <a:lnTo>
                    <a:pt x="37744" y="310286"/>
                  </a:lnTo>
                  <a:lnTo>
                    <a:pt x="43624" y="312039"/>
                  </a:lnTo>
                  <a:lnTo>
                    <a:pt x="49796" y="313804"/>
                  </a:lnTo>
                  <a:lnTo>
                    <a:pt x="56388" y="315849"/>
                  </a:lnTo>
                  <a:lnTo>
                    <a:pt x="63246" y="316788"/>
                  </a:lnTo>
                  <a:lnTo>
                    <a:pt x="70104" y="317271"/>
                  </a:lnTo>
                  <a:lnTo>
                    <a:pt x="76962" y="317449"/>
                  </a:lnTo>
                  <a:lnTo>
                    <a:pt x="83820" y="317474"/>
                  </a:lnTo>
                  <a:lnTo>
                    <a:pt x="95021" y="317169"/>
                  </a:lnTo>
                  <a:lnTo>
                    <a:pt x="133908" y="309092"/>
                  </a:lnTo>
                  <a:lnTo>
                    <a:pt x="158877" y="291465"/>
                  </a:lnTo>
                  <a:lnTo>
                    <a:pt x="162102" y="288518"/>
                  </a:lnTo>
                  <a:lnTo>
                    <a:pt x="182410" y="249897"/>
                  </a:lnTo>
                  <a:lnTo>
                    <a:pt x="183959" y="240436"/>
                  </a:lnTo>
                  <a:lnTo>
                    <a:pt x="184505" y="230416"/>
                  </a:lnTo>
                  <a:close/>
                </a:path>
                <a:path w="349885" h="317500">
                  <a:moveTo>
                    <a:pt x="349288" y="94589"/>
                  </a:moveTo>
                  <a:lnTo>
                    <a:pt x="347764" y="93065"/>
                  </a:lnTo>
                  <a:lnTo>
                    <a:pt x="347764" y="90017"/>
                  </a:lnTo>
                  <a:lnTo>
                    <a:pt x="346240" y="88493"/>
                  </a:lnTo>
                  <a:lnTo>
                    <a:pt x="344716" y="88493"/>
                  </a:lnTo>
                  <a:lnTo>
                    <a:pt x="344716" y="86969"/>
                  </a:lnTo>
                  <a:lnTo>
                    <a:pt x="282143" y="86969"/>
                  </a:lnTo>
                  <a:lnTo>
                    <a:pt x="282143" y="32004"/>
                  </a:lnTo>
                  <a:lnTo>
                    <a:pt x="280619" y="30480"/>
                  </a:lnTo>
                  <a:lnTo>
                    <a:pt x="280619" y="28956"/>
                  </a:lnTo>
                  <a:lnTo>
                    <a:pt x="276047" y="28956"/>
                  </a:lnTo>
                  <a:lnTo>
                    <a:pt x="274523" y="27432"/>
                  </a:lnTo>
                  <a:lnTo>
                    <a:pt x="260807" y="27432"/>
                  </a:lnTo>
                  <a:lnTo>
                    <a:pt x="259283" y="28956"/>
                  </a:lnTo>
                  <a:lnTo>
                    <a:pt x="256235" y="28956"/>
                  </a:lnTo>
                  <a:lnTo>
                    <a:pt x="253187" y="32004"/>
                  </a:lnTo>
                  <a:lnTo>
                    <a:pt x="253187" y="86969"/>
                  </a:lnTo>
                  <a:lnTo>
                    <a:pt x="219659" y="86969"/>
                  </a:lnTo>
                  <a:lnTo>
                    <a:pt x="218135" y="88493"/>
                  </a:lnTo>
                  <a:lnTo>
                    <a:pt x="216611" y="88493"/>
                  </a:lnTo>
                  <a:lnTo>
                    <a:pt x="216611" y="90017"/>
                  </a:lnTo>
                  <a:lnTo>
                    <a:pt x="215087" y="91541"/>
                  </a:lnTo>
                  <a:lnTo>
                    <a:pt x="215087" y="94589"/>
                  </a:lnTo>
                  <a:lnTo>
                    <a:pt x="213563" y="96113"/>
                  </a:lnTo>
                  <a:lnTo>
                    <a:pt x="213563" y="103733"/>
                  </a:lnTo>
                  <a:lnTo>
                    <a:pt x="215087" y="106781"/>
                  </a:lnTo>
                  <a:lnTo>
                    <a:pt x="216611" y="108305"/>
                  </a:lnTo>
                  <a:lnTo>
                    <a:pt x="216611" y="109829"/>
                  </a:lnTo>
                  <a:lnTo>
                    <a:pt x="219659" y="111353"/>
                  </a:lnTo>
                  <a:lnTo>
                    <a:pt x="253187" y="111353"/>
                  </a:lnTo>
                  <a:lnTo>
                    <a:pt x="253187" y="245656"/>
                  </a:lnTo>
                  <a:lnTo>
                    <a:pt x="259283" y="286893"/>
                  </a:lnTo>
                  <a:lnTo>
                    <a:pt x="291185" y="314820"/>
                  </a:lnTo>
                  <a:lnTo>
                    <a:pt x="312623" y="317474"/>
                  </a:lnTo>
                  <a:lnTo>
                    <a:pt x="323380" y="317474"/>
                  </a:lnTo>
                  <a:lnTo>
                    <a:pt x="326428" y="315849"/>
                  </a:lnTo>
                  <a:lnTo>
                    <a:pt x="332524" y="315849"/>
                  </a:lnTo>
                  <a:lnTo>
                    <a:pt x="335572" y="314325"/>
                  </a:lnTo>
                  <a:lnTo>
                    <a:pt x="338620" y="314325"/>
                  </a:lnTo>
                  <a:lnTo>
                    <a:pt x="340144" y="312801"/>
                  </a:lnTo>
                  <a:lnTo>
                    <a:pt x="343192" y="311277"/>
                  </a:lnTo>
                  <a:lnTo>
                    <a:pt x="344716" y="311277"/>
                  </a:lnTo>
                  <a:lnTo>
                    <a:pt x="346240" y="309753"/>
                  </a:lnTo>
                  <a:lnTo>
                    <a:pt x="346240" y="308229"/>
                  </a:lnTo>
                  <a:lnTo>
                    <a:pt x="347764" y="306705"/>
                  </a:lnTo>
                  <a:lnTo>
                    <a:pt x="347764" y="303657"/>
                  </a:lnTo>
                  <a:lnTo>
                    <a:pt x="349288" y="302133"/>
                  </a:lnTo>
                  <a:lnTo>
                    <a:pt x="349288" y="292989"/>
                  </a:lnTo>
                  <a:lnTo>
                    <a:pt x="349288" y="291465"/>
                  </a:lnTo>
                  <a:lnTo>
                    <a:pt x="347764" y="289941"/>
                  </a:lnTo>
                  <a:lnTo>
                    <a:pt x="347764" y="286893"/>
                  </a:lnTo>
                  <a:lnTo>
                    <a:pt x="346240" y="286893"/>
                  </a:lnTo>
                  <a:lnTo>
                    <a:pt x="346240" y="285369"/>
                  </a:lnTo>
                  <a:lnTo>
                    <a:pt x="341668" y="285369"/>
                  </a:lnTo>
                  <a:lnTo>
                    <a:pt x="340144" y="286893"/>
                  </a:lnTo>
                  <a:lnTo>
                    <a:pt x="338620" y="286893"/>
                  </a:lnTo>
                  <a:lnTo>
                    <a:pt x="335572" y="288417"/>
                  </a:lnTo>
                  <a:lnTo>
                    <a:pt x="334048" y="289941"/>
                  </a:lnTo>
                  <a:lnTo>
                    <a:pt x="331000" y="289941"/>
                  </a:lnTo>
                  <a:lnTo>
                    <a:pt x="327952" y="291465"/>
                  </a:lnTo>
                  <a:lnTo>
                    <a:pt x="324904" y="291465"/>
                  </a:lnTo>
                  <a:lnTo>
                    <a:pt x="321856" y="292989"/>
                  </a:lnTo>
                  <a:lnTo>
                    <a:pt x="314147" y="292989"/>
                  </a:lnTo>
                  <a:lnTo>
                    <a:pt x="305828" y="292163"/>
                  </a:lnTo>
                  <a:lnTo>
                    <a:pt x="282473" y="254406"/>
                  </a:lnTo>
                  <a:lnTo>
                    <a:pt x="282143" y="111353"/>
                  </a:lnTo>
                  <a:lnTo>
                    <a:pt x="344716" y="111353"/>
                  </a:lnTo>
                  <a:lnTo>
                    <a:pt x="347764" y="108305"/>
                  </a:lnTo>
                  <a:lnTo>
                    <a:pt x="347764" y="106781"/>
                  </a:lnTo>
                  <a:lnTo>
                    <a:pt x="349288" y="103733"/>
                  </a:lnTo>
                  <a:lnTo>
                    <a:pt x="349288" y="94589"/>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8" name="object 18"/>
            <p:cNvPicPr/>
            <p:nvPr/>
          </p:nvPicPr>
          <p:blipFill>
            <a:blip r:embed="rId8" cstate="print"/>
            <a:stretch>
              <a:fillRect/>
            </a:stretch>
          </p:blipFill>
          <p:spPr>
            <a:xfrm>
              <a:off x="4258639" y="1259490"/>
              <a:ext cx="207234" cy="233553"/>
            </a:xfrm>
            <a:prstGeom prst="rect">
              <a:avLst/>
            </a:prstGeom>
          </p:spPr>
        </p:pic>
      </p:grpSp>
      <p:pic>
        <p:nvPicPr>
          <p:cNvPr id="19" name="object 19"/>
          <p:cNvPicPr/>
          <p:nvPr/>
        </p:nvPicPr>
        <p:blipFill>
          <a:blip r:embed="rId9" cstate="print"/>
          <a:stretch>
            <a:fillRect/>
          </a:stretch>
        </p:blipFill>
        <p:spPr>
          <a:xfrm>
            <a:off x="5355410" y="1142107"/>
            <a:ext cx="720608" cy="287880"/>
          </a:xfrm>
          <a:prstGeom prst="rect">
            <a:avLst/>
          </a:prstGeom>
        </p:spPr>
      </p:pic>
      <p:pic>
        <p:nvPicPr>
          <p:cNvPr id="20" name="object 20"/>
          <p:cNvPicPr/>
          <p:nvPr/>
        </p:nvPicPr>
        <p:blipFill>
          <a:blip r:embed="rId10" cstate="print"/>
          <a:stretch>
            <a:fillRect/>
          </a:stretch>
        </p:blipFill>
        <p:spPr>
          <a:xfrm>
            <a:off x="4085337" y="1698006"/>
            <a:ext cx="3910436" cy="4047142"/>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287823" y="2368597"/>
            <a:ext cx="3851041" cy="2783479"/>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562051" y="1435862"/>
            <a:ext cx="5257340" cy="3945587"/>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813109" y="1734366"/>
            <a:ext cx="4853760" cy="321946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lstStyle/>
          <a:p>
            <a:pPr algn="ctr"/>
            <a:r>
              <a:rPr lang="en-US" b="1" dirty="0">
                <a:latin typeface="Cambria" panose="02040503050406030204" pitchFamily="18" charset="0"/>
                <a:ea typeface="Cambria" panose="02040503050406030204" pitchFamily="18" charset="0"/>
              </a:rPr>
              <a:t>DATA</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202268"/>
            <a:ext cx="11855116" cy="5463226"/>
          </a:xfrm>
        </p:spPr>
        <p:txBody>
          <a:bodyPr>
            <a:normAutofit/>
          </a:bodyPr>
          <a:lstStyle/>
          <a:p>
            <a:pPr marL="0" indent="0">
              <a:buNone/>
            </a:pPr>
            <a:endParaRPr lang="en-US" sz="2400" dirty="0">
              <a:latin typeface="Cambria" panose="02040503050406030204" pitchFamily="18" charset="0"/>
              <a:ea typeface="Cambria" panose="02040503050406030204" pitchFamily="18" charset="0"/>
            </a:endParaRPr>
          </a:p>
          <a:p>
            <a:r>
              <a:rPr lang="en-US" sz="2400" dirty="0">
                <a:latin typeface="Cambria" panose="02040503050406030204" pitchFamily="18" charset="0"/>
                <a:ea typeface="Cambria" panose="02040503050406030204" pitchFamily="18" charset="0"/>
              </a:rPr>
              <a:t>Data: </a:t>
            </a:r>
            <a:r>
              <a:rPr lang="en-US" sz="2400" b="1" dirty="0">
                <a:latin typeface="Cambria" panose="02040503050406030204" pitchFamily="18" charset="0"/>
                <a:ea typeface="Cambria" panose="02040503050406030204" pitchFamily="18" charset="0"/>
              </a:rPr>
              <a:t>Collection</a:t>
            </a:r>
            <a:r>
              <a:rPr lang="en-US" sz="2400" dirty="0">
                <a:latin typeface="Cambria" panose="02040503050406030204" pitchFamily="18" charset="0"/>
                <a:ea typeface="Cambria" panose="02040503050406030204" pitchFamily="18" charset="0"/>
              </a:rPr>
              <a:t> of </a:t>
            </a:r>
            <a:r>
              <a:rPr lang="en-US" sz="2400" b="1" dirty="0">
                <a:latin typeface="Cambria" panose="02040503050406030204" pitchFamily="18" charset="0"/>
                <a:ea typeface="Cambria" panose="02040503050406030204" pitchFamily="18" charset="0"/>
              </a:rPr>
              <a:t>raw</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facts</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from</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which</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conclusions</a:t>
            </a:r>
            <a:r>
              <a:rPr lang="en-US" sz="2400" dirty="0">
                <a:latin typeface="Cambria" panose="02040503050406030204" pitchFamily="18" charset="0"/>
                <a:ea typeface="Cambria" panose="02040503050406030204" pitchFamily="18" charset="0"/>
              </a:rPr>
              <a:t> may be </a:t>
            </a:r>
            <a:r>
              <a:rPr lang="en-US" sz="2400" b="1" dirty="0">
                <a:latin typeface="Cambria" panose="02040503050406030204" pitchFamily="18" charset="0"/>
                <a:ea typeface="Cambria" panose="02040503050406030204" pitchFamily="18" charset="0"/>
              </a:rPr>
              <a:t>drawn</a:t>
            </a:r>
            <a:r>
              <a:rPr lang="en-US" sz="2400" dirty="0">
                <a:latin typeface="Cambria" panose="02040503050406030204" pitchFamily="18" charset="0"/>
                <a:ea typeface="Cambria" panose="02040503050406030204" pitchFamily="18" charset="0"/>
              </a:rPr>
              <a:t>.</a:t>
            </a:r>
            <a:br>
              <a:rPr lang="en-US" sz="2400" dirty="0">
                <a:latin typeface="Cambria" panose="02040503050406030204" pitchFamily="18" charset="0"/>
                <a:ea typeface="Cambria" panose="02040503050406030204" pitchFamily="18" charset="0"/>
              </a:rPr>
            </a:br>
            <a:endParaRPr lang="en-US" sz="2400" dirty="0">
              <a:latin typeface="Cambria" panose="02040503050406030204" pitchFamily="18" charset="0"/>
              <a:ea typeface="Cambria" panose="02040503050406030204" pitchFamily="18" charset="0"/>
            </a:endParaRPr>
          </a:p>
          <a:p>
            <a:r>
              <a:rPr lang="en-US" sz="2400" b="1" dirty="0">
                <a:latin typeface="Cambria" panose="02040503050406030204" pitchFamily="18" charset="0"/>
                <a:ea typeface="Cambria" panose="02040503050406030204" pitchFamily="18" charset="0"/>
              </a:rPr>
              <a:t>Data</a:t>
            </a:r>
            <a:r>
              <a:rPr lang="en-US" sz="2400" dirty="0">
                <a:latin typeface="Cambria" panose="02040503050406030204" pitchFamily="18" charset="0"/>
                <a:ea typeface="Cambria" panose="02040503050406030204" pitchFamily="18" charset="0"/>
              </a:rPr>
              <a:t> will be </a:t>
            </a:r>
            <a:r>
              <a:rPr lang="en-US" sz="2400" b="1" dirty="0">
                <a:latin typeface="Cambria" panose="02040503050406030204" pitchFamily="18" charset="0"/>
                <a:ea typeface="Cambria" panose="02040503050406030204" pitchFamily="18" charset="0"/>
              </a:rPr>
              <a:t>converted</a:t>
            </a:r>
            <a:r>
              <a:rPr lang="en-US" sz="2400" dirty="0">
                <a:latin typeface="Cambria" panose="02040503050406030204" pitchFamily="18" charset="0"/>
                <a:ea typeface="Cambria" panose="02040503050406030204" pitchFamily="18" charset="0"/>
              </a:rPr>
              <a:t> from its </a:t>
            </a:r>
            <a:r>
              <a:rPr lang="en-US" sz="2400" b="1" dirty="0">
                <a:latin typeface="Cambria" panose="02040503050406030204" pitchFamily="18" charset="0"/>
                <a:ea typeface="Cambria" panose="02040503050406030204" pitchFamily="18" charset="0"/>
              </a:rPr>
              <a:t>physical</a:t>
            </a:r>
            <a:r>
              <a:rPr lang="en-US" sz="2400" dirty="0">
                <a:latin typeface="Cambria" panose="02040503050406030204" pitchFamily="18" charset="0"/>
                <a:ea typeface="Cambria" panose="02040503050406030204" pitchFamily="18" charset="0"/>
              </a:rPr>
              <a:t> form </a:t>
            </a:r>
            <a:r>
              <a:rPr lang="en-US" sz="2400" b="1" dirty="0">
                <a:latin typeface="Cambria" panose="02040503050406030204" pitchFamily="18" charset="0"/>
                <a:ea typeface="Cambria" panose="02040503050406030204" pitchFamily="18" charset="0"/>
              </a:rPr>
              <a:t>to</a:t>
            </a:r>
            <a:r>
              <a:rPr lang="en-US" sz="2400" dirty="0">
                <a:latin typeface="Cambria" panose="02040503050406030204" pitchFamily="18" charset="0"/>
                <a:ea typeface="Cambria" panose="02040503050406030204" pitchFamily="18" charset="0"/>
              </a:rPr>
              <a:t> more convenient form i.e., to </a:t>
            </a:r>
            <a:r>
              <a:rPr lang="en-US" sz="2400" b="1" dirty="0">
                <a:latin typeface="Cambria" panose="02040503050406030204" pitchFamily="18" charset="0"/>
                <a:ea typeface="Cambria" panose="02040503050406030204" pitchFamily="18" charset="0"/>
              </a:rPr>
              <a:t>Digital</a:t>
            </a:r>
            <a:r>
              <a:rPr lang="en-US" sz="2400" dirty="0">
                <a:latin typeface="Cambria" panose="02040503050406030204" pitchFamily="18" charset="0"/>
                <a:ea typeface="Cambria" panose="02040503050406030204" pitchFamily="18" charset="0"/>
              </a:rPr>
              <a:t> form.</a:t>
            </a:r>
            <a:br>
              <a:rPr lang="en-US" sz="2400" dirty="0">
                <a:latin typeface="Cambria" panose="02040503050406030204" pitchFamily="18" charset="0"/>
                <a:ea typeface="Cambria" panose="02040503050406030204" pitchFamily="18" charset="0"/>
              </a:rPr>
            </a:br>
            <a:endParaRPr lang="en-US" sz="2400" dirty="0">
              <a:latin typeface="Cambria" panose="02040503050406030204" pitchFamily="18" charset="0"/>
              <a:ea typeface="Cambria" panose="02040503050406030204" pitchFamily="18" charset="0"/>
            </a:endParaRPr>
          </a:p>
          <a:p>
            <a:r>
              <a:rPr lang="en-US" sz="2400" b="1" dirty="0">
                <a:latin typeface="Cambria" panose="02040503050406030204" pitchFamily="18" charset="0"/>
                <a:ea typeface="Cambria" panose="02040503050406030204" pitchFamily="18" charset="0"/>
              </a:rPr>
              <a:t>Data</a:t>
            </a:r>
            <a:r>
              <a:rPr lang="en-US" sz="2400" dirty="0">
                <a:latin typeface="Cambria" panose="02040503050406030204" pitchFamily="18" charset="0"/>
                <a:ea typeface="Cambria" panose="02040503050406030204" pitchFamily="18" charset="0"/>
              </a:rPr>
              <a:t> is </a:t>
            </a:r>
            <a:r>
              <a:rPr lang="en-US" sz="2400" b="1" dirty="0">
                <a:latin typeface="Cambria" panose="02040503050406030204" pitchFamily="18" charset="0"/>
                <a:ea typeface="Cambria" panose="02040503050406030204" pitchFamily="18" charset="0"/>
              </a:rPr>
              <a:t>convenient</a:t>
            </a:r>
            <a:r>
              <a:rPr lang="en-US" sz="2400" dirty="0">
                <a:latin typeface="Cambria" panose="02040503050406030204" pitchFamily="18" charset="0"/>
                <a:ea typeface="Cambria" panose="02040503050406030204" pitchFamily="18" charset="0"/>
              </a:rPr>
              <a:t> to </a:t>
            </a:r>
            <a:r>
              <a:rPr lang="en-US" sz="2400" b="1" dirty="0">
                <a:latin typeface="Cambria" panose="02040503050406030204" pitchFamily="18" charset="0"/>
                <a:ea typeface="Cambria" panose="02040503050406030204" pitchFamily="18" charset="0"/>
              </a:rPr>
              <a:t>handle</a:t>
            </a:r>
            <a:r>
              <a:rPr lang="en-US" sz="2400" dirty="0">
                <a:latin typeface="Cambria" panose="02040503050406030204" pitchFamily="18" charset="0"/>
                <a:ea typeface="Cambria" panose="02040503050406030204" pitchFamily="18" charset="0"/>
              </a:rPr>
              <a:t> in </a:t>
            </a:r>
            <a:r>
              <a:rPr lang="en-US" sz="2400" b="1" dirty="0">
                <a:latin typeface="Cambria" panose="02040503050406030204" pitchFamily="18" charset="0"/>
                <a:ea typeface="Cambria" panose="02040503050406030204" pitchFamily="18" charset="0"/>
              </a:rPr>
              <a:t>Digital</a:t>
            </a:r>
            <a:r>
              <a:rPr lang="en-US" sz="2400" dirty="0">
                <a:latin typeface="Cambria" panose="02040503050406030204" pitchFamily="18" charset="0"/>
                <a:ea typeface="Cambria" panose="02040503050406030204" pitchFamily="18" charset="0"/>
              </a:rPr>
              <a:t> form because:</a:t>
            </a:r>
            <a:br>
              <a:rPr lang="en-US" sz="2400" dirty="0">
                <a:latin typeface="Cambria" panose="02040503050406030204" pitchFamily="18" charset="0"/>
                <a:ea typeface="Cambria" panose="02040503050406030204" pitchFamily="18" charset="0"/>
              </a:rPr>
            </a:b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Increases</a:t>
            </a:r>
            <a:r>
              <a:rPr lang="en-US" sz="2400" dirty="0">
                <a:latin typeface="Cambria" panose="02040503050406030204" pitchFamily="18" charset="0"/>
                <a:ea typeface="Cambria" panose="02040503050406030204" pitchFamily="18" charset="0"/>
              </a:rPr>
              <a:t> in data </a:t>
            </a:r>
            <a:r>
              <a:rPr lang="en-US" sz="2400" b="1" dirty="0">
                <a:latin typeface="Cambria" panose="02040503050406030204" pitchFamily="18" charset="0"/>
                <a:ea typeface="Cambria" panose="02040503050406030204" pitchFamily="18" charset="0"/>
              </a:rPr>
              <a:t>processing</a:t>
            </a:r>
            <a:r>
              <a:rPr lang="en-US" sz="2400" dirty="0">
                <a:latin typeface="Cambria" panose="02040503050406030204" pitchFamily="18" charset="0"/>
                <a:ea typeface="Cambria" panose="02040503050406030204" pitchFamily="18" charset="0"/>
              </a:rPr>
              <a:t> capabilities</a:t>
            </a:r>
            <a:br>
              <a:rPr lang="en-US" sz="2400" dirty="0">
                <a:latin typeface="Cambria" panose="02040503050406030204" pitchFamily="18" charset="0"/>
                <a:ea typeface="Cambria" panose="02040503050406030204" pitchFamily="18" charset="0"/>
              </a:rPr>
            </a:b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Lower</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cost</a:t>
            </a:r>
            <a:r>
              <a:rPr lang="en-US" sz="2400" dirty="0">
                <a:latin typeface="Cambria" panose="02040503050406030204" pitchFamily="18" charset="0"/>
                <a:ea typeface="Cambria" panose="02040503050406030204" pitchFamily="18" charset="0"/>
              </a:rPr>
              <a:t> of </a:t>
            </a:r>
            <a:r>
              <a:rPr lang="en-US" sz="2400" b="1" dirty="0">
                <a:latin typeface="Cambria" panose="02040503050406030204" pitchFamily="18" charset="0"/>
                <a:ea typeface="Cambria" panose="02040503050406030204" pitchFamily="18" charset="0"/>
              </a:rPr>
              <a:t>digital</a:t>
            </a:r>
            <a:r>
              <a:rPr lang="en-US" sz="2400" dirty="0">
                <a:latin typeface="Cambria" panose="02040503050406030204" pitchFamily="18" charset="0"/>
                <a:ea typeface="Cambria" panose="02040503050406030204" pitchFamily="18" charset="0"/>
              </a:rPr>
              <a:t> storage</a:t>
            </a:r>
            <a:br>
              <a:rPr lang="en-US" sz="2400" dirty="0">
                <a:latin typeface="Cambria" panose="02040503050406030204" pitchFamily="18" charset="0"/>
                <a:ea typeface="Cambria" panose="02040503050406030204" pitchFamily="18" charset="0"/>
              </a:rPr>
            </a:b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Affordable</a:t>
            </a:r>
            <a:r>
              <a:rPr lang="en-US" sz="2400" dirty="0">
                <a:latin typeface="Cambria" panose="02040503050406030204" pitchFamily="18" charset="0"/>
                <a:ea typeface="Cambria" panose="02040503050406030204" pitchFamily="18" charset="0"/>
              </a:rPr>
              <a:t> and </a:t>
            </a:r>
            <a:r>
              <a:rPr lang="en-US" sz="2400" b="1" dirty="0">
                <a:latin typeface="Cambria" panose="02040503050406030204" pitchFamily="18" charset="0"/>
                <a:ea typeface="Cambria" panose="02040503050406030204" pitchFamily="18" charset="0"/>
              </a:rPr>
              <a:t>faster</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communication</a:t>
            </a:r>
            <a:r>
              <a:rPr lang="en-US" sz="2400" dirty="0">
                <a:latin typeface="Cambria" panose="02040503050406030204" pitchFamily="18" charset="0"/>
                <a:ea typeface="Cambria" panose="02040503050406030204" pitchFamily="18" charset="0"/>
              </a:rPr>
              <a:t> technology</a:t>
            </a:r>
            <a:br>
              <a:rPr lang="en-US" sz="2400" dirty="0">
                <a:latin typeface="Cambria" panose="02040503050406030204" pitchFamily="18" charset="0"/>
                <a:ea typeface="Cambria" panose="02040503050406030204" pitchFamily="18" charset="0"/>
              </a:rPr>
            </a:br>
            <a:r>
              <a:rPr lang="en-US" sz="2400" dirty="0">
                <a:latin typeface="Cambria" panose="02040503050406030204" pitchFamily="18" charset="0"/>
                <a:ea typeface="Cambria" panose="02040503050406030204" pitchFamily="18" charset="0"/>
              </a:rPr>
              <a:t>	</a:t>
            </a:r>
          </a:p>
          <a:p>
            <a:pPr marL="0" indent="0">
              <a:buNone/>
            </a:pPr>
            <a:br>
              <a:rPr lang="en-US" sz="2400" dirty="0">
                <a:latin typeface="Cambria" panose="02040503050406030204" pitchFamily="18" charset="0"/>
                <a:ea typeface="Cambria" panose="02040503050406030204" pitchFamily="18" charset="0"/>
              </a:rPr>
            </a:br>
            <a:r>
              <a:rPr lang="en-US" sz="2400" dirty="0">
                <a:latin typeface="Cambria" panose="02040503050406030204" pitchFamily="18" charset="0"/>
                <a:ea typeface="Cambria" panose="02040503050406030204" pitchFamily="18" charset="0"/>
              </a:rPr>
              <a:t>	</a:t>
            </a:r>
            <a:br>
              <a:rPr lang="en-US" sz="2400" dirty="0">
                <a:latin typeface="Cambria" panose="02040503050406030204" pitchFamily="18" charset="0"/>
                <a:ea typeface="Cambria" panose="02040503050406030204" pitchFamily="18" charset="0"/>
              </a:rPr>
            </a:br>
            <a:endParaRPr lang="en-IN" sz="2400"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3429DB68-F526-FE6B-AE31-DA745346F7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6913" y="4061382"/>
            <a:ext cx="3117554" cy="2203951"/>
          </a:xfrm>
          <a:prstGeom prst="rect">
            <a:avLst/>
          </a:prstGeom>
        </p:spPr>
      </p:pic>
    </p:spTree>
    <p:extLst>
      <p:ext uri="{BB962C8B-B14F-4D97-AF65-F5344CB8AC3E}">
        <p14:creationId xmlns:p14="http://schemas.microsoft.com/office/powerpoint/2010/main" val="40247991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EFC9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F9254-2636-A278-4D0E-CEE5E401B832}"/>
              </a:ext>
            </a:extLst>
          </p:cNvPr>
          <p:cNvSpPr>
            <a:spLocks noGrp="1"/>
          </p:cNvSpPr>
          <p:nvPr>
            <p:ph type="ctrTitle"/>
          </p:nvPr>
        </p:nvSpPr>
        <p:spPr>
          <a:xfrm>
            <a:off x="1844842" y="2147260"/>
            <a:ext cx="9079832" cy="1975561"/>
          </a:xfrm>
        </p:spPr>
        <p:txBody>
          <a:bodyPr>
            <a:normAutofit/>
          </a:bodyPr>
          <a:lstStyle/>
          <a:p>
            <a:r>
              <a:rPr lang="en-US" b="1" dirty="0">
                <a:latin typeface="Cambria" panose="02040503050406030204" pitchFamily="18" charset="0"/>
                <a:ea typeface="Cambria" panose="02040503050406030204" pitchFamily="18" charset="0"/>
              </a:rPr>
              <a:t>STORAGE DESIGN BASED ON APPLICATION</a:t>
            </a:r>
            <a:endParaRPr lang="en-IN"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51779473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999800"/>
          </a:xfrm>
        </p:spPr>
        <p:txBody>
          <a:bodyPr>
            <a:normAutofit fontScale="90000"/>
          </a:bodyPr>
          <a:lstStyle/>
          <a:p>
            <a:pPr algn="ctr"/>
            <a:r>
              <a:rPr lang="en-US" b="1" dirty="0">
                <a:latin typeface="Cambria" panose="02040503050406030204" pitchFamily="18" charset="0"/>
                <a:ea typeface="Cambria" panose="02040503050406030204" pitchFamily="18" charset="0"/>
              </a:rPr>
              <a:t>STORAGE DESIGN BASED ON APPLICATION REQUIREMENTS AND DISK PERFORMANCE</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493856"/>
            <a:ext cx="11855116" cy="5171638"/>
          </a:xfrm>
        </p:spPr>
        <p:txBody>
          <a:bodyPr>
            <a:normAutofit/>
          </a:bodyPr>
          <a:lstStyle/>
          <a:p>
            <a:r>
              <a:rPr lang="en-US" dirty="0">
                <a:latin typeface="Cambria" panose="02040503050406030204" pitchFamily="18" charset="0"/>
                <a:ea typeface="Cambria" panose="02040503050406030204" pitchFamily="18" charset="0"/>
              </a:rPr>
              <a:t>Determining </a:t>
            </a:r>
            <a:r>
              <a:rPr lang="en-US" b="1" dirty="0">
                <a:latin typeface="Cambria" panose="02040503050406030204" pitchFamily="18" charset="0"/>
                <a:ea typeface="Cambria" panose="02040503050406030204" pitchFamily="18" charset="0"/>
              </a:rPr>
              <a:t>storage requirements </a:t>
            </a:r>
            <a:r>
              <a:rPr lang="en-US" dirty="0">
                <a:latin typeface="Cambria" panose="02040503050406030204" pitchFamily="18" charset="0"/>
                <a:ea typeface="Cambria" panose="02040503050406030204" pitchFamily="18" charset="0"/>
              </a:rPr>
              <a:t>for an </a:t>
            </a:r>
            <a:r>
              <a:rPr lang="en-US" b="1" dirty="0">
                <a:latin typeface="Cambria" panose="02040503050406030204" pitchFamily="18" charset="0"/>
                <a:ea typeface="Cambria" panose="02040503050406030204" pitchFamily="18" charset="0"/>
              </a:rPr>
              <a:t>application</a:t>
            </a:r>
            <a:r>
              <a:rPr lang="en-US" dirty="0">
                <a:latin typeface="Cambria" panose="02040503050406030204" pitchFamily="18" charset="0"/>
                <a:ea typeface="Cambria" panose="02040503050406030204" pitchFamily="18" charset="0"/>
              </a:rPr>
              <a:t> begins with determining the </a:t>
            </a:r>
            <a:r>
              <a:rPr lang="en-US" b="1" dirty="0">
                <a:latin typeface="Cambria" panose="02040503050406030204" pitchFamily="18" charset="0"/>
                <a:ea typeface="Cambria" panose="02040503050406030204" pitchFamily="18" charset="0"/>
              </a:rPr>
              <a:t>required storage capacity</a:t>
            </a:r>
            <a:r>
              <a:rPr lang="en-US" dirty="0">
                <a:latin typeface="Cambria" panose="02040503050406030204" pitchFamily="18" charset="0"/>
                <a:ea typeface="Cambria" panose="02040503050406030204" pitchFamily="18" charset="0"/>
              </a:rPr>
              <a:t>.</a:t>
            </a:r>
            <a:br>
              <a:rPr lang="en-US" dirty="0">
                <a:latin typeface="Cambria" panose="02040503050406030204" pitchFamily="18" charset="0"/>
                <a:ea typeface="Cambria" panose="02040503050406030204" pitchFamily="18" charset="0"/>
              </a:rPr>
            </a:br>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This is </a:t>
            </a:r>
            <a:r>
              <a:rPr lang="en-US" b="1" dirty="0">
                <a:latin typeface="Cambria" panose="02040503050406030204" pitchFamily="18" charset="0"/>
                <a:ea typeface="Cambria" panose="02040503050406030204" pitchFamily="18" charset="0"/>
              </a:rPr>
              <a:t>estimated</a:t>
            </a:r>
            <a:r>
              <a:rPr lang="en-US" dirty="0">
                <a:latin typeface="Cambria" panose="02040503050406030204" pitchFamily="18" charset="0"/>
                <a:ea typeface="Cambria" panose="02040503050406030204" pitchFamily="18" charset="0"/>
              </a:rPr>
              <a:t> by:</a:t>
            </a:r>
            <a:br>
              <a:rPr lang="en-US" dirty="0">
                <a:latin typeface="Cambria" panose="02040503050406030204" pitchFamily="18" charset="0"/>
                <a:ea typeface="Cambria" panose="02040503050406030204" pitchFamily="18" charset="0"/>
              </a:rPr>
            </a:br>
            <a:r>
              <a:rPr lang="en-US" dirty="0">
                <a:latin typeface="Cambria" panose="02040503050406030204" pitchFamily="18" charset="0"/>
                <a:ea typeface="Cambria" panose="02040503050406030204" pitchFamily="18" charset="0"/>
              </a:rPr>
              <a:t>	</a:t>
            </a:r>
            <a:r>
              <a:rPr lang="en-US" b="1" dirty="0">
                <a:latin typeface="Cambria" panose="02040503050406030204" pitchFamily="18" charset="0"/>
                <a:ea typeface="Cambria" panose="02040503050406030204" pitchFamily="18" charset="0"/>
              </a:rPr>
              <a:t>Size of file system </a:t>
            </a:r>
            <a:r>
              <a:rPr lang="en-US" dirty="0">
                <a:latin typeface="Cambria" panose="02040503050406030204" pitchFamily="18" charset="0"/>
                <a:ea typeface="Cambria" panose="02040503050406030204" pitchFamily="18" charset="0"/>
              </a:rPr>
              <a:t>used by applications</a:t>
            </a:r>
            <a:br>
              <a:rPr lang="en-US" dirty="0">
                <a:latin typeface="Cambria" panose="02040503050406030204" pitchFamily="18" charset="0"/>
                <a:ea typeface="Cambria" panose="02040503050406030204" pitchFamily="18" charset="0"/>
              </a:rPr>
            </a:br>
            <a:r>
              <a:rPr lang="en-US" dirty="0">
                <a:latin typeface="Cambria" panose="02040503050406030204" pitchFamily="18" charset="0"/>
                <a:ea typeface="Cambria" panose="02040503050406030204" pitchFamily="18" charset="0"/>
              </a:rPr>
              <a:t>         </a:t>
            </a:r>
            <a:r>
              <a:rPr lang="en-US" b="1" dirty="0">
                <a:latin typeface="Cambria" panose="02040503050406030204" pitchFamily="18" charset="0"/>
                <a:ea typeface="Cambria" panose="02040503050406030204" pitchFamily="18" charset="0"/>
              </a:rPr>
              <a:t>Number of file system </a:t>
            </a:r>
            <a:r>
              <a:rPr lang="en-US" dirty="0">
                <a:latin typeface="Cambria" panose="02040503050406030204" pitchFamily="18" charset="0"/>
                <a:ea typeface="Cambria" panose="02040503050406030204" pitchFamily="18" charset="0"/>
              </a:rPr>
              <a:t>used by applications</a:t>
            </a:r>
            <a:br>
              <a:rPr lang="en-US" dirty="0">
                <a:latin typeface="Cambria" panose="02040503050406030204" pitchFamily="18" charset="0"/>
                <a:ea typeface="Cambria" panose="02040503050406030204" pitchFamily="18" charset="0"/>
              </a:rPr>
            </a:br>
            <a:r>
              <a:rPr lang="en-US" dirty="0">
                <a:latin typeface="Cambria" panose="02040503050406030204" pitchFamily="18" charset="0"/>
                <a:ea typeface="Cambria" panose="02040503050406030204" pitchFamily="18" charset="0"/>
              </a:rPr>
              <a:t>	</a:t>
            </a:r>
            <a:r>
              <a:rPr lang="en-US" b="1" dirty="0">
                <a:latin typeface="Cambria" panose="02040503050406030204" pitchFamily="18" charset="0"/>
                <a:ea typeface="Cambria" panose="02040503050406030204" pitchFamily="18" charset="0"/>
              </a:rPr>
              <a:t>Database components </a:t>
            </a:r>
            <a:r>
              <a:rPr lang="en-US" dirty="0">
                <a:latin typeface="Cambria" panose="02040503050406030204" pitchFamily="18" charset="0"/>
                <a:ea typeface="Cambria" panose="02040503050406030204" pitchFamily="18" charset="0"/>
              </a:rPr>
              <a:t>used by applications</a:t>
            </a:r>
            <a:br>
              <a:rPr lang="en-US" dirty="0">
                <a:latin typeface="Cambria" panose="02040503050406030204" pitchFamily="18" charset="0"/>
                <a:ea typeface="Cambria" panose="02040503050406030204" pitchFamily="18" charset="0"/>
              </a:rPr>
            </a:br>
            <a:endParaRPr lang="en-US"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spTree>
    <p:extLst>
      <p:ext uri="{BB962C8B-B14F-4D97-AF65-F5344CB8AC3E}">
        <p14:creationId xmlns:p14="http://schemas.microsoft.com/office/powerpoint/2010/main" val="336124826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999800"/>
          </a:xfrm>
        </p:spPr>
        <p:txBody>
          <a:bodyPr>
            <a:normAutofit fontScale="90000"/>
          </a:bodyPr>
          <a:lstStyle/>
          <a:p>
            <a:pPr algn="ctr"/>
            <a:r>
              <a:rPr lang="en-US" b="1" dirty="0">
                <a:latin typeface="Cambria" panose="02040503050406030204" pitchFamily="18" charset="0"/>
                <a:ea typeface="Cambria" panose="02040503050406030204" pitchFamily="18" charset="0"/>
              </a:rPr>
              <a:t>STORAGE DESIGN BASED ON APPLICATION REQUIREMENTS AND DISK PERFORMANCE</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8" y="1493856"/>
            <a:ext cx="11975903" cy="5171638"/>
          </a:xfrm>
        </p:spPr>
        <p:txBody>
          <a:bodyPr>
            <a:normAutofit/>
          </a:bodyPr>
          <a:lstStyle/>
          <a:p>
            <a:r>
              <a:rPr lang="en-US" dirty="0">
                <a:latin typeface="Cambria" panose="02040503050406030204" pitchFamily="18" charset="0"/>
                <a:ea typeface="Cambria" panose="02040503050406030204" pitchFamily="18" charset="0"/>
              </a:rPr>
              <a:t>Factors effecting:</a:t>
            </a:r>
            <a:br>
              <a:rPr lang="en-US" dirty="0">
                <a:latin typeface="Cambria" panose="02040503050406030204" pitchFamily="18" charset="0"/>
                <a:ea typeface="Cambria" panose="02040503050406030204" pitchFamily="18" charset="0"/>
              </a:rPr>
            </a:br>
            <a:br>
              <a:rPr lang="en-US" dirty="0">
                <a:latin typeface="Cambria" panose="02040503050406030204" pitchFamily="18" charset="0"/>
                <a:ea typeface="Cambria" panose="02040503050406030204" pitchFamily="18" charset="0"/>
              </a:rPr>
            </a:br>
            <a:r>
              <a:rPr lang="en-US" dirty="0">
                <a:latin typeface="Cambria" panose="02040503050406030204" pitchFamily="18" charset="0"/>
                <a:ea typeface="Cambria" panose="02040503050406030204" pitchFamily="18" charset="0"/>
              </a:rPr>
              <a:t>   </a:t>
            </a:r>
            <a:r>
              <a:rPr lang="en-US" b="1" dirty="0">
                <a:latin typeface="Cambria" panose="02040503050406030204" pitchFamily="18" charset="0"/>
                <a:ea typeface="Cambria" panose="02040503050406030204" pitchFamily="18" charset="0"/>
              </a:rPr>
              <a:t>Disk</a:t>
            </a:r>
            <a:r>
              <a:rPr lang="en-US" dirty="0">
                <a:latin typeface="Cambria" panose="02040503050406030204" pitchFamily="18" charset="0"/>
                <a:ea typeface="Cambria" panose="02040503050406030204" pitchFamily="18" charset="0"/>
              </a:rPr>
              <a:t> Performance</a:t>
            </a:r>
            <a:br>
              <a:rPr lang="en-US" dirty="0">
                <a:latin typeface="Cambria" panose="02040503050406030204" pitchFamily="18" charset="0"/>
                <a:ea typeface="Cambria" panose="02040503050406030204" pitchFamily="18" charset="0"/>
              </a:rPr>
            </a:br>
            <a:r>
              <a:rPr lang="en-US" dirty="0">
                <a:latin typeface="Cambria" panose="02040503050406030204" pitchFamily="18" charset="0"/>
                <a:ea typeface="Cambria" panose="02040503050406030204" pitchFamily="18" charset="0"/>
              </a:rPr>
              <a:t>   </a:t>
            </a:r>
            <a:r>
              <a:rPr lang="en-US" b="1" dirty="0">
                <a:latin typeface="Cambria" panose="02040503050406030204" pitchFamily="18" charset="0"/>
                <a:ea typeface="Cambria" panose="02040503050406030204" pitchFamily="18" charset="0"/>
              </a:rPr>
              <a:t>I/O Response</a:t>
            </a:r>
            <a:r>
              <a:rPr lang="en-US" dirty="0">
                <a:latin typeface="Cambria" panose="02040503050406030204" pitchFamily="18" charset="0"/>
                <a:ea typeface="Cambria" panose="02040503050406030204" pitchFamily="18" charset="0"/>
              </a:rPr>
              <a:t> time</a:t>
            </a:r>
            <a:br>
              <a:rPr lang="en-US" dirty="0">
                <a:latin typeface="Cambria" panose="02040503050406030204" pitchFamily="18" charset="0"/>
                <a:ea typeface="Cambria" panose="02040503050406030204" pitchFamily="18" charset="0"/>
              </a:rPr>
            </a:br>
            <a:r>
              <a:rPr lang="en-US" dirty="0">
                <a:latin typeface="Cambria" panose="02040503050406030204" pitchFamily="18" charset="0"/>
                <a:ea typeface="Cambria" panose="02040503050406030204" pitchFamily="18" charset="0"/>
              </a:rPr>
              <a:t>   </a:t>
            </a:r>
            <a:r>
              <a:rPr lang="en-US" b="1" dirty="0">
                <a:latin typeface="Cambria" panose="02040503050406030204" pitchFamily="18" charset="0"/>
                <a:ea typeface="Cambria" panose="02040503050406030204" pitchFamily="18" charset="0"/>
              </a:rPr>
              <a:t>Design</a:t>
            </a:r>
            <a:r>
              <a:rPr lang="en-US" dirty="0">
                <a:latin typeface="Cambria" panose="02040503050406030204" pitchFamily="18" charset="0"/>
                <a:ea typeface="Cambria" panose="02040503050406030204" pitchFamily="18" charset="0"/>
              </a:rPr>
              <a:t> of storage system are:</a:t>
            </a:r>
            <a:br>
              <a:rPr lang="en-US" dirty="0">
                <a:latin typeface="Cambria" panose="02040503050406030204" pitchFamily="18" charset="0"/>
                <a:ea typeface="Cambria" panose="02040503050406030204" pitchFamily="18" charset="0"/>
              </a:rPr>
            </a:br>
            <a:r>
              <a:rPr lang="en-US" dirty="0">
                <a:latin typeface="Cambria" panose="02040503050406030204" pitchFamily="18" charset="0"/>
                <a:ea typeface="Cambria" panose="02040503050406030204" pitchFamily="18" charset="0"/>
              </a:rPr>
              <a:t>					</a:t>
            </a:r>
            <a:r>
              <a:rPr lang="en-US" sz="2700" dirty="0">
                <a:latin typeface="Cambria" panose="02040503050406030204" pitchFamily="18" charset="0"/>
                <a:ea typeface="Cambria" panose="02040503050406030204" pitchFamily="18" charset="0"/>
              </a:rPr>
              <a:t>    </a:t>
            </a:r>
            <a:r>
              <a:rPr lang="en-US" sz="2700" b="1" dirty="0">
                <a:latin typeface="Cambria" panose="02040503050406030204" pitchFamily="18" charset="0"/>
                <a:ea typeface="Cambria" panose="02040503050406030204" pitchFamily="18" charset="0"/>
              </a:rPr>
              <a:t>I/O Size</a:t>
            </a:r>
            <a:br>
              <a:rPr lang="en-US" sz="2700" dirty="0">
                <a:latin typeface="Cambria" panose="02040503050406030204" pitchFamily="18" charset="0"/>
                <a:ea typeface="Cambria" panose="02040503050406030204" pitchFamily="18" charset="0"/>
              </a:rPr>
            </a:br>
            <a:r>
              <a:rPr lang="en-US" sz="2700" dirty="0">
                <a:latin typeface="Cambria" panose="02040503050406030204" pitchFamily="18" charset="0"/>
                <a:ea typeface="Cambria" panose="02040503050406030204" pitchFamily="18" charset="0"/>
              </a:rPr>
              <a:t>					</a:t>
            </a:r>
            <a:r>
              <a:rPr lang="en-US" sz="2700" b="1" dirty="0">
                <a:latin typeface="Cambria" panose="02040503050406030204" pitchFamily="18" charset="0"/>
                <a:ea typeface="Cambria" panose="02040503050406030204" pitchFamily="18" charset="0"/>
              </a:rPr>
              <a:t>    I/O Characteristics</a:t>
            </a:r>
            <a:br>
              <a:rPr lang="en-US" dirty="0">
                <a:latin typeface="Cambria" panose="02040503050406030204" pitchFamily="18" charset="0"/>
                <a:ea typeface="Cambria" panose="02040503050406030204" pitchFamily="18" charset="0"/>
              </a:rPr>
            </a:br>
            <a:r>
              <a:rPr lang="en-US" dirty="0">
                <a:latin typeface="Cambria" panose="02040503050406030204" pitchFamily="18" charset="0"/>
                <a:ea typeface="Cambria" panose="02040503050406030204" pitchFamily="18" charset="0"/>
              </a:rPr>
              <a:t>					    </a:t>
            </a:r>
            <a:r>
              <a:rPr lang="en-US" sz="2700" b="1" dirty="0">
                <a:latin typeface="Cambria" panose="02040503050406030204" pitchFamily="18" charset="0"/>
                <a:ea typeface="Cambria" panose="02040503050406030204" pitchFamily="18" charset="0"/>
              </a:rPr>
              <a:t>Number of I/O generated </a:t>
            </a:r>
            <a:r>
              <a:rPr lang="en-US" sz="2700" dirty="0">
                <a:latin typeface="Cambria" panose="02040503050406030204" pitchFamily="18" charset="0"/>
                <a:ea typeface="Cambria" panose="02040503050406030204" pitchFamily="18" charset="0"/>
              </a:rPr>
              <a:t>by the  application</a:t>
            </a:r>
            <a:br>
              <a:rPr lang="en-US" dirty="0">
                <a:latin typeface="Cambria" panose="02040503050406030204" pitchFamily="18" charset="0"/>
                <a:ea typeface="Cambria" panose="02040503050406030204" pitchFamily="18" charset="0"/>
              </a:rPr>
            </a:br>
            <a:endParaRPr lang="en-IN" b="1"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spTree>
    <p:extLst>
      <p:ext uri="{BB962C8B-B14F-4D97-AF65-F5344CB8AC3E}">
        <p14:creationId xmlns:p14="http://schemas.microsoft.com/office/powerpoint/2010/main" val="30228007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999800"/>
          </a:xfrm>
        </p:spPr>
        <p:txBody>
          <a:bodyPr>
            <a:normAutofit fontScale="90000"/>
          </a:bodyPr>
          <a:lstStyle/>
          <a:p>
            <a:pPr algn="ctr"/>
            <a:r>
              <a:rPr lang="en-US" b="1" dirty="0">
                <a:latin typeface="Cambria" panose="02040503050406030204" pitchFamily="18" charset="0"/>
                <a:ea typeface="Cambria" panose="02040503050406030204" pitchFamily="18" charset="0"/>
              </a:rPr>
              <a:t>STORAGE DESIGN BASED ON APPLICATION REQUIREMENTS AND DISK PERFORMANCE</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8" y="1493856"/>
            <a:ext cx="11975903" cy="5171638"/>
          </a:xfrm>
        </p:spPr>
        <p:txBody>
          <a:bodyPr>
            <a:normAutofit/>
          </a:bodyPr>
          <a:lstStyle/>
          <a:p>
            <a:r>
              <a:rPr lang="en-US" dirty="0">
                <a:latin typeface="Cambria" panose="02040503050406030204" pitchFamily="18" charset="0"/>
                <a:ea typeface="Cambria" panose="02040503050406030204" pitchFamily="18" charset="0"/>
              </a:rPr>
              <a:t>Disk Service Time (</a:t>
            </a:r>
            <a:r>
              <a:rPr lang="en-US" b="1" dirty="0">
                <a:latin typeface="Cambria" panose="02040503050406030204" pitchFamily="18" charset="0"/>
                <a:ea typeface="Cambria" panose="02040503050406030204" pitchFamily="18" charset="0"/>
              </a:rPr>
              <a:t>T</a:t>
            </a:r>
            <a:r>
              <a:rPr lang="en-US" b="1" baseline="-25000" dirty="0">
                <a:latin typeface="Cambria" panose="02040503050406030204" pitchFamily="18" charset="0"/>
                <a:ea typeface="Cambria" panose="02040503050406030204" pitchFamily="18" charset="0"/>
              </a:rPr>
              <a:t>s</a:t>
            </a:r>
            <a:r>
              <a:rPr lang="en-US" dirty="0">
                <a:latin typeface="Cambria" panose="02040503050406030204" pitchFamily="18" charset="0"/>
                <a:ea typeface="Cambria" panose="02040503050406030204" pitchFamily="18" charset="0"/>
              </a:rPr>
              <a:t>) for I/O is the key </a:t>
            </a:r>
            <a:r>
              <a:rPr lang="en-US" b="1" dirty="0">
                <a:latin typeface="Cambria" panose="02040503050406030204" pitchFamily="18" charset="0"/>
                <a:ea typeface="Cambria" panose="02040503050406030204" pitchFamily="18" charset="0"/>
              </a:rPr>
              <a:t>measure for disk performance</a:t>
            </a:r>
            <a:r>
              <a:rPr lang="en-US" dirty="0">
                <a:latin typeface="Cambria" panose="02040503050406030204" pitchFamily="18" charset="0"/>
                <a:ea typeface="Cambria" panose="02040503050406030204" pitchFamily="18" charset="0"/>
              </a:rPr>
              <a:t>.</a:t>
            </a:r>
            <a:br>
              <a:rPr lang="en-US" dirty="0">
                <a:latin typeface="Cambria" panose="02040503050406030204" pitchFamily="18" charset="0"/>
                <a:ea typeface="Cambria" panose="02040503050406030204" pitchFamily="18" charset="0"/>
              </a:rPr>
            </a:br>
            <a:endParaRPr lang="en-US" dirty="0">
              <a:latin typeface="Cambria" panose="02040503050406030204" pitchFamily="18" charset="0"/>
              <a:ea typeface="Cambria" panose="02040503050406030204" pitchFamily="18" charset="0"/>
            </a:endParaRPr>
          </a:p>
          <a:p>
            <a:r>
              <a:rPr lang="en-US" b="1" dirty="0">
                <a:latin typeface="Cambria" panose="02040503050406030204" pitchFamily="18" charset="0"/>
                <a:ea typeface="Cambria" panose="02040503050406030204" pitchFamily="18" charset="0"/>
              </a:rPr>
              <a:t>T</a:t>
            </a:r>
            <a:r>
              <a:rPr lang="en-US" b="1" baseline="-25000" dirty="0">
                <a:latin typeface="Cambria" panose="02040503050406030204" pitchFamily="18" charset="0"/>
                <a:ea typeface="Cambria" panose="02040503050406030204" pitchFamily="18" charset="0"/>
              </a:rPr>
              <a:t>s</a:t>
            </a:r>
            <a:r>
              <a:rPr lang="en-US" b="1" dirty="0">
                <a:latin typeface="Cambria" panose="02040503050406030204" pitchFamily="18" charset="0"/>
                <a:ea typeface="Cambria" panose="02040503050406030204" pitchFamily="18" charset="0"/>
              </a:rPr>
              <a:t> with </a:t>
            </a:r>
            <a:r>
              <a:rPr lang="en-US" dirty="0">
                <a:latin typeface="Cambria" panose="02040503050406030204" pitchFamily="18" charset="0"/>
                <a:ea typeface="Cambria" panose="02040503050406030204" pitchFamily="18" charset="0"/>
              </a:rPr>
              <a:t>Disk Utilization rate (</a:t>
            </a:r>
            <a:r>
              <a:rPr lang="en-US" b="1" dirty="0">
                <a:latin typeface="Cambria" panose="02040503050406030204" pitchFamily="18" charset="0"/>
                <a:ea typeface="Cambria" panose="02040503050406030204" pitchFamily="18" charset="0"/>
              </a:rPr>
              <a:t>U</a:t>
            </a:r>
            <a:r>
              <a:rPr lang="en-US" dirty="0">
                <a:latin typeface="Cambria" panose="02040503050406030204" pitchFamily="18" charset="0"/>
                <a:ea typeface="Cambria" panose="02040503050406030204" pitchFamily="18" charset="0"/>
              </a:rPr>
              <a:t>) determines, </a:t>
            </a:r>
            <a:r>
              <a:rPr lang="en-US" b="1" dirty="0">
                <a:latin typeface="Cambria" panose="02040503050406030204" pitchFamily="18" charset="0"/>
                <a:ea typeface="Cambria" panose="02040503050406030204" pitchFamily="18" charset="0"/>
              </a:rPr>
              <a:t>I/O response time </a:t>
            </a:r>
            <a:r>
              <a:rPr lang="en-US" dirty="0">
                <a:latin typeface="Cambria" panose="02040503050406030204" pitchFamily="18" charset="0"/>
                <a:ea typeface="Cambria" panose="02040503050406030204" pitchFamily="18" charset="0"/>
              </a:rPr>
              <a:t>for an application</a:t>
            </a:r>
            <a:br>
              <a:rPr lang="en-US" dirty="0">
                <a:latin typeface="Cambria" panose="02040503050406030204" pitchFamily="18" charset="0"/>
                <a:ea typeface="Cambria" panose="02040503050406030204" pitchFamily="18" charset="0"/>
              </a:rPr>
            </a:br>
            <a:endParaRPr lang="en-US" dirty="0">
              <a:latin typeface="Cambria" panose="02040503050406030204" pitchFamily="18" charset="0"/>
              <a:ea typeface="Cambria" panose="02040503050406030204" pitchFamily="18" charset="0"/>
            </a:endParaRPr>
          </a:p>
          <a:p>
            <a:r>
              <a:rPr lang="en-US" b="1" i="1" dirty="0">
                <a:solidFill>
                  <a:srgbClr val="C00000"/>
                </a:solidFill>
                <a:latin typeface="Cambria" panose="02040503050406030204" pitchFamily="18" charset="0"/>
                <a:ea typeface="Cambria" panose="02040503050406030204" pitchFamily="18" charset="0"/>
              </a:rPr>
              <a:t>Total</a:t>
            </a:r>
            <a:r>
              <a:rPr lang="en-US" dirty="0">
                <a:latin typeface="Cambria" panose="02040503050406030204" pitchFamily="18" charset="0"/>
                <a:ea typeface="Cambria" panose="02040503050406030204" pitchFamily="18" charset="0"/>
              </a:rPr>
              <a:t> </a:t>
            </a:r>
            <a:r>
              <a:rPr lang="en-US" b="1" i="1" dirty="0">
                <a:solidFill>
                  <a:srgbClr val="C00000"/>
                </a:solidFill>
                <a:latin typeface="Cambria" panose="02040503050406030204" pitchFamily="18" charset="0"/>
                <a:ea typeface="Cambria" panose="02040503050406030204" pitchFamily="18" charset="0"/>
              </a:rPr>
              <a:t>T</a:t>
            </a:r>
            <a:r>
              <a:rPr lang="en-US" b="1" i="1" baseline="-25000" dirty="0">
                <a:solidFill>
                  <a:srgbClr val="C00000"/>
                </a:solidFill>
                <a:latin typeface="Cambria" panose="02040503050406030204" pitchFamily="18" charset="0"/>
                <a:ea typeface="Cambria" panose="02040503050406030204" pitchFamily="18" charset="0"/>
              </a:rPr>
              <a:t>s</a:t>
            </a:r>
            <a:r>
              <a:rPr lang="en-US" b="1" i="1" dirty="0">
                <a:solidFill>
                  <a:srgbClr val="C00000"/>
                </a:solidFill>
                <a:latin typeface="Cambria" panose="02040503050406030204" pitchFamily="18" charset="0"/>
                <a:ea typeface="Cambria" panose="02040503050406030204" pitchFamily="18" charset="0"/>
              </a:rPr>
              <a:t> = T + L + X</a:t>
            </a:r>
            <a:br>
              <a:rPr lang="en-US" b="1" i="1" dirty="0">
                <a:solidFill>
                  <a:srgbClr val="C00000"/>
                </a:solidFill>
                <a:latin typeface="Cambria" panose="02040503050406030204" pitchFamily="18" charset="0"/>
                <a:ea typeface="Cambria" panose="02040503050406030204" pitchFamily="18" charset="0"/>
              </a:rPr>
            </a:br>
            <a:r>
              <a:rPr lang="en-US" dirty="0">
                <a:latin typeface="Cambria" panose="02040503050406030204" pitchFamily="18" charset="0"/>
                <a:ea typeface="Cambria" panose="02040503050406030204" pitchFamily="18" charset="0"/>
              </a:rPr>
              <a:t>				</a:t>
            </a:r>
            <a:r>
              <a:rPr lang="en-US" b="1" dirty="0">
                <a:latin typeface="Cambria" panose="02040503050406030204" pitchFamily="18" charset="0"/>
                <a:ea typeface="Cambria" panose="02040503050406030204" pitchFamily="18" charset="0"/>
              </a:rPr>
              <a:t>T = Sum of seek time</a:t>
            </a:r>
            <a:br>
              <a:rPr lang="en-US" b="1" dirty="0">
                <a:latin typeface="Cambria" panose="02040503050406030204" pitchFamily="18" charset="0"/>
                <a:ea typeface="Cambria" panose="02040503050406030204" pitchFamily="18" charset="0"/>
              </a:rPr>
            </a:br>
            <a:r>
              <a:rPr lang="en-US" b="1" dirty="0">
                <a:latin typeface="Cambria" panose="02040503050406030204" pitchFamily="18" charset="0"/>
                <a:ea typeface="Cambria" panose="02040503050406030204" pitchFamily="18" charset="0"/>
              </a:rPr>
              <a:t>				L = Rotational Latency</a:t>
            </a:r>
            <a:br>
              <a:rPr lang="en-US" b="1" dirty="0">
                <a:latin typeface="Cambria" panose="02040503050406030204" pitchFamily="18" charset="0"/>
                <a:ea typeface="Cambria" panose="02040503050406030204" pitchFamily="18" charset="0"/>
              </a:rPr>
            </a:br>
            <a:r>
              <a:rPr lang="en-US" b="1" dirty="0">
                <a:latin typeface="Cambria" panose="02040503050406030204" pitchFamily="18" charset="0"/>
                <a:ea typeface="Cambria" panose="02040503050406030204" pitchFamily="18" charset="0"/>
              </a:rPr>
              <a:t>				X = Internal Transfer Time</a:t>
            </a:r>
            <a:br>
              <a:rPr lang="en-US" dirty="0">
                <a:latin typeface="Cambria" panose="02040503050406030204" pitchFamily="18" charset="0"/>
                <a:ea typeface="Cambria" panose="02040503050406030204" pitchFamily="18" charset="0"/>
              </a:rPr>
            </a:br>
            <a:endParaRPr lang="en-IN" b="1"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spTree>
    <p:extLst>
      <p:ext uri="{BB962C8B-B14F-4D97-AF65-F5344CB8AC3E}">
        <p14:creationId xmlns:p14="http://schemas.microsoft.com/office/powerpoint/2010/main" val="194828780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999800"/>
          </a:xfrm>
        </p:spPr>
        <p:txBody>
          <a:bodyPr>
            <a:normAutofit/>
          </a:bodyPr>
          <a:lstStyle/>
          <a:p>
            <a:pPr algn="ctr"/>
            <a:r>
              <a:rPr lang="en-US" b="1" dirty="0">
                <a:latin typeface="Cambria" panose="02040503050406030204" pitchFamily="18" charset="0"/>
                <a:ea typeface="Cambria" panose="02040503050406030204" pitchFamily="18" charset="0"/>
              </a:rPr>
              <a:t>EXAMPLE</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8" y="1493856"/>
            <a:ext cx="11975903" cy="5171638"/>
          </a:xfrm>
        </p:spPr>
        <p:txBody>
          <a:bodyPr>
            <a:normAutofit/>
          </a:bodyPr>
          <a:lstStyle/>
          <a:p>
            <a:r>
              <a:rPr lang="en-US" dirty="0">
                <a:solidFill>
                  <a:srgbClr val="C00000"/>
                </a:solidFill>
                <a:latin typeface="Cambria" panose="02040503050406030204" pitchFamily="18" charset="0"/>
                <a:ea typeface="Cambria" panose="02040503050406030204" pitchFamily="18" charset="0"/>
              </a:rPr>
              <a:t>Average </a:t>
            </a:r>
            <a:r>
              <a:rPr lang="en-US" b="1" dirty="0">
                <a:solidFill>
                  <a:srgbClr val="C00000"/>
                </a:solidFill>
                <a:latin typeface="Cambria" panose="02040503050406030204" pitchFamily="18" charset="0"/>
                <a:ea typeface="Cambria" panose="02040503050406030204" pitchFamily="18" charset="0"/>
              </a:rPr>
              <a:t>seek time </a:t>
            </a:r>
            <a:r>
              <a:rPr lang="en-US" dirty="0">
                <a:solidFill>
                  <a:srgbClr val="C00000"/>
                </a:solidFill>
                <a:latin typeface="Cambria" panose="02040503050406030204" pitchFamily="18" charset="0"/>
                <a:ea typeface="Cambria" panose="02040503050406030204" pitchFamily="18" charset="0"/>
              </a:rPr>
              <a:t>= 5ms  =&gt; </a:t>
            </a:r>
            <a:r>
              <a:rPr lang="en-US" b="1" dirty="0">
                <a:solidFill>
                  <a:srgbClr val="C00000"/>
                </a:solidFill>
                <a:latin typeface="Cambria" panose="02040503050406030204" pitchFamily="18" charset="0"/>
                <a:ea typeface="Cambria" panose="02040503050406030204" pitchFamily="18" charset="0"/>
              </a:rPr>
              <a:t>T = 5ms</a:t>
            </a:r>
            <a:br>
              <a:rPr lang="en-US" dirty="0">
                <a:latin typeface="Cambria" panose="02040503050406030204" pitchFamily="18" charset="0"/>
                <a:ea typeface="Cambria" panose="02040503050406030204" pitchFamily="18" charset="0"/>
              </a:rPr>
            </a:br>
            <a:r>
              <a:rPr lang="en-US" b="1" dirty="0">
                <a:solidFill>
                  <a:schemeClr val="accent5">
                    <a:lumMod val="50000"/>
                  </a:schemeClr>
                </a:solidFill>
                <a:latin typeface="Cambria" panose="02040503050406030204" pitchFamily="18" charset="0"/>
                <a:ea typeface="Cambria" panose="02040503050406030204" pitchFamily="18" charset="0"/>
              </a:rPr>
              <a:t>Disk Rotation speed </a:t>
            </a:r>
            <a:r>
              <a:rPr lang="en-US" dirty="0">
                <a:solidFill>
                  <a:schemeClr val="accent5">
                    <a:lumMod val="50000"/>
                  </a:schemeClr>
                </a:solidFill>
                <a:latin typeface="Cambria" panose="02040503050406030204" pitchFamily="18" charset="0"/>
                <a:ea typeface="Cambria" panose="02040503050406030204" pitchFamily="18" charset="0"/>
              </a:rPr>
              <a:t>of 15,000rpm / </a:t>
            </a:r>
            <a:r>
              <a:rPr lang="en-US" b="1" dirty="0">
                <a:solidFill>
                  <a:schemeClr val="accent5">
                    <a:lumMod val="50000"/>
                  </a:schemeClr>
                </a:solidFill>
                <a:latin typeface="Cambria" panose="02040503050406030204" pitchFamily="18" charset="0"/>
                <a:ea typeface="Cambria" panose="02040503050406030204" pitchFamily="18" charset="0"/>
              </a:rPr>
              <a:t>250rps </a:t>
            </a:r>
            <a:br>
              <a:rPr lang="en-US" dirty="0">
                <a:solidFill>
                  <a:schemeClr val="accent5">
                    <a:lumMod val="50000"/>
                  </a:schemeClr>
                </a:solidFill>
                <a:latin typeface="Cambria" panose="02040503050406030204" pitchFamily="18" charset="0"/>
                <a:ea typeface="Cambria" panose="02040503050406030204" pitchFamily="18" charset="0"/>
              </a:rPr>
            </a:br>
            <a:r>
              <a:rPr lang="en-US" dirty="0">
                <a:solidFill>
                  <a:schemeClr val="accent5">
                    <a:lumMod val="50000"/>
                  </a:schemeClr>
                </a:solidFill>
                <a:latin typeface="Cambria" panose="02040503050406030204" pitchFamily="18" charset="0"/>
                <a:ea typeface="Cambria" panose="02040503050406030204" pitchFamily="18" charset="0"/>
              </a:rPr>
              <a:t> =&gt; Rotational Latency </a:t>
            </a:r>
            <a:r>
              <a:rPr lang="en-US" b="1" dirty="0">
                <a:solidFill>
                  <a:schemeClr val="accent5">
                    <a:lumMod val="50000"/>
                  </a:schemeClr>
                </a:solidFill>
                <a:latin typeface="Cambria" panose="02040503050406030204" pitchFamily="18" charset="0"/>
                <a:ea typeface="Cambria" panose="02040503050406030204" pitchFamily="18" charset="0"/>
              </a:rPr>
              <a:t>L = (0.5/250rps)</a:t>
            </a:r>
            <a:br>
              <a:rPr lang="en-US" b="1" dirty="0">
                <a:solidFill>
                  <a:schemeClr val="accent5">
                    <a:lumMod val="50000"/>
                  </a:schemeClr>
                </a:solidFill>
                <a:latin typeface="Cambria" panose="02040503050406030204" pitchFamily="18" charset="0"/>
                <a:ea typeface="Cambria" panose="02040503050406030204" pitchFamily="18" charset="0"/>
              </a:rPr>
            </a:br>
            <a:r>
              <a:rPr lang="en-US" dirty="0">
                <a:solidFill>
                  <a:schemeClr val="accent2">
                    <a:lumMod val="75000"/>
                  </a:schemeClr>
                </a:solidFill>
                <a:latin typeface="Cambria" panose="02040503050406030204" pitchFamily="18" charset="0"/>
                <a:ea typeface="Cambria" panose="02040503050406030204" pitchFamily="18" charset="0"/>
              </a:rPr>
              <a:t>Internal Data </a:t>
            </a:r>
            <a:r>
              <a:rPr lang="en-US" b="1" dirty="0">
                <a:solidFill>
                  <a:schemeClr val="accent2">
                    <a:lumMod val="75000"/>
                  </a:schemeClr>
                </a:solidFill>
                <a:latin typeface="Cambria" panose="02040503050406030204" pitchFamily="18" charset="0"/>
                <a:ea typeface="Cambria" panose="02040503050406030204" pitchFamily="18" charset="0"/>
              </a:rPr>
              <a:t>Transfer Rate = 40MB/s</a:t>
            </a:r>
            <a:br>
              <a:rPr lang="en-US" b="1" dirty="0">
                <a:solidFill>
                  <a:schemeClr val="accent2">
                    <a:lumMod val="75000"/>
                  </a:schemeClr>
                </a:solidFill>
                <a:latin typeface="Cambria" panose="02040503050406030204" pitchFamily="18" charset="0"/>
                <a:ea typeface="Cambria" panose="02040503050406030204" pitchFamily="18" charset="0"/>
              </a:rPr>
            </a:br>
            <a:r>
              <a:rPr lang="en-US" dirty="0">
                <a:solidFill>
                  <a:schemeClr val="tx2">
                    <a:lumMod val="75000"/>
                  </a:schemeClr>
                </a:solidFill>
                <a:latin typeface="Cambria" panose="02040503050406030204" pitchFamily="18" charset="0"/>
                <a:ea typeface="Cambria" panose="02040503050406030204" pitchFamily="18" charset="0"/>
              </a:rPr>
              <a:t>Block size = 32 KB</a:t>
            </a:r>
            <a:br>
              <a:rPr lang="en-US" dirty="0">
                <a:solidFill>
                  <a:schemeClr val="tx2">
                    <a:lumMod val="75000"/>
                  </a:schemeClr>
                </a:solidFill>
                <a:latin typeface="Cambria" panose="02040503050406030204" pitchFamily="18" charset="0"/>
                <a:ea typeface="Cambria" panose="02040503050406030204" pitchFamily="18" charset="0"/>
              </a:rPr>
            </a:br>
            <a:r>
              <a:rPr lang="en-US" dirty="0">
                <a:solidFill>
                  <a:schemeClr val="tx2">
                    <a:lumMod val="75000"/>
                  </a:schemeClr>
                </a:solidFill>
                <a:latin typeface="Cambria" panose="02040503050406030204" pitchFamily="18" charset="0"/>
                <a:ea typeface="Cambria" panose="02040503050406030204" pitchFamily="18" charset="0"/>
              </a:rPr>
              <a:t>=&gt; </a:t>
            </a:r>
            <a:r>
              <a:rPr lang="en-US" b="1" dirty="0">
                <a:solidFill>
                  <a:schemeClr val="tx2">
                    <a:lumMod val="75000"/>
                  </a:schemeClr>
                </a:solidFill>
                <a:latin typeface="Cambria" panose="02040503050406030204" pitchFamily="18" charset="0"/>
                <a:ea typeface="Cambria" panose="02040503050406030204" pitchFamily="18" charset="0"/>
              </a:rPr>
              <a:t>X = 32 KB/40 MB</a:t>
            </a:r>
          </a:p>
          <a:p>
            <a:r>
              <a:rPr lang="en-US" dirty="0">
                <a:latin typeface="Cambria" panose="02040503050406030204" pitchFamily="18" charset="0"/>
                <a:ea typeface="Cambria" panose="02040503050406030204" pitchFamily="18" charset="0"/>
              </a:rPr>
              <a:t>Time take by the I/O controller to serve an I/O of block size 32 KB is </a:t>
            </a:r>
            <a:br>
              <a:rPr lang="en-US" dirty="0">
                <a:latin typeface="Cambria" panose="02040503050406030204" pitchFamily="18" charset="0"/>
                <a:ea typeface="Cambria" panose="02040503050406030204" pitchFamily="18" charset="0"/>
              </a:rPr>
            </a:br>
            <a:r>
              <a:rPr lang="en-US" dirty="0">
                <a:latin typeface="Cambria" panose="02040503050406030204" pitchFamily="18" charset="0"/>
                <a:ea typeface="Cambria" panose="02040503050406030204" pitchFamily="18" charset="0"/>
              </a:rPr>
              <a:t>T</a:t>
            </a:r>
            <a:r>
              <a:rPr lang="en-US" baseline="-25000" dirty="0">
                <a:latin typeface="Cambria" panose="02040503050406030204" pitchFamily="18" charset="0"/>
                <a:ea typeface="Cambria" panose="02040503050406030204" pitchFamily="18" charset="0"/>
              </a:rPr>
              <a:t>s</a:t>
            </a:r>
            <a:r>
              <a:rPr lang="en-US" dirty="0">
                <a:latin typeface="Cambria" panose="02040503050406030204" pitchFamily="18" charset="0"/>
                <a:ea typeface="Cambria" panose="02040503050406030204" pitchFamily="18" charset="0"/>
              </a:rPr>
              <a:t> = 5ms + (0.5/250) + 32 KB/40 MB</a:t>
            </a:r>
            <a:br>
              <a:rPr lang="en-US" dirty="0">
                <a:latin typeface="Cambria" panose="02040503050406030204" pitchFamily="18" charset="0"/>
                <a:ea typeface="Cambria" panose="02040503050406030204" pitchFamily="18" charset="0"/>
              </a:rPr>
            </a:br>
            <a:r>
              <a:rPr lang="en-US" dirty="0">
                <a:latin typeface="Cambria" panose="02040503050406030204" pitchFamily="18" charset="0"/>
                <a:ea typeface="Cambria" panose="02040503050406030204" pitchFamily="18" charset="0"/>
              </a:rPr>
              <a:t>T</a:t>
            </a:r>
            <a:r>
              <a:rPr lang="en-US" baseline="-25000" dirty="0">
                <a:latin typeface="Cambria" panose="02040503050406030204" pitchFamily="18" charset="0"/>
                <a:ea typeface="Cambria" panose="02040503050406030204" pitchFamily="18" charset="0"/>
              </a:rPr>
              <a:t>s</a:t>
            </a:r>
            <a:r>
              <a:rPr lang="en-US" dirty="0">
                <a:latin typeface="Cambria" panose="02040503050406030204" pitchFamily="18" charset="0"/>
                <a:ea typeface="Cambria" panose="02040503050406030204" pitchFamily="18" charset="0"/>
              </a:rPr>
              <a:t> = 7.8 ms</a:t>
            </a:r>
          </a:p>
          <a:p>
            <a:r>
              <a:rPr lang="en-US" dirty="0">
                <a:latin typeface="Cambria" panose="02040503050406030204" pitchFamily="18" charset="0"/>
                <a:ea typeface="Cambria" panose="02040503050406030204" pitchFamily="18" charset="0"/>
              </a:rPr>
              <a:t>Max number of I/</a:t>
            </a:r>
            <a:r>
              <a:rPr lang="en-US" dirty="0" err="1">
                <a:latin typeface="Cambria" panose="02040503050406030204" pitchFamily="18" charset="0"/>
                <a:ea typeface="Cambria" panose="02040503050406030204" pitchFamily="18" charset="0"/>
              </a:rPr>
              <a:t>Os</a:t>
            </a:r>
            <a:r>
              <a:rPr lang="en-US" dirty="0">
                <a:latin typeface="Cambria" panose="02040503050406030204" pitchFamily="18" charset="0"/>
                <a:ea typeface="Cambria" panose="02040503050406030204" pitchFamily="18" charset="0"/>
              </a:rPr>
              <a:t> serviced per second (IOPS) = 1/ T</a:t>
            </a:r>
            <a:r>
              <a:rPr lang="en-US" baseline="-25000" dirty="0">
                <a:latin typeface="Cambria" panose="02040503050406030204" pitchFamily="18" charset="0"/>
                <a:ea typeface="Cambria" panose="02040503050406030204" pitchFamily="18" charset="0"/>
              </a:rPr>
              <a:t>s</a:t>
            </a:r>
            <a:r>
              <a:rPr lang="en-US" dirty="0">
                <a:latin typeface="Cambria" panose="02040503050406030204" pitchFamily="18" charset="0"/>
                <a:ea typeface="Cambria" panose="02040503050406030204" pitchFamily="18" charset="0"/>
              </a:rPr>
              <a:t> = 1/(7.8 * 10</a:t>
            </a:r>
            <a:r>
              <a:rPr lang="en-US" baseline="30000" dirty="0">
                <a:latin typeface="Cambria" panose="02040503050406030204" pitchFamily="18" charset="0"/>
                <a:ea typeface="Cambria" panose="02040503050406030204" pitchFamily="18" charset="0"/>
              </a:rPr>
              <a:t>-3</a:t>
            </a:r>
            <a:r>
              <a:rPr lang="en-US" dirty="0">
                <a:latin typeface="Cambria" panose="02040503050406030204" pitchFamily="18" charset="0"/>
                <a:ea typeface="Cambria" panose="02040503050406030204" pitchFamily="18" charset="0"/>
              </a:rPr>
              <a:t>)</a:t>
            </a:r>
            <a:br>
              <a:rPr lang="en-US" dirty="0">
                <a:latin typeface="Cambria" panose="02040503050406030204" pitchFamily="18" charset="0"/>
                <a:ea typeface="Cambria" panose="02040503050406030204" pitchFamily="18" charset="0"/>
              </a:rPr>
            </a:br>
            <a:r>
              <a:rPr lang="en-US" dirty="0">
                <a:latin typeface="Cambria" panose="02040503050406030204" pitchFamily="18" charset="0"/>
                <a:ea typeface="Cambria" panose="02040503050406030204" pitchFamily="18" charset="0"/>
              </a:rPr>
              <a:t>										128 IOPS</a:t>
            </a:r>
            <a:br>
              <a:rPr lang="en-US" dirty="0">
                <a:latin typeface="Cambria" panose="02040503050406030204" pitchFamily="18" charset="0"/>
                <a:ea typeface="Cambria" panose="02040503050406030204" pitchFamily="18" charset="0"/>
              </a:rPr>
            </a:br>
            <a:endParaRPr lang="en-IN" b="1"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spTree>
    <p:extLst>
      <p:ext uri="{BB962C8B-B14F-4D97-AF65-F5344CB8AC3E}">
        <p14:creationId xmlns:p14="http://schemas.microsoft.com/office/powerpoint/2010/main" val="190194457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EFC9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F9254-2636-A278-4D0E-CEE5E401B832}"/>
              </a:ext>
            </a:extLst>
          </p:cNvPr>
          <p:cNvSpPr>
            <a:spLocks noGrp="1"/>
          </p:cNvSpPr>
          <p:nvPr>
            <p:ph type="ctrTitle"/>
          </p:nvPr>
        </p:nvSpPr>
        <p:spPr>
          <a:xfrm>
            <a:off x="1556084" y="1807545"/>
            <a:ext cx="9079832" cy="1037097"/>
          </a:xfrm>
        </p:spPr>
        <p:txBody>
          <a:bodyPr/>
          <a:lstStyle/>
          <a:p>
            <a:r>
              <a:rPr lang="en-US" b="1" dirty="0">
                <a:latin typeface="Cambria" panose="02040503050406030204" pitchFamily="18" charset="0"/>
                <a:ea typeface="Cambria" panose="02040503050406030204" pitchFamily="18" charset="0"/>
              </a:rPr>
              <a:t>MODULE 2</a:t>
            </a:r>
            <a:endParaRPr lang="en-IN" b="1" dirty="0">
              <a:latin typeface="Cambria" panose="02040503050406030204" pitchFamily="18" charset="0"/>
              <a:ea typeface="Cambria" panose="02040503050406030204" pitchFamily="18" charset="0"/>
            </a:endParaRPr>
          </a:p>
        </p:txBody>
      </p:sp>
      <p:sp>
        <p:nvSpPr>
          <p:cNvPr id="3" name="Title 1">
            <a:extLst>
              <a:ext uri="{FF2B5EF4-FFF2-40B4-BE49-F238E27FC236}">
                <a16:creationId xmlns:a16="http://schemas.microsoft.com/office/drawing/2014/main" id="{1174283D-DC72-A460-477E-6F24E0B7C2BD}"/>
              </a:ext>
            </a:extLst>
          </p:cNvPr>
          <p:cNvSpPr txBox="1">
            <a:spLocks/>
          </p:cNvSpPr>
          <p:nvPr/>
        </p:nvSpPr>
        <p:spPr>
          <a:xfrm>
            <a:off x="2198240" y="4013358"/>
            <a:ext cx="7795520" cy="83043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Cambria" panose="02040503050406030204" pitchFamily="18" charset="0"/>
                <a:ea typeface="Cambria" panose="02040503050406030204" pitchFamily="18" charset="0"/>
              </a:rPr>
              <a:t>CHAPTER 1: DATA PROTECTION - RAID</a:t>
            </a:r>
            <a:endParaRPr lang="en-IN" sz="40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2837600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EFC9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F9254-2636-A278-4D0E-CEE5E401B832}"/>
              </a:ext>
            </a:extLst>
          </p:cNvPr>
          <p:cNvSpPr>
            <a:spLocks noGrp="1"/>
          </p:cNvSpPr>
          <p:nvPr>
            <p:ph type="ctrTitle"/>
          </p:nvPr>
        </p:nvSpPr>
        <p:spPr>
          <a:xfrm>
            <a:off x="1844842" y="2147260"/>
            <a:ext cx="9079832" cy="1975561"/>
          </a:xfrm>
        </p:spPr>
        <p:txBody>
          <a:bodyPr>
            <a:normAutofit/>
          </a:bodyPr>
          <a:lstStyle/>
          <a:p>
            <a:r>
              <a:rPr lang="en-US" b="1" dirty="0">
                <a:latin typeface="Cambria" panose="02040503050406030204" pitchFamily="18" charset="0"/>
                <a:ea typeface="Cambria" panose="02040503050406030204" pitchFamily="18" charset="0"/>
              </a:rPr>
              <a:t>RAID IMPLEMENTATION METHODS</a:t>
            </a:r>
            <a:endParaRPr lang="en-IN"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7100281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614318"/>
          </a:xfrm>
        </p:spPr>
        <p:txBody>
          <a:bodyPr>
            <a:normAutofit fontScale="90000"/>
          </a:bodyPr>
          <a:lstStyle/>
          <a:p>
            <a:pPr algn="ctr"/>
            <a:r>
              <a:rPr lang="en-US" b="1" dirty="0">
                <a:latin typeface="Cambria" panose="02040503050406030204" pitchFamily="18" charset="0"/>
                <a:ea typeface="Cambria" panose="02040503050406030204" pitchFamily="18" charset="0"/>
              </a:rPr>
              <a:t>RAID IMPLEMENTATION METHODS</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8" y="1120588"/>
            <a:ext cx="11975903" cy="5544906"/>
          </a:xfrm>
        </p:spPr>
        <p:txBody>
          <a:bodyPr>
            <a:normAutofit/>
          </a:bodyPr>
          <a:lstStyle/>
          <a:p>
            <a:r>
              <a:rPr lang="en-US" dirty="0">
                <a:latin typeface="Cambria" panose="02040503050406030204" pitchFamily="18" charset="0"/>
                <a:ea typeface="Cambria" panose="02040503050406030204" pitchFamily="18" charset="0"/>
              </a:rPr>
              <a:t>Two methods of RAID implementation:</a:t>
            </a:r>
            <a:br>
              <a:rPr lang="en-US" dirty="0">
                <a:latin typeface="Cambria" panose="02040503050406030204" pitchFamily="18" charset="0"/>
                <a:ea typeface="Cambria" panose="02040503050406030204" pitchFamily="18" charset="0"/>
              </a:rPr>
            </a:br>
            <a:r>
              <a:rPr lang="en-US" dirty="0">
                <a:latin typeface="Cambria" panose="02040503050406030204" pitchFamily="18" charset="0"/>
                <a:ea typeface="Cambria" panose="02040503050406030204" pitchFamily="18" charset="0"/>
              </a:rPr>
              <a:t>	Software RAID</a:t>
            </a:r>
            <a:br>
              <a:rPr lang="en-US" dirty="0">
                <a:latin typeface="Cambria" panose="02040503050406030204" pitchFamily="18" charset="0"/>
                <a:ea typeface="Cambria" panose="02040503050406030204" pitchFamily="18" charset="0"/>
              </a:rPr>
            </a:br>
            <a:r>
              <a:rPr lang="en-US" dirty="0">
                <a:latin typeface="Cambria" panose="02040503050406030204" pitchFamily="18" charset="0"/>
                <a:ea typeface="Cambria" panose="02040503050406030204" pitchFamily="18" charset="0"/>
              </a:rPr>
              <a:t>	Hardware RAID</a:t>
            </a:r>
          </a:p>
          <a:p>
            <a:r>
              <a:rPr lang="en-US" b="1" i="1" u="sng" dirty="0">
                <a:latin typeface="Cambria" panose="02040503050406030204" pitchFamily="18" charset="0"/>
                <a:ea typeface="Cambria" panose="02040503050406030204" pitchFamily="18" charset="0"/>
              </a:rPr>
              <a:t>Software Raid:</a:t>
            </a:r>
          </a:p>
          <a:p>
            <a:r>
              <a:rPr lang="en-US" dirty="0">
                <a:latin typeface="Cambria" panose="02040503050406030204" pitchFamily="18" charset="0"/>
                <a:ea typeface="Cambria" panose="02040503050406030204" pitchFamily="18" charset="0"/>
              </a:rPr>
              <a:t>It uses host-based software to provide RAID functions.</a:t>
            </a:r>
          </a:p>
          <a:p>
            <a:r>
              <a:rPr lang="en-US" dirty="0">
                <a:latin typeface="Cambria" panose="02040503050406030204" pitchFamily="18" charset="0"/>
                <a:ea typeface="Cambria" panose="02040503050406030204" pitchFamily="18" charset="0"/>
              </a:rPr>
              <a:t>It is implemented at the operating-system level and does not use a dedicated hardware controller to manage the RAID array.</a:t>
            </a:r>
          </a:p>
          <a:p>
            <a:r>
              <a:rPr lang="en-US" dirty="0">
                <a:latin typeface="Cambria" panose="02040503050406030204" pitchFamily="18" charset="0"/>
                <a:ea typeface="Cambria" panose="02040503050406030204" pitchFamily="18" charset="0"/>
              </a:rPr>
              <a:t>Software RAID implementations offer cost and simplicity benefits when compared with hardware RAID</a:t>
            </a:r>
            <a:br>
              <a:rPr lang="en-US" dirty="0">
                <a:latin typeface="Cambria" panose="02040503050406030204" pitchFamily="18" charset="0"/>
                <a:ea typeface="Cambria" panose="02040503050406030204" pitchFamily="18" charset="0"/>
              </a:rPr>
            </a:br>
            <a:endParaRPr lang="en-IN" b="1"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spTree>
    <p:extLst>
      <p:ext uri="{BB962C8B-B14F-4D97-AF65-F5344CB8AC3E}">
        <p14:creationId xmlns:p14="http://schemas.microsoft.com/office/powerpoint/2010/main" val="28398275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614318"/>
          </a:xfrm>
        </p:spPr>
        <p:txBody>
          <a:bodyPr>
            <a:normAutofit fontScale="90000"/>
          </a:bodyPr>
          <a:lstStyle/>
          <a:p>
            <a:pPr algn="ctr"/>
            <a:r>
              <a:rPr lang="en-US" b="1" dirty="0">
                <a:latin typeface="Cambria" panose="02040503050406030204" pitchFamily="18" charset="0"/>
                <a:ea typeface="Cambria" panose="02040503050406030204" pitchFamily="18" charset="0"/>
              </a:rPr>
              <a:t>RAID IMPLEMENTATION METHODS</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8" y="1120588"/>
            <a:ext cx="11975903" cy="5544906"/>
          </a:xfrm>
        </p:spPr>
        <p:txBody>
          <a:bodyPr>
            <a:normAutofit/>
          </a:bodyPr>
          <a:lstStyle/>
          <a:p>
            <a:r>
              <a:rPr lang="en-US" b="1" i="1" u="sng" dirty="0">
                <a:latin typeface="Cambria" panose="02040503050406030204" pitchFamily="18" charset="0"/>
                <a:ea typeface="Cambria" panose="02040503050406030204" pitchFamily="18" charset="0"/>
              </a:rPr>
              <a:t>Software Raid - Limitations:</a:t>
            </a:r>
          </a:p>
          <a:p>
            <a:r>
              <a:rPr lang="en-US" b="1" dirty="0">
                <a:latin typeface="Cambria" panose="02040503050406030204" pitchFamily="18" charset="0"/>
                <a:ea typeface="Cambria" panose="02040503050406030204" pitchFamily="18" charset="0"/>
              </a:rPr>
              <a:t>Performance: </a:t>
            </a:r>
            <a:r>
              <a:rPr lang="en-US" dirty="0">
                <a:latin typeface="Cambria" panose="02040503050406030204" pitchFamily="18" charset="0"/>
                <a:ea typeface="Cambria" panose="02040503050406030204" pitchFamily="18" charset="0"/>
              </a:rPr>
              <a:t>Affects overall system performance.</a:t>
            </a:r>
            <a:br>
              <a:rPr lang="en-US" dirty="0">
                <a:latin typeface="Cambria" panose="02040503050406030204" pitchFamily="18" charset="0"/>
                <a:ea typeface="Cambria" panose="02040503050406030204" pitchFamily="18" charset="0"/>
              </a:rPr>
            </a:br>
            <a:r>
              <a:rPr lang="en-US" dirty="0">
                <a:latin typeface="Cambria" panose="02040503050406030204" pitchFamily="18" charset="0"/>
                <a:ea typeface="Cambria" panose="02040503050406030204" pitchFamily="18" charset="0"/>
              </a:rPr>
              <a:t>	This is due to additional CPU cycles required to perform RAID calculations.</a:t>
            </a:r>
          </a:p>
          <a:p>
            <a:r>
              <a:rPr lang="en-US" b="1" dirty="0">
                <a:latin typeface="Cambria" panose="02040503050406030204" pitchFamily="18" charset="0"/>
                <a:ea typeface="Cambria" panose="02040503050406030204" pitchFamily="18" charset="0"/>
              </a:rPr>
              <a:t>Supported Features</a:t>
            </a:r>
            <a:r>
              <a:rPr lang="en-US" dirty="0">
                <a:latin typeface="Cambria" panose="02040503050406030204" pitchFamily="18" charset="0"/>
                <a:ea typeface="Cambria" panose="02040503050406030204" pitchFamily="18" charset="0"/>
              </a:rPr>
              <a:t>: Software RAID does not support all RAID levels.</a:t>
            </a:r>
          </a:p>
          <a:p>
            <a:r>
              <a:rPr lang="en-US" b="1" dirty="0">
                <a:latin typeface="Cambria" panose="02040503050406030204" pitchFamily="18" charset="0"/>
                <a:ea typeface="Cambria" panose="02040503050406030204" pitchFamily="18" charset="0"/>
              </a:rPr>
              <a:t>Operating System Compatibility</a:t>
            </a:r>
            <a:r>
              <a:rPr lang="en-US" dirty="0">
                <a:latin typeface="Cambria" panose="02040503050406030204" pitchFamily="18" charset="0"/>
                <a:ea typeface="Cambria" panose="02040503050406030204" pitchFamily="18" charset="0"/>
              </a:rPr>
              <a:t>: Software RAID is tied to the host operating system; hence, upgrades to software RAID or to the operating system should be validated for compatibility. This leads to inflexibility in the data processing environment.</a:t>
            </a:r>
          </a:p>
          <a:p>
            <a:br>
              <a:rPr lang="en-US" dirty="0">
                <a:latin typeface="Cambria" panose="02040503050406030204" pitchFamily="18" charset="0"/>
                <a:ea typeface="Cambria" panose="02040503050406030204" pitchFamily="18" charset="0"/>
              </a:rPr>
            </a:br>
            <a:endParaRPr lang="en-IN" b="1"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spTree>
    <p:extLst>
      <p:ext uri="{BB962C8B-B14F-4D97-AF65-F5344CB8AC3E}">
        <p14:creationId xmlns:p14="http://schemas.microsoft.com/office/powerpoint/2010/main" val="205422547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614318"/>
          </a:xfrm>
        </p:spPr>
        <p:txBody>
          <a:bodyPr>
            <a:normAutofit fontScale="90000"/>
          </a:bodyPr>
          <a:lstStyle/>
          <a:p>
            <a:pPr algn="ctr"/>
            <a:r>
              <a:rPr lang="en-US" b="1" dirty="0">
                <a:latin typeface="Cambria" panose="02040503050406030204" pitchFamily="18" charset="0"/>
                <a:ea typeface="Cambria" panose="02040503050406030204" pitchFamily="18" charset="0"/>
              </a:rPr>
              <a:t>RAID IMPLEMENTATION METHODS</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8" y="1120588"/>
            <a:ext cx="11975903" cy="5544906"/>
          </a:xfrm>
        </p:spPr>
        <p:txBody>
          <a:bodyPr>
            <a:normAutofit/>
          </a:bodyPr>
          <a:lstStyle/>
          <a:p>
            <a:r>
              <a:rPr lang="en-US" b="1" i="1" u="sng" dirty="0">
                <a:latin typeface="Cambria" panose="02040503050406030204" pitchFamily="18" charset="0"/>
                <a:ea typeface="Cambria" panose="02040503050406030204" pitchFamily="18" charset="0"/>
              </a:rPr>
              <a:t>Hardware Raid:</a:t>
            </a:r>
          </a:p>
          <a:p>
            <a:r>
              <a:rPr lang="en-US" dirty="0">
                <a:latin typeface="Cambria" panose="02040503050406030204" pitchFamily="18" charset="0"/>
                <a:ea typeface="Cambria" panose="02040503050406030204" pitchFamily="18" charset="0"/>
              </a:rPr>
              <a:t>In hardware RAID implementations, a specialized hardware controller is implemented either on the host or on the array.</a:t>
            </a:r>
          </a:p>
          <a:p>
            <a:r>
              <a:rPr lang="en-US" dirty="0">
                <a:latin typeface="Cambria" panose="02040503050406030204" pitchFamily="18" charset="0"/>
                <a:ea typeface="Cambria" panose="02040503050406030204" pitchFamily="18" charset="0"/>
              </a:rPr>
              <a:t>Controller card RAID is a host based hardware RAID implementation in which a specialized RAID controller is installed in the host, and disk drives are connected to it.</a:t>
            </a:r>
          </a:p>
          <a:p>
            <a:r>
              <a:rPr lang="en-US" dirty="0">
                <a:latin typeface="Cambria" panose="02040503050406030204" pitchFamily="18" charset="0"/>
                <a:ea typeface="Cambria" panose="02040503050406030204" pitchFamily="18" charset="0"/>
              </a:rPr>
              <a:t>Manufacturers also integrate RAID controllers on motherboards.</a:t>
            </a:r>
          </a:p>
          <a:p>
            <a:r>
              <a:rPr lang="en-US" dirty="0">
                <a:latin typeface="Cambria" panose="02040503050406030204" pitchFamily="18" charset="0"/>
                <a:ea typeface="Cambria" panose="02040503050406030204" pitchFamily="18" charset="0"/>
              </a:rPr>
              <a:t>A host based RAID controller is not an efficient solution in a data center environment  with a large number of hosts</a:t>
            </a:r>
          </a:p>
          <a:p>
            <a:r>
              <a:rPr lang="en-US" dirty="0">
                <a:latin typeface="Cambria" panose="02040503050406030204" pitchFamily="18" charset="0"/>
                <a:ea typeface="Cambria" panose="02040503050406030204" pitchFamily="18" charset="0"/>
              </a:rPr>
              <a:t>The external RAID controller is an array-based hardware RAID.</a:t>
            </a:r>
          </a:p>
          <a:p>
            <a:r>
              <a:rPr lang="en-US" dirty="0">
                <a:latin typeface="Cambria" panose="02040503050406030204" pitchFamily="18" charset="0"/>
                <a:ea typeface="Cambria" panose="02040503050406030204" pitchFamily="18" charset="0"/>
              </a:rPr>
              <a:t>It acts as an interface between the host and disks</a:t>
            </a:r>
            <a:br>
              <a:rPr lang="en-US" dirty="0">
                <a:latin typeface="Cambria" panose="02040503050406030204" pitchFamily="18" charset="0"/>
                <a:ea typeface="Cambria" panose="02040503050406030204" pitchFamily="18" charset="0"/>
              </a:rPr>
            </a:br>
            <a:endParaRPr lang="en-IN" b="1"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spTree>
    <p:extLst>
      <p:ext uri="{BB962C8B-B14F-4D97-AF65-F5344CB8AC3E}">
        <p14:creationId xmlns:p14="http://schemas.microsoft.com/office/powerpoint/2010/main" val="31111709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lstStyle/>
          <a:p>
            <a:pPr algn="ctr"/>
            <a:r>
              <a:rPr lang="en-US" b="1" dirty="0">
                <a:latin typeface="Cambria" panose="02040503050406030204" pitchFamily="18" charset="0"/>
                <a:ea typeface="Cambria" panose="02040503050406030204" pitchFamily="18" charset="0"/>
              </a:rPr>
              <a:t>FACTORS FOR GROWTH OF DATA</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68442" y="1202268"/>
            <a:ext cx="11855116" cy="5463226"/>
          </a:xfrm>
        </p:spPr>
        <p:txBody>
          <a:bodyPr>
            <a:normAutofit fontScale="47500" lnSpcReduction="20000"/>
          </a:bodyPr>
          <a:lstStyle/>
          <a:p>
            <a:r>
              <a:rPr lang="en-US" sz="5100" dirty="0">
                <a:latin typeface="Cambria" panose="02040503050406030204" pitchFamily="18" charset="0"/>
                <a:ea typeface="Cambria" panose="02040503050406030204" pitchFamily="18" charset="0"/>
              </a:rPr>
              <a:t>Factors that have contributed to the growth of digital data:</a:t>
            </a:r>
            <a:br>
              <a:rPr lang="en-US" sz="5100" dirty="0">
                <a:latin typeface="Cambria" panose="02040503050406030204" pitchFamily="18" charset="0"/>
                <a:ea typeface="Cambria" panose="02040503050406030204" pitchFamily="18" charset="0"/>
              </a:rPr>
            </a:br>
            <a:endParaRPr lang="en-US" sz="5100" dirty="0">
              <a:latin typeface="Cambria" panose="02040503050406030204" pitchFamily="18" charset="0"/>
              <a:ea typeface="Cambria" panose="02040503050406030204" pitchFamily="18" charset="0"/>
            </a:endParaRPr>
          </a:p>
          <a:p>
            <a:pPr marL="0" indent="0">
              <a:buNone/>
            </a:pPr>
            <a:br>
              <a:rPr lang="en-US" sz="5100" dirty="0">
                <a:latin typeface="Cambria" panose="02040503050406030204" pitchFamily="18" charset="0"/>
                <a:ea typeface="Cambria" panose="02040503050406030204" pitchFamily="18" charset="0"/>
              </a:rPr>
            </a:br>
            <a:r>
              <a:rPr lang="en-US" sz="5100" b="1" dirty="0">
                <a:latin typeface="Cambria" panose="02040503050406030204" pitchFamily="18" charset="0"/>
                <a:ea typeface="Cambria" panose="02040503050406030204" pitchFamily="18" charset="0"/>
              </a:rPr>
              <a:t>1. Increase in data processing capabilities</a:t>
            </a:r>
            <a:r>
              <a:rPr lang="en-US" sz="5100" dirty="0">
                <a:latin typeface="Cambria" panose="02040503050406030204" pitchFamily="18" charset="0"/>
                <a:ea typeface="Cambria" panose="02040503050406030204" pitchFamily="18" charset="0"/>
              </a:rPr>
              <a:t>:</a:t>
            </a:r>
            <a:br>
              <a:rPr lang="en-US" sz="5100" dirty="0">
                <a:latin typeface="Cambria" panose="02040503050406030204" pitchFamily="18" charset="0"/>
                <a:ea typeface="Cambria" panose="02040503050406030204" pitchFamily="18" charset="0"/>
              </a:rPr>
            </a:br>
            <a:br>
              <a:rPr lang="en-US" sz="5100" dirty="0">
                <a:latin typeface="Cambria" panose="02040503050406030204" pitchFamily="18" charset="0"/>
                <a:ea typeface="Cambria" panose="02040503050406030204" pitchFamily="18" charset="0"/>
              </a:rPr>
            </a:br>
            <a:r>
              <a:rPr lang="en-US" sz="5100" dirty="0">
                <a:latin typeface="Cambria" panose="02040503050406030204" pitchFamily="18" charset="0"/>
                <a:ea typeface="Cambria" panose="02040503050406030204" pitchFamily="18" charset="0"/>
              </a:rPr>
              <a:t>	Modern </a:t>
            </a:r>
            <a:r>
              <a:rPr lang="en-US" sz="5100" b="1" dirty="0">
                <a:latin typeface="Cambria" panose="02040503050406030204" pitchFamily="18" charset="0"/>
                <a:ea typeface="Cambria" panose="02040503050406030204" pitchFamily="18" charset="0"/>
              </a:rPr>
              <a:t>computers provide </a:t>
            </a:r>
            <a:r>
              <a:rPr lang="en-US" sz="5100" dirty="0">
                <a:latin typeface="Cambria" panose="02040503050406030204" pitchFamily="18" charset="0"/>
                <a:ea typeface="Cambria" panose="02040503050406030204" pitchFamily="18" charset="0"/>
              </a:rPr>
              <a:t>a significant increase in </a:t>
            </a:r>
            <a:r>
              <a:rPr lang="en-US" sz="5100" b="1" dirty="0">
                <a:latin typeface="Cambria" panose="02040503050406030204" pitchFamily="18" charset="0"/>
                <a:ea typeface="Cambria" panose="02040503050406030204" pitchFamily="18" charset="0"/>
              </a:rPr>
              <a:t>processing and storage capabilities</a:t>
            </a:r>
            <a:br>
              <a:rPr lang="en-US" sz="5100" b="1" dirty="0">
                <a:latin typeface="Cambria" panose="02040503050406030204" pitchFamily="18" charset="0"/>
                <a:ea typeface="Cambria" panose="02040503050406030204" pitchFamily="18" charset="0"/>
              </a:rPr>
            </a:br>
            <a:br>
              <a:rPr lang="en-US" sz="5100" dirty="0">
                <a:latin typeface="Cambria" panose="02040503050406030204" pitchFamily="18" charset="0"/>
                <a:ea typeface="Cambria" panose="02040503050406030204" pitchFamily="18" charset="0"/>
              </a:rPr>
            </a:br>
            <a:r>
              <a:rPr lang="en-US" sz="5100" dirty="0">
                <a:latin typeface="Cambria" panose="02040503050406030204" pitchFamily="18" charset="0"/>
                <a:ea typeface="Cambria" panose="02040503050406030204" pitchFamily="18" charset="0"/>
              </a:rPr>
              <a:t>	This enables the </a:t>
            </a:r>
            <a:r>
              <a:rPr lang="en-US" sz="5100" b="1" dirty="0">
                <a:latin typeface="Cambria" panose="02040503050406030204" pitchFamily="18" charset="0"/>
                <a:ea typeface="Cambria" panose="02040503050406030204" pitchFamily="18" charset="0"/>
              </a:rPr>
              <a:t>conversion</a:t>
            </a:r>
            <a:r>
              <a:rPr lang="en-US" sz="5100" dirty="0">
                <a:latin typeface="Cambria" panose="02040503050406030204" pitchFamily="18" charset="0"/>
                <a:ea typeface="Cambria" panose="02040503050406030204" pitchFamily="18" charset="0"/>
              </a:rPr>
              <a:t> of various types of content and media </a:t>
            </a:r>
            <a:r>
              <a:rPr lang="en-US" sz="5100" b="1" dirty="0">
                <a:latin typeface="Cambria" panose="02040503050406030204" pitchFamily="18" charset="0"/>
                <a:ea typeface="Cambria" panose="02040503050406030204" pitchFamily="18" charset="0"/>
              </a:rPr>
              <a:t>from conventional forms to digital formats.</a:t>
            </a:r>
            <a:br>
              <a:rPr lang="en-US" sz="5100" b="1" dirty="0">
                <a:latin typeface="Cambria" panose="02040503050406030204" pitchFamily="18" charset="0"/>
                <a:ea typeface="Cambria" panose="02040503050406030204" pitchFamily="18" charset="0"/>
              </a:rPr>
            </a:br>
            <a:endParaRPr lang="en-US" sz="5100" b="1" dirty="0">
              <a:latin typeface="Cambria" panose="02040503050406030204" pitchFamily="18" charset="0"/>
              <a:ea typeface="Cambria" panose="02040503050406030204" pitchFamily="18" charset="0"/>
            </a:endParaRPr>
          </a:p>
          <a:p>
            <a:pPr marL="0" indent="0">
              <a:buNone/>
            </a:pPr>
            <a:br>
              <a:rPr lang="en-US" sz="5100" dirty="0">
                <a:latin typeface="Cambria" panose="02040503050406030204" pitchFamily="18" charset="0"/>
                <a:ea typeface="Cambria" panose="02040503050406030204" pitchFamily="18" charset="0"/>
              </a:rPr>
            </a:br>
            <a:r>
              <a:rPr lang="en-US" sz="5100" b="1" dirty="0">
                <a:latin typeface="Cambria" panose="02040503050406030204" pitchFamily="18" charset="0"/>
                <a:ea typeface="Cambria" panose="02040503050406030204" pitchFamily="18" charset="0"/>
              </a:rPr>
              <a:t>2.  Lower cost of digital storage</a:t>
            </a:r>
            <a:r>
              <a:rPr lang="en-US" sz="5100" dirty="0">
                <a:latin typeface="Cambria" panose="02040503050406030204" pitchFamily="18" charset="0"/>
                <a:ea typeface="Cambria" panose="02040503050406030204" pitchFamily="18" charset="0"/>
              </a:rPr>
              <a:t>:</a:t>
            </a:r>
            <a:br>
              <a:rPr lang="en-US" sz="5100" dirty="0">
                <a:latin typeface="Cambria" panose="02040503050406030204" pitchFamily="18" charset="0"/>
                <a:ea typeface="Cambria" panose="02040503050406030204" pitchFamily="18" charset="0"/>
              </a:rPr>
            </a:br>
            <a:br>
              <a:rPr lang="en-US" sz="5100" dirty="0">
                <a:latin typeface="Cambria" panose="02040503050406030204" pitchFamily="18" charset="0"/>
                <a:ea typeface="Cambria" panose="02040503050406030204" pitchFamily="18" charset="0"/>
              </a:rPr>
            </a:br>
            <a:r>
              <a:rPr lang="en-US" sz="5100" dirty="0">
                <a:latin typeface="Cambria" panose="02040503050406030204" pitchFamily="18" charset="0"/>
                <a:ea typeface="Cambria" panose="02040503050406030204" pitchFamily="18" charset="0"/>
              </a:rPr>
              <a:t>	</a:t>
            </a:r>
            <a:r>
              <a:rPr lang="en-US" sz="5100" b="1" dirty="0">
                <a:latin typeface="Cambria" panose="02040503050406030204" pitchFamily="18" charset="0"/>
                <a:ea typeface="Cambria" panose="02040503050406030204" pitchFamily="18" charset="0"/>
              </a:rPr>
              <a:t>Technological advances </a:t>
            </a:r>
            <a:r>
              <a:rPr lang="en-US" sz="5100" dirty="0">
                <a:latin typeface="Cambria" panose="02040503050406030204" pitchFamily="18" charset="0"/>
                <a:ea typeface="Cambria" panose="02040503050406030204" pitchFamily="18" charset="0"/>
              </a:rPr>
              <a:t>and the </a:t>
            </a:r>
            <a:r>
              <a:rPr lang="en-US" sz="5100" b="1" dirty="0">
                <a:latin typeface="Cambria" panose="02040503050406030204" pitchFamily="18" charset="0"/>
                <a:ea typeface="Cambria" panose="02040503050406030204" pitchFamily="18" charset="0"/>
              </a:rPr>
              <a:t>decrease in the cost of storage </a:t>
            </a:r>
            <a:r>
              <a:rPr lang="en-US" sz="5100" dirty="0">
                <a:latin typeface="Cambria" panose="02040503050406030204" pitchFamily="18" charset="0"/>
                <a:ea typeface="Cambria" panose="02040503050406030204" pitchFamily="18" charset="0"/>
              </a:rPr>
              <a:t>devices have provided </a:t>
            </a:r>
            <a:r>
              <a:rPr lang="en-US" sz="5100" b="1" dirty="0">
                <a:latin typeface="Cambria" panose="02040503050406030204" pitchFamily="18" charset="0"/>
                <a:ea typeface="Cambria" panose="02040503050406030204" pitchFamily="18" charset="0"/>
              </a:rPr>
              <a:t>low-cost storage solutions</a:t>
            </a:r>
            <a:br>
              <a:rPr lang="en-US" sz="5100" b="1" dirty="0">
                <a:latin typeface="Cambria" panose="02040503050406030204" pitchFamily="18" charset="0"/>
                <a:ea typeface="Cambria" panose="02040503050406030204" pitchFamily="18" charset="0"/>
              </a:rPr>
            </a:br>
            <a:br>
              <a:rPr lang="en-US" sz="5100" dirty="0">
                <a:latin typeface="Cambria" panose="02040503050406030204" pitchFamily="18" charset="0"/>
                <a:ea typeface="Cambria" panose="02040503050406030204" pitchFamily="18" charset="0"/>
              </a:rPr>
            </a:br>
            <a:r>
              <a:rPr lang="en-US" sz="5100" dirty="0">
                <a:latin typeface="Cambria" panose="02040503050406030204" pitchFamily="18" charset="0"/>
                <a:ea typeface="Cambria" panose="02040503050406030204" pitchFamily="18" charset="0"/>
              </a:rPr>
              <a:t>	This </a:t>
            </a:r>
            <a:r>
              <a:rPr lang="en-US" sz="5100" b="1" dirty="0">
                <a:latin typeface="Cambria" panose="02040503050406030204" pitchFamily="18" charset="0"/>
                <a:ea typeface="Cambria" panose="02040503050406030204" pitchFamily="18" charset="0"/>
              </a:rPr>
              <a:t>cost</a:t>
            </a:r>
            <a:r>
              <a:rPr lang="en-US" sz="5100" dirty="0">
                <a:latin typeface="Cambria" panose="02040503050406030204" pitchFamily="18" charset="0"/>
                <a:ea typeface="Cambria" panose="02040503050406030204" pitchFamily="18" charset="0"/>
              </a:rPr>
              <a:t> benefit has </a:t>
            </a:r>
            <a:r>
              <a:rPr lang="en-US" sz="5100" b="1" dirty="0">
                <a:latin typeface="Cambria" panose="02040503050406030204" pitchFamily="18" charset="0"/>
                <a:ea typeface="Cambria" panose="02040503050406030204" pitchFamily="18" charset="0"/>
              </a:rPr>
              <a:t>increased</a:t>
            </a:r>
            <a:r>
              <a:rPr lang="en-US" sz="5100" dirty="0">
                <a:latin typeface="Cambria" panose="02040503050406030204" pitchFamily="18" charset="0"/>
                <a:ea typeface="Cambria" panose="02040503050406030204" pitchFamily="18" charset="0"/>
              </a:rPr>
              <a:t> the </a:t>
            </a:r>
            <a:r>
              <a:rPr lang="en-US" sz="5100" b="1" dirty="0">
                <a:latin typeface="Cambria" panose="02040503050406030204" pitchFamily="18" charset="0"/>
                <a:ea typeface="Cambria" panose="02040503050406030204" pitchFamily="18" charset="0"/>
              </a:rPr>
              <a:t>rate</a:t>
            </a:r>
            <a:r>
              <a:rPr lang="en-US" sz="5100" dirty="0">
                <a:latin typeface="Cambria" panose="02040503050406030204" pitchFamily="18" charset="0"/>
                <a:ea typeface="Cambria" panose="02040503050406030204" pitchFamily="18" charset="0"/>
              </a:rPr>
              <a:t> at which </a:t>
            </a:r>
            <a:r>
              <a:rPr lang="en-US" sz="5100" b="1" dirty="0">
                <a:latin typeface="Cambria" panose="02040503050406030204" pitchFamily="18" charset="0"/>
                <a:ea typeface="Cambria" panose="02040503050406030204" pitchFamily="18" charset="0"/>
              </a:rPr>
              <a:t>digital data is generated and stored</a:t>
            </a:r>
            <a:br>
              <a:rPr lang="en-US" sz="2400" dirty="0">
                <a:latin typeface="Cambria" panose="02040503050406030204" pitchFamily="18" charset="0"/>
                <a:ea typeface="Cambria" panose="02040503050406030204" pitchFamily="18" charset="0"/>
              </a:rPr>
            </a:br>
            <a:r>
              <a:rPr lang="en-US" sz="2400" dirty="0">
                <a:latin typeface="Cambria" panose="02040503050406030204" pitchFamily="18" charset="0"/>
                <a:ea typeface="Cambria" panose="02040503050406030204" pitchFamily="18" charset="0"/>
              </a:rPr>
              <a:t>	</a:t>
            </a:r>
            <a:br>
              <a:rPr lang="en-US" sz="2400" dirty="0">
                <a:latin typeface="Cambria" panose="02040503050406030204" pitchFamily="18" charset="0"/>
                <a:ea typeface="Cambria" panose="02040503050406030204" pitchFamily="18" charset="0"/>
              </a:rPr>
            </a:br>
            <a:endParaRPr lang="en-IN" sz="24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64808304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614318"/>
          </a:xfrm>
        </p:spPr>
        <p:txBody>
          <a:bodyPr>
            <a:normAutofit fontScale="90000"/>
          </a:bodyPr>
          <a:lstStyle/>
          <a:p>
            <a:pPr algn="ctr"/>
            <a:r>
              <a:rPr lang="en-US" b="1" dirty="0">
                <a:latin typeface="Cambria" panose="02040503050406030204" pitchFamily="18" charset="0"/>
                <a:ea typeface="Cambria" panose="02040503050406030204" pitchFamily="18" charset="0"/>
              </a:rPr>
              <a:t>RAID IMPLEMENTATION METHODS</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8" y="1120588"/>
            <a:ext cx="11975903" cy="5544906"/>
          </a:xfrm>
        </p:spPr>
        <p:txBody>
          <a:bodyPr>
            <a:normAutofit/>
          </a:bodyPr>
          <a:lstStyle/>
          <a:p>
            <a:r>
              <a:rPr lang="en-US" b="1" i="1" u="sng" dirty="0">
                <a:latin typeface="Cambria" panose="02040503050406030204" pitchFamily="18" charset="0"/>
                <a:ea typeface="Cambria" panose="02040503050406030204" pitchFamily="18" charset="0"/>
              </a:rPr>
              <a:t>Hardware Raid:</a:t>
            </a:r>
          </a:p>
          <a:p>
            <a:r>
              <a:rPr lang="en-US" dirty="0">
                <a:latin typeface="Cambria" panose="02040503050406030204" pitchFamily="18" charset="0"/>
                <a:ea typeface="Cambria" panose="02040503050406030204" pitchFamily="18" charset="0"/>
              </a:rPr>
              <a:t>It presents storage volumes to the host and the host manages these volumes as physical drives.</a:t>
            </a:r>
          </a:p>
          <a:p>
            <a:r>
              <a:rPr lang="en-US" dirty="0">
                <a:latin typeface="Cambria" panose="02040503050406030204" pitchFamily="18" charset="0"/>
                <a:ea typeface="Cambria" panose="02040503050406030204" pitchFamily="18" charset="0"/>
              </a:rPr>
              <a:t>Key functions of RAID controllers:</a:t>
            </a:r>
            <a:br>
              <a:rPr lang="en-US" dirty="0">
                <a:latin typeface="Cambria" panose="02040503050406030204" pitchFamily="18" charset="0"/>
                <a:ea typeface="Cambria" panose="02040503050406030204" pitchFamily="18" charset="0"/>
              </a:rPr>
            </a:br>
            <a:r>
              <a:rPr lang="en-US" dirty="0">
                <a:latin typeface="Cambria" panose="02040503050406030204" pitchFamily="18" charset="0"/>
                <a:ea typeface="Cambria" panose="02040503050406030204" pitchFamily="18" charset="0"/>
              </a:rPr>
              <a:t>Management and control of disk aggregations</a:t>
            </a:r>
            <a:br>
              <a:rPr lang="en-US" dirty="0">
                <a:latin typeface="Cambria" panose="02040503050406030204" pitchFamily="18" charset="0"/>
                <a:ea typeface="Cambria" panose="02040503050406030204" pitchFamily="18" charset="0"/>
              </a:rPr>
            </a:br>
            <a:r>
              <a:rPr lang="en-US" dirty="0">
                <a:latin typeface="Cambria" panose="02040503050406030204" pitchFamily="18" charset="0"/>
                <a:ea typeface="Cambria" panose="02040503050406030204" pitchFamily="18" charset="0"/>
              </a:rPr>
              <a:t>Translation of I/O requests between logical disks and physical disks</a:t>
            </a:r>
            <a:br>
              <a:rPr lang="en-US" dirty="0">
                <a:latin typeface="Cambria" panose="02040503050406030204" pitchFamily="18" charset="0"/>
                <a:ea typeface="Cambria" panose="02040503050406030204" pitchFamily="18" charset="0"/>
              </a:rPr>
            </a:br>
            <a:r>
              <a:rPr lang="en-US" dirty="0">
                <a:latin typeface="Cambria" panose="02040503050406030204" pitchFamily="18" charset="0"/>
                <a:ea typeface="Cambria" panose="02040503050406030204" pitchFamily="18" charset="0"/>
              </a:rPr>
              <a:t>Data regeneration in the event of disk failures.</a:t>
            </a:r>
            <a:br>
              <a:rPr lang="en-US" dirty="0">
                <a:latin typeface="Cambria" panose="02040503050406030204" pitchFamily="18" charset="0"/>
                <a:ea typeface="Cambria" panose="02040503050406030204" pitchFamily="18" charset="0"/>
              </a:rPr>
            </a:br>
            <a:endParaRPr lang="en-IN" b="1"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spTree>
    <p:extLst>
      <p:ext uri="{BB962C8B-B14F-4D97-AF65-F5344CB8AC3E}">
        <p14:creationId xmlns:p14="http://schemas.microsoft.com/office/powerpoint/2010/main" val="354331342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EFC9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F9254-2636-A278-4D0E-CEE5E401B832}"/>
              </a:ext>
            </a:extLst>
          </p:cNvPr>
          <p:cNvSpPr>
            <a:spLocks noGrp="1"/>
          </p:cNvSpPr>
          <p:nvPr>
            <p:ph type="ctrTitle"/>
          </p:nvPr>
        </p:nvSpPr>
        <p:spPr>
          <a:xfrm>
            <a:off x="1844842" y="2147260"/>
            <a:ext cx="9079832" cy="1975561"/>
          </a:xfrm>
        </p:spPr>
        <p:txBody>
          <a:bodyPr>
            <a:normAutofit/>
          </a:bodyPr>
          <a:lstStyle/>
          <a:p>
            <a:r>
              <a:rPr lang="en-US" b="1" dirty="0">
                <a:latin typeface="Cambria" panose="02040503050406030204" pitchFamily="18" charset="0"/>
                <a:ea typeface="Cambria" panose="02040503050406030204" pitchFamily="18" charset="0"/>
              </a:rPr>
              <a:t>RAID ARRAY COMPONENTS</a:t>
            </a:r>
            <a:endParaRPr lang="en-IN"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034023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614318"/>
          </a:xfrm>
        </p:spPr>
        <p:txBody>
          <a:bodyPr>
            <a:normAutofit fontScale="90000"/>
          </a:bodyPr>
          <a:lstStyle/>
          <a:p>
            <a:pPr algn="ctr"/>
            <a:r>
              <a:rPr lang="en-US" b="1" dirty="0">
                <a:latin typeface="Cambria" panose="02040503050406030204" pitchFamily="18" charset="0"/>
                <a:ea typeface="Cambria" panose="02040503050406030204" pitchFamily="18" charset="0"/>
              </a:rPr>
              <a:t>RAID ARRAY COMPONENTS</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8" y="1120588"/>
            <a:ext cx="11975903" cy="5544906"/>
          </a:xfrm>
        </p:spPr>
        <p:txBody>
          <a:bodyPr>
            <a:normAutofit/>
          </a:bodyPr>
          <a:lstStyle/>
          <a:p>
            <a:r>
              <a:rPr lang="en-US" dirty="0">
                <a:latin typeface="Cambria" panose="02040503050406030204" pitchFamily="18" charset="0"/>
                <a:ea typeface="Cambria" panose="02040503050406030204" pitchFamily="18" charset="0"/>
              </a:rPr>
              <a:t>A </a:t>
            </a:r>
            <a:r>
              <a:rPr lang="en-US" b="1" dirty="0">
                <a:latin typeface="Cambria" panose="02040503050406030204" pitchFamily="18" charset="0"/>
                <a:ea typeface="Cambria" panose="02040503050406030204" pitchFamily="18" charset="0"/>
              </a:rPr>
              <a:t>RAID array </a:t>
            </a:r>
            <a:r>
              <a:rPr lang="en-US" dirty="0">
                <a:latin typeface="Cambria" panose="02040503050406030204" pitchFamily="18" charset="0"/>
                <a:ea typeface="Cambria" panose="02040503050406030204" pitchFamily="18" charset="0"/>
              </a:rPr>
              <a:t>is an </a:t>
            </a:r>
            <a:r>
              <a:rPr lang="en-US" b="1" dirty="0">
                <a:latin typeface="Cambria" panose="02040503050406030204" pitchFamily="18" charset="0"/>
                <a:ea typeface="Cambria" panose="02040503050406030204" pitchFamily="18" charset="0"/>
              </a:rPr>
              <a:t>enclosure</a:t>
            </a:r>
            <a:r>
              <a:rPr lang="en-US" dirty="0">
                <a:latin typeface="Cambria" panose="02040503050406030204" pitchFamily="18" charset="0"/>
                <a:ea typeface="Cambria" panose="02040503050406030204" pitchFamily="18" charset="0"/>
              </a:rPr>
              <a:t> that </a:t>
            </a:r>
            <a:r>
              <a:rPr lang="en-US" b="1" dirty="0">
                <a:latin typeface="Cambria" panose="02040503050406030204" pitchFamily="18" charset="0"/>
                <a:ea typeface="Cambria" panose="02040503050406030204" pitchFamily="18" charset="0"/>
              </a:rPr>
              <a:t>contains</a:t>
            </a:r>
            <a:r>
              <a:rPr lang="en-US" dirty="0">
                <a:latin typeface="Cambria" panose="02040503050406030204" pitchFamily="18" charset="0"/>
                <a:ea typeface="Cambria" panose="02040503050406030204" pitchFamily="18" charset="0"/>
              </a:rPr>
              <a:t> a number of </a:t>
            </a:r>
            <a:r>
              <a:rPr lang="en-US" b="1" dirty="0">
                <a:latin typeface="Cambria" panose="02040503050406030204" pitchFamily="18" charset="0"/>
                <a:ea typeface="Cambria" panose="02040503050406030204" pitchFamily="18" charset="0"/>
              </a:rPr>
              <a:t>disk drives </a:t>
            </a:r>
            <a:r>
              <a:rPr lang="en-US" dirty="0">
                <a:latin typeface="Cambria" panose="02040503050406030204" pitchFamily="18" charset="0"/>
                <a:ea typeface="Cambria" panose="02040503050406030204" pitchFamily="18" charset="0"/>
              </a:rPr>
              <a:t>and </a:t>
            </a:r>
            <a:r>
              <a:rPr lang="en-US" b="1" dirty="0">
                <a:latin typeface="Cambria" panose="02040503050406030204" pitchFamily="18" charset="0"/>
                <a:ea typeface="Cambria" panose="02040503050406030204" pitchFamily="18" charset="0"/>
              </a:rPr>
              <a:t>supporting hardware to implement RAID.</a:t>
            </a:r>
          </a:p>
          <a:p>
            <a:r>
              <a:rPr lang="en-US" dirty="0">
                <a:latin typeface="Cambria" panose="02040503050406030204" pitchFamily="18" charset="0"/>
                <a:ea typeface="Cambria" panose="02040503050406030204" pitchFamily="18" charset="0"/>
              </a:rPr>
              <a:t>A subset of disks within a RAID array can be grouped to form logical associations called logical arrays, also known as a RAID set or a RAID group.</a:t>
            </a:r>
            <a:br>
              <a:rPr lang="en-US" dirty="0">
                <a:latin typeface="Cambria" panose="02040503050406030204" pitchFamily="18" charset="0"/>
                <a:ea typeface="Cambria" panose="02040503050406030204" pitchFamily="18" charset="0"/>
              </a:rPr>
            </a:br>
            <a:endParaRPr lang="en-IN" b="1"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pic>
        <p:nvPicPr>
          <p:cNvPr id="9" name="Picture 8">
            <a:extLst>
              <a:ext uri="{FF2B5EF4-FFF2-40B4-BE49-F238E27FC236}">
                <a16:creationId xmlns:a16="http://schemas.microsoft.com/office/drawing/2014/main" id="{9512E212-1E43-F828-876B-53C2A3ADF9BE}"/>
              </a:ext>
            </a:extLst>
          </p:cNvPr>
          <p:cNvPicPr>
            <a:picLocks noChangeAspect="1"/>
          </p:cNvPicPr>
          <p:nvPr/>
        </p:nvPicPr>
        <p:blipFill>
          <a:blip r:embed="rId4"/>
          <a:stretch>
            <a:fillRect/>
          </a:stretch>
        </p:blipFill>
        <p:spPr>
          <a:xfrm>
            <a:off x="3237418" y="3350931"/>
            <a:ext cx="5717163" cy="3001776"/>
          </a:xfrm>
          <a:prstGeom prst="rect">
            <a:avLst/>
          </a:prstGeom>
        </p:spPr>
      </p:pic>
    </p:spTree>
    <p:extLst>
      <p:ext uri="{BB962C8B-B14F-4D97-AF65-F5344CB8AC3E}">
        <p14:creationId xmlns:p14="http://schemas.microsoft.com/office/powerpoint/2010/main" val="13803307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EFC9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F9254-2636-A278-4D0E-CEE5E401B832}"/>
              </a:ext>
            </a:extLst>
          </p:cNvPr>
          <p:cNvSpPr>
            <a:spLocks noGrp="1"/>
          </p:cNvSpPr>
          <p:nvPr>
            <p:ph type="ctrTitle"/>
          </p:nvPr>
        </p:nvSpPr>
        <p:spPr>
          <a:xfrm>
            <a:off x="1844842" y="2147260"/>
            <a:ext cx="9079832" cy="1975561"/>
          </a:xfrm>
        </p:spPr>
        <p:txBody>
          <a:bodyPr>
            <a:normAutofit/>
          </a:bodyPr>
          <a:lstStyle/>
          <a:p>
            <a:r>
              <a:rPr lang="en-US" b="1" dirty="0">
                <a:latin typeface="Cambria" panose="02040503050406030204" pitchFamily="18" charset="0"/>
                <a:ea typeface="Cambria" panose="02040503050406030204" pitchFamily="18" charset="0"/>
              </a:rPr>
              <a:t>RAID TECHNIQUES</a:t>
            </a:r>
            <a:endParaRPr lang="en-IN"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8813939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614318"/>
          </a:xfrm>
        </p:spPr>
        <p:txBody>
          <a:bodyPr>
            <a:normAutofit fontScale="90000"/>
          </a:bodyPr>
          <a:lstStyle/>
          <a:p>
            <a:pPr algn="ctr"/>
            <a:r>
              <a:rPr lang="en-US" b="1" dirty="0">
                <a:latin typeface="Cambria" panose="02040503050406030204" pitchFamily="18" charset="0"/>
                <a:ea typeface="Cambria" panose="02040503050406030204" pitchFamily="18" charset="0"/>
              </a:rPr>
              <a:t>RAID TECHNIQUES</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8" y="1120588"/>
            <a:ext cx="11975903" cy="5544906"/>
          </a:xfrm>
        </p:spPr>
        <p:txBody>
          <a:bodyPr>
            <a:normAutofit/>
          </a:bodyPr>
          <a:lstStyle/>
          <a:p>
            <a:r>
              <a:rPr lang="en-US" dirty="0">
                <a:latin typeface="Cambria" panose="02040503050406030204" pitchFamily="18" charset="0"/>
                <a:ea typeface="Cambria" panose="02040503050406030204" pitchFamily="18" charset="0"/>
              </a:rPr>
              <a:t>Striping</a:t>
            </a:r>
          </a:p>
          <a:p>
            <a:r>
              <a:rPr lang="en-US" dirty="0">
                <a:latin typeface="Cambria" panose="02040503050406030204" pitchFamily="18" charset="0"/>
                <a:ea typeface="Cambria" panose="02040503050406030204" pitchFamily="18" charset="0"/>
              </a:rPr>
              <a:t>Mirroring</a:t>
            </a:r>
          </a:p>
          <a:p>
            <a:r>
              <a:rPr lang="en-US" dirty="0">
                <a:latin typeface="Cambria" panose="02040503050406030204" pitchFamily="18" charset="0"/>
                <a:ea typeface="Cambria" panose="02040503050406030204" pitchFamily="18" charset="0"/>
              </a:rPr>
              <a:t>Parity</a:t>
            </a:r>
          </a:p>
          <a:p>
            <a:r>
              <a:rPr lang="en-US" dirty="0">
                <a:latin typeface="Cambria" panose="02040503050406030204" pitchFamily="18" charset="0"/>
                <a:ea typeface="Cambria" panose="02040503050406030204" pitchFamily="18" charset="0"/>
              </a:rPr>
              <a:t>These techniques determine the data availability and performance characteristics of a RAID set</a:t>
            </a:r>
            <a:br>
              <a:rPr lang="en-US" dirty="0">
                <a:latin typeface="Cambria" panose="02040503050406030204" pitchFamily="18" charset="0"/>
                <a:ea typeface="Cambria" panose="02040503050406030204" pitchFamily="18" charset="0"/>
              </a:rPr>
            </a:br>
            <a:endParaRPr lang="en-IN" b="1"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spTree>
    <p:extLst>
      <p:ext uri="{BB962C8B-B14F-4D97-AF65-F5344CB8AC3E}">
        <p14:creationId xmlns:p14="http://schemas.microsoft.com/office/powerpoint/2010/main" val="41572003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614318"/>
          </a:xfrm>
        </p:spPr>
        <p:txBody>
          <a:bodyPr>
            <a:normAutofit fontScale="90000"/>
          </a:bodyPr>
          <a:lstStyle/>
          <a:p>
            <a:pPr algn="ctr"/>
            <a:r>
              <a:rPr lang="en-US" b="1" dirty="0">
                <a:latin typeface="Cambria" panose="02040503050406030204" pitchFamily="18" charset="0"/>
                <a:ea typeface="Cambria" panose="02040503050406030204" pitchFamily="18" charset="0"/>
              </a:rPr>
              <a:t>STRIPING</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8" y="1120588"/>
            <a:ext cx="11975903" cy="5544906"/>
          </a:xfrm>
        </p:spPr>
        <p:txBody>
          <a:bodyPr>
            <a:normAutofit fontScale="92500" lnSpcReduction="20000"/>
          </a:bodyPr>
          <a:lstStyle/>
          <a:p>
            <a:r>
              <a:rPr lang="en-US" b="1" dirty="0">
                <a:latin typeface="Cambria" panose="02040503050406030204" pitchFamily="18" charset="0"/>
                <a:ea typeface="Cambria" panose="02040503050406030204" pitchFamily="18" charset="0"/>
              </a:rPr>
              <a:t>Striping</a:t>
            </a:r>
            <a:r>
              <a:rPr lang="en-US" dirty="0">
                <a:latin typeface="Cambria" panose="02040503050406030204" pitchFamily="18" charset="0"/>
                <a:ea typeface="Cambria" panose="02040503050406030204" pitchFamily="18" charset="0"/>
              </a:rPr>
              <a:t> is a technique to </a:t>
            </a:r>
            <a:r>
              <a:rPr lang="en-US" b="1" dirty="0">
                <a:latin typeface="Cambria" panose="02040503050406030204" pitchFamily="18" charset="0"/>
                <a:ea typeface="Cambria" panose="02040503050406030204" pitchFamily="18" charset="0"/>
              </a:rPr>
              <a:t>spread data across multiple drives </a:t>
            </a:r>
            <a:r>
              <a:rPr lang="en-US" dirty="0">
                <a:latin typeface="Cambria" panose="02040503050406030204" pitchFamily="18" charset="0"/>
                <a:ea typeface="Cambria" panose="02040503050406030204" pitchFamily="18" charset="0"/>
              </a:rPr>
              <a:t>to </a:t>
            </a:r>
            <a:r>
              <a:rPr lang="en-US" b="1" dirty="0">
                <a:latin typeface="Cambria" panose="02040503050406030204" pitchFamily="18" charset="0"/>
                <a:ea typeface="Cambria" panose="02040503050406030204" pitchFamily="18" charset="0"/>
              </a:rPr>
              <a:t>use</a:t>
            </a:r>
            <a:r>
              <a:rPr lang="en-US" dirty="0">
                <a:latin typeface="Cambria" panose="02040503050406030204" pitchFamily="18" charset="0"/>
                <a:ea typeface="Cambria" panose="02040503050406030204" pitchFamily="18" charset="0"/>
              </a:rPr>
              <a:t> the </a:t>
            </a:r>
            <a:r>
              <a:rPr lang="en-US" b="1" dirty="0">
                <a:latin typeface="Cambria" panose="02040503050406030204" pitchFamily="18" charset="0"/>
                <a:ea typeface="Cambria" panose="02040503050406030204" pitchFamily="18" charset="0"/>
              </a:rPr>
              <a:t>drives</a:t>
            </a:r>
            <a:r>
              <a:rPr lang="en-US" dirty="0">
                <a:latin typeface="Cambria" panose="02040503050406030204" pitchFamily="18" charset="0"/>
                <a:ea typeface="Cambria" panose="02040503050406030204" pitchFamily="18" charset="0"/>
              </a:rPr>
              <a:t> in </a:t>
            </a:r>
            <a:r>
              <a:rPr lang="en-US" b="1" dirty="0">
                <a:latin typeface="Cambria" panose="02040503050406030204" pitchFamily="18" charset="0"/>
                <a:ea typeface="Cambria" panose="02040503050406030204" pitchFamily="18" charset="0"/>
              </a:rPr>
              <a:t>parallel</a:t>
            </a:r>
          </a:p>
          <a:p>
            <a:r>
              <a:rPr lang="en-US" dirty="0">
                <a:latin typeface="Cambria" panose="02040503050406030204" pitchFamily="18" charset="0"/>
                <a:ea typeface="Cambria" panose="02040503050406030204" pitchFamily="18" charset="0"/>
              </a:rPr>
              <a:t>All the </a:t>
            </a:r>
            <a:r>
              <a:rPr lang="en-US" b="1" dirty="0">
                <a:latin typeface="Cambria" panose="02040503050406030204" pitchFamily="18" charset="0"/>
                <a:ea typeface="Cambria" panose="02040503050406030204" pitchFamily="18" charset="0"/>
              </a:rPr>
              <a:t>read-write heads </a:t>
            </a:r>
            <a:r>
              <a:rPr lang="en-US" dirty="0">
                <a:latin typeface="Cambria" panose="02040503050406030204" pitchFamily="18" charset="0"/>
                <a:ea typeface="Cambria" panose="02040503050406030204" pitchFamily="18" charset="0"/>
              </a:rPr>
              <a:t>work </a:t>
            </a:r>
            <a:r>
              <a:rPr lang="en-US" b="1" dirty="0">
                <a:latin typeface="Cambria" panose="02040503050406030204" pitchFamily="18" charset="0"/>
                <a:ea typeface="Cambria" panose="02040503050406030204" pitchFamily="18" charset="0"/>
              </a:rPr>
              <a:t>simultaneously</a:t>
            </a:r>
            <a:r>
              <a:rPr lang="en-US" dirty="0">
                <a:latin typeface="Cambria" panose="02040503050406030204" pitchFamily="18" charset="0"/>
                <a:ea typeface="Cambria" panose="02040503050406030204" pitchFamily="18" charset="0"/>
              </a:rPr>
              <a:t>, allowing more data to be processed in a shorter time and increasing performance, compared to reading and writing from a single disk.</a:t>
            </a:r>
          </a:p>
          <a:p>
            <a:r>
              <a:rPr lang="en-US" dirty="0">
                <a:latin typeface="Cambria" panose="02040503050406030204" pitchFamily="18" charset="0"/>
                <a:ea typeface="Cambria" panose="02040503050406030204" pitchFamily="18" charset="0"/>
              </a:rPr>
              <a:t>Within each disk in RAID set, a predefined number of contiguously addressable disk blocks are defined as strip.</a:t>
            </a:r>
          </a:p>
          <a:p>
            <a:r>
              <a:rPr lang="en-US" dirty="0">
                <a:latin typeface="Cambria" panose="02040503050406030204" pitchFamily="18" charset="0"/>
                <a:ea typeface="Cambria" panose="02040503050406030204" pitchFamily="18" charset="0"/>
              </a:rPr>
              <a:t>The set of aligned strips that spans across all the disks within RAID set are called a stripe.</a:t>
            </a:r>
          </a:p>
          <a:p>
            <a:r>
              <a:rPr lang="en-US" dirty="0">
                <a:latin typeface="Cambria" panose="02040503050406030204" pitchFamily="18" charset="0"/>
                <a:ea typeface="Cambria" panose="02040503050406030204" pitchFamily="18" charset="0"/>
              </a:rPr>
              <a:t>Strip size describes the number of blocks in a strip and is the maximum amount of data that can be written to or read from a single disk in the set, assuming that the accessed data starts at the beginning of the strip.</a:t>
            </a:r>
          </a:p>
          <a:p>
            <a:r>
              <a:rPr lang="en-US" dirty="0">
                <a:latin typeface="Cambria" panose="02040503050406030204" pitchFamily="18" charset="0"/>
                <a:ea typeface="Cambria" panose="02040503050406030204" pitchFamily="18" charset="0"/>
              </a:rPr>
              <a:t>All the strips in a stripe have a same number of blocks;</a:t>
            </a:r>
          </a:p>
          <a:p>
            <a:r>
              <a:rPr lang="en-US" dirty="0">
                <a:latin typeface="Cambria" panose="02040503050406030204" pitchFamily="18" charset="0"/>
                <a:ea typeface="Cambria" panose="02040503050406030204" pitchFamily="18" charset="0"/>
              </a:rPr>
              <a:t>Having a smaller strip size means that data is broken into smaller pieces while spread across the disks</a:t>
            </a:r>
            <a:br>
              <a:rPr lang="en-US" dirty="0">
                <a:latin typeface="Cambria" panose="02040503050406030204" pitchFamily="18" charset="0"/>
                <a:ea typeface="Cambria" panose="02040503050406030204" pitchFamily="18" charset="0"/>
              </a:rPr>
            </a:br>
            <a:endParaRPr lang="en-IN" b="1"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spTree>
    <p:extLst>
      <p:ext uri="{BB962C8B-B14F-4D97-AF65-F5344CB8AC3E}">
        <p14:creationId xmlns:p14="http://schemas.microsoft.com/office/powerpoint/2010/main" val="17352553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614318"/>
          </a:xfrm>
        </p:spPr>
        <p:txBody>
          <a:bodyPr>
            <a:normAutofit fontScale="90000"/>
          </a:bodyPr>
          <a:lstStyle/>
          <a:p>
            <a:pPr algn="ctr"/>
            <a:r>
              <a:rPr lang="en-US" b="1" dirty="0">
                <a:latin typeface="Cambria" panose="02040503050406030204" pitchFamily="18" charset="0"/>
                <a:ea typeface="Cambria" panose="02040503050406030204" pitchFamily="18" charset="0"/>
              </a:rPr>
              <a:t>STRIPING</a:t>
            </a:r>
            <a:endParaRPr lang="en-IN" b="1"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pic>
        <p:nvPicPr>
          <p:cNvPr id="5" name="Picture 4">
            <a:extLst>
              <a:ext uri="{FF2B5EF4-FFF2-40B4-BE49-F238E27FC236}">
                <a16:creationId xmlns:a16="http://schemas.microsoft.com/office/drawing/2014/main" id="{5A22C78A-9C75-B394-FC43-2BCBCEA0BC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7772" y="1120587"/>
            <a:ext cx="4043614" cy="5313799"/>
          </a:xfrm>
          <a:prstGeom prst="rect">
            <a:avLst/>
          </a:prstGeom>
        </p:spPr>
      </p:pic>
    </p:spTree>
    <p:extLst>
      <p:ext uri="{BB962C8B-B14F-4D97-AF65-F5344CB8AC3E}">
        <p14:creationId xmlns:p14="http://schemas.microsoft.com/office/powerpoint/2010/main" val="281752625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614318"/>
          </a:xfrm>
        </p:spPr>
        <p:txBody>
          <a:bodyPr>
            <a:normAutofit fontScale="90000"/>
          </a:bodyPr>
          <a:lstStyle/>
          <a:p>
            <a:pPr algn="ctr"/>
            <a:r>
              <a:rPr lang="en-US" b="1" dirty="0">
                <a:latin typeface="Cambria" panose="02040503050406030204" pitchFamily="18" charset="0"/>
                <a:ea typeface="Cambria" panose="02040503050406030204" pitchFamily="18" charset="0"/>
              </a:rPr>
              <a:t>STRIPING</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8" y="1120588"/>
            <a:ext cx="11975903" cy="5544906"/>
          </a:xfrm>
        </p:spPr>
        <p:txBody>
          <a:bodyPr>
            <a:normAutofit/>
          </a:bodyPr>
          <a:lstStyle/>
          <a:p>
            <a:r>
              <a:rPr lang="en-US" dirty="0">
                <a:latin typeface="Cambria" panose="02040503050406030204" pitchFamily="18" charset="0"/>
                <a:ea typeface="Cambria" panose="02040503050406030204" pitchFamily="18" charset="0"/>
              </a:rPr>
              <a:t>Stripe size is a multiple of strip size by the number of data disks in the RAID set.</a:t>
            </a:r>
          </a:p>
          <a:p>
            <a:r>
              <a:rPr lang="en-US" dirty="0">
                <a:latin typeface="Cambria" panose="02040503050406030204" pitchFamily="18" charset="0"/>
                <a:ea typeface="Cambria" panose="02040503050406030204" pitchFamily="18" charset="0"/>
              </a:rPr>
              <a:t>Stripe width refers to the number of data strips in a stripe.</a:t>
            </a:r>
          </a:p>
          <a:p>
            <a:r>
              <a:rPr lang="en-US" dirty="0">
                <a:latin typeface="Cambria" panose="02040503050406030204" pitchFamily="18" charset="0"/>
                <a:ea typeface="Cambria" panose="02040503050406030204" pitchFamily="18" charset="0"/>
              </a:rPr>
              <a:t>Striped RAID does not provide any data protection unless parity or mirroring is used.</a:t>
            </a:r>
            <a:br>
              <a:rPr lang="en-US" dirty="0">
                <a:latin typeface="Cambria" panose="02040503050406030204" pitchFamily="18" charset="0"/>
                <a:ea typeface="Cambria" panose="02040503050406030204" pitchFamily="18" charset="0"/>
              </a:rPr>
            </a:br>
            <a:endParaRPr lang="en-IN" b="1"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spTree>
    <p:extLst>
      <p:ext uri="{BB962C8B-B14F-4D97-AF65-F5344CB8AC3E}">
        <p14:creationId xmlns:p14="http://schemas.microsoft.com/office/powerpoint/2010/main" val="331327775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614318"/>
          </a:xfrm>
        </p:spPr>
        <p:txBody>
          <a:bodyPr>
            <a:normAutofit fontScale="90000"/>
          </a:bodyPr>
          <a:lstStyle/>
          <a:p>
            <a:pPr algn="ctr"/>
            <a:r>
              <a:rPr lang="en-US" b="1" dirty="0">
                <a:latin typeface="Cambria" panose="02040503050406030204" pitchFamily="18" charset="0"/>
                <a:ea typeface="Cambria" panose="02040503050406030204" pitchFamily="18" charset="0"/>
              </a:rPr>
              <a:t>MIRRORING</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8" y="1120588"/>
            <a:ext cx="11975903" cy="5544906"/>
          </a:xfrm>
        </p:spPr>
        <p:txBody>
          <a:bodyPr>
            <a:normAutofit/>
          </a:bodyPr>
          <a:lstStyle/>
          <a:p>
            <a:r>
              <a:rPr lang="en-US" dirty="0">
                <a:latin typeface="Cambria" panose="02040503050406030204" pitchFamily="18" charset="0"/>
                <a:ea typeface="Cambria" panose="02040503050406030204" pitchFamily="18" charset="0"/>
              </a:rPr>
              <a:t>Mirroring is a technique whereby the same data is stored on two different disk drives, yielding two copies of the data.</a:t>
            </a:r>
          </a:p>
          <a:p>
            <a:r>
              <a:rPr lang="en-US" dirty="0">
                <a:latin typeface="Cambria" panose="02040503050406030204" pitchFamily="18" charset="0"/>
                <a:ea typeface="Cambria" panose="02040503050406030204" pitchFamily="18" charset="0"/>
              </a:rPr>
              <a:t>If one disk drive failure occurs, the data is intact on the surviving disk drive and the controller continues to service the host’s data requests from the surviving disk of a mirrored pair.</a:t>
            </a:r>
          </a:p>
          <a:p>
            <a:r>
              <a:rPr lang="en-US" dirty="0">
                <a:latin typeface="Cambria" panose="02040503050406030204" pitchFamily="18" charset="0"/>
                <a:ea typeface="Cambria" panose="02040503050406030204" pitchFamily="18" charset="0"/>
              </a:rPr>
              <a:t>When the failed disk is replaced with a new disk, the controller copies the data from the surviving disk of the mirrored pair.</a:t>
            </a:r>
          </a:p>
          <a:p>
            <a:r>
              <a:rPr lang="en-US" dirty="0">
                <a:latin typeface="Cambria" panose="02040503050406030204" pitchFamily="18" charset="0"/>
                <a:ea typeface="Cambria" panose="02040503050406030204" pitchFamily="18" charset="0"/>
              </a:rPr>
              <a:t>This activity is transparent to the host.</a:t>
            </a:r>
          </a:p>
          <a:p>
            <a:pPr marL="0" indent="0">
              <a:buNone/>
            </a:pPr>
            <a:br>
              <a:rPr lang="en-US" dirty="0">
                <a:latin typeface="Cambria" panose="02040503050406030204" pitchFamily="18" charset="0"/>
                <a:ea typeface="Cambria" panose="02040503050406030204" pitchFamily="18" charset="0"/>
              </a:rPr>
            </a:br>
            <a:endParaRPr lang="en-IN" b="1"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spTree>
    <p:extLst>
      <p:ext uri="{BB962C8B-B14F-4D97-AF65-F5344CB8AC3E}">
        <p14:creationId xmlns:p14="http://schemas.microsoft.com/office/powerpoint/2010/main" val="411309073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614318"/>
          </a:xfrm>
        </p:spPr>
        <p:txBody>
          <a:bodyPr>
            <a:normAutofit fontScale="90000"/>
          </a:bodyPr>
          <a:lstStyle/>
          <a:p>
            <a:pPr algn="ctr"/>
            <a:r>
              <a:rPr lang="en-US" b="1" dirty="0">
                <a:latin typeface="Cambria" panose="02040503050406030204" pitchFamily="18" charset="0"/>
                <a:ea typeface="Cambria" panose="02040503050406030204" pitchFamily="18" charset="0"/>
              </a:rPr>
              <a:t>MIRRORING</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8" y="1120588"/>
            <a:ext cx="11975903" cy="5544906"/>
          </a:xfrm>
        </p:spPr>
        <p:txBody>
          <a:bodyPr>
            <a:normAutofit/>
          </a:bodyPr>
          <a:lstStyle/>
          <a:p>
            <a:pPr marL="0" indent="0">
              <a:buNone/>
            </a:pPr>
            <a:br>
              <a:rPr lang="en-US" dirty="0">
                <a:latin typeface="Cambria" panose="02040503050406030204" pitchFamily="18" charset="0"/>
                <a:ea typeface="Cambria" panose="02040503050406030204" pitchFamily="18" charset="0"/>
              </a:rPr>
            </a:br>
            <a:endParaRPr lang="en-IN" b="1"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pic>
        <p:nvPicPr>
          <p:cNvPr id="5" name="Picture 4">
            <a:extLst>
              <a:ext uri="{FF2B5EF4-FFF2-40B4-BE49-F238E27FC236}">
                <a16:creationId xmlns:a16="http://schemas.microsoft.com/office/drawing/2014/main" id="{65E649CA-77B8-6FC6-1215-E10EFCD7C3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0732" y="1089299"/>
            <a:ext cx="5950536" cy="5393143"/>
          </a:xfrm>
          <a:prstGeom prst="rect">
            <a:avLst/>
          </a:prstGeom>
        </p:spPr>
      </p:pic>
    </p:spTree>
    <p:extLst>
      <p:ext uri="{BB962C8B-B14F-4D97-AF65-F5344CB8AC3E}">
        <p14:creationId xmlns:p14="http://schemas.microsoft.com/office/powerpoint/2010/main" val="3271956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lstStyle/>
          <a:p>
            <a:pPr algn="ctr"/>
            <a:r>
              <a:rPr lang="en-US" b="1" dirty="0">
                <a:latin typeface="Cambria" panose="02040503050406030204" pitchFamily="18" charset="0"/>
                <a:ea typeface="Cambria" panose="02040503050406030204" pitchFamily="18" charset="0"/>
              </a:rPr>
              <a:t>FACTORS FOR GROWTH OF DATA</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202268"/>
            <a:ext cx="11855116" cy="5463226"/>
          </a:xfrm>
        </p:spPr>
        <p:txBody>
          <a:bodyPr>
            <a:normAutofit fontScale="25000" lnSpcReduction="20000"/>
          </a:bodyPr>
          <a:lstStyle/>
          <a:p>
            <a:pPr marL="0" indent="0">
              <a:buNone/>
            </a:pPr>
            <a:br>
              <a:rPr lang="en-US" sz="2400" dirty="0">
                <a:latin typeface="Cambria" panose="02040503050406030204" pitchFamily="18" charset="0"/>
                <a:ea typeface="Cambria" panose="02040503050406030204" pitchFamily="18" charset="0"/>
              </a:rPr>
            </a:br>
            <a:endParaRPr lang="en-US" sz="2400" dirty="0">
              <a:latin typeface="Cambria" panose="02040503050406030204" pitchFamily="18" charset="0"/>
              <a:ea typeface="Cambria" panose="02040503050406030204" pitchFamily="18" charset="0"/>
            </a:endParaRPr>
          </a:p>
          <a:p>
            <a:pPr marL="0" indent="0">
              <a:buNone/>
            </a:pPr>
            <a:br>
              <a:rPr lang="en-US" sz="2400" dirty="0">
                <a:latin typeface="Cambria" panose="02040503050406030204" pitchFamily="18" charset="0"/>
                <a:ea typeface="Cambria" panose="02040503050406030204" pitchFamily="18" charset="0"/>
              </a:rPr>
            </a:br>
            <a:r>
              <a:rPr lang="en-US" sz="9600" b="1" dirty="0">
                <a:latin typeface="Cambria" panose="02040503050406030204" pitchFamily="18" charset="0"/>
                <a:ea typeface="Cambria" panose="02040503050406030204" pitchFamily="18" charset="0"/>
              </a:rPr>
              <a:t>3. Affordable and faster communication technology</a:t>
            </a:r>
            <a:r>
              <a:rPr lang="en-US" sz="9600" dirty="0">
                <a:latin typeface="Cambria" panose="02040503050406030204" pitchFamily="18" charset="0"/>
                <a:ea typeface="Cambria" panose="02040503050406030204" pitchFamily="18" charset="0"/>
              </a:rPr>
              <a:t>:</a:t>
            </a:r>
          </a:p>
          <a:p>
            <a:pPr marL="0" indent="0">
              <a:buNone/>
            </a:pPr>
            <a:br>
              <a:rPr lang="en-US" sz="9600" dirty="0">
                <a:latin typeface="Cambria" panose="02040503050406030204" pitchFamily="18" charset="0"/>
                <a:ea typeface="Cambria" panose="02040503050406030204" pitchFamily="18" charset="0"/>
              </a:rPr>
            </a:br>
            <a:r>
              <a:rPr lang="en-US" sz="9600" dirty="0">
                <a:latin typeface="Cambria" panose="02040503050406030204" pitchFamily="18" charset="0"/>
                <a:ea typeface="Cambria" panose="02040503050406030204" pitchFamily="18" charset="0"/>
              </a:rPr>
              <a:t>	The </a:t>
            </a:r>
            <a:r>
              <a:rPr lang="en-US" sz="9600" b="1" dirty="0">
                <a:latin typeface="Cambria" panose="02040503050406030204" pitchFamily="18" charset="0"/>
                <a:ea typeface="Cambria" panose="02040503050406030204" pitchFamily="18" charset="0"/>
              </a:rPr>
              <a:t>rate of sharing digital data </a:t>
            </a:r>
            <a:r>
              <a:rPr lang="en-US" sz="9600" dirty="0">
                <a:latin typeface="Cambria" panose="02040503050406030204" pitchFamily="18" charset="0"/>
                <a:ea typeface="Cambria" panose="02040503050406030204" pitchFamily="18" charset="0"/>
              </a:rPr>
              <a:t>is now much </a:t>
            </a:r>
            <a:r>
              <a:rPr lang="en-US" sz="9600" b="1" dirty="0">
                <a:latin typeface="Cambria" panose="02040503050406030204" pitchFamily="18" charset="0"/>
                <a:ea typeface="Cambria" panose="02040503050406030204" pitchFamily="18" charset="0"/>
              </a:rPr>
              <a:t>faster</a:t>
            </a:r>
            <a:r>
              <a:rPr lang="en-US" sz="9600" dirty="0">
                <a:latin typeface="Cambria" panose="02040503050406030204" pitchFamily="18" charset="0"/>
                <a:ea typeface="Cambria" panose="02040503050406030204" pitchFamily="18" charset="0"/>
              </a:rPr>
              <a:t> than traditional approaches.</a:t>
            </a:r>
          </a:p>
          <a:p>
            <a:pPr marL="0" indent="0">
              <a:buNone/>
            </a:pPr>
            <a:br>
              <a:rPr lang="en-US" sz="9600" dirty="0">
                <a:latin typeface="Cambria" panose="02040503050406030204" pitchFamily="18" charset="0"/>
                <a:ea typeface="Cambria" panose="02040503050406030204" pitchFamily="18" charset="0"/>
              </a:rPr>
            </a:br>
            <a:r>
              <a:rPr lang="en-US" sz="9600" dirty="0">
                <a:latin typeface="Cambria" panose="02040503050406030204" pitchFamily="18" charset="0"/>
                <a:ea typeface="Cambria" panose="02040503050406030204" pitchFamily="18" charset="0"/>
              </a:rPr>
              <a:t>	A </a:t>
            </a:r>
            <a:r>
              <a:rPr lang="en-US" sz="9600" b="1" dirty="0">
                <a:latin typeface="Cambria" panose="02040503050406030204" pitchFamily="18" charset="0"/>
                <a:ea typeface="Cambria" panose="02040503050406030204" pitchFamily="18" charset="0"/>
              </a:rPr>
              <a:t>hand written letter </a:t>
            </a:r>
            <a:r>
              <a:rPr lang="en-US" sz="9600" dirty="0">
                <a:latin typeface="Cambria" panose="02040503050406030204" pitchFamily="18" charset="0"/>
                <a:ea typeface="Cambria" panose="02040503050406030204" pitchFamily="18" charset="0"/>
              </a:rPr>
              <a:t>might take a week to reach its destination, whereas it typically takes only few seconds for an </a:t>
            </a:r>
            <a:r>
              <a:rPr lang="en-US" sz="9600" b="1" dirty="0">
                <a:latin typeface="Cambria" panose="02040503050406030204" pitchFamily="18" charset="0"/>
                <a:ea typeface="Cambria" panose="02040503050406030204" pitchFamily="18" charset="0"/>
              </a:rPr>
              <a:t>e-mail message </a:t>
            </a:r>
            <a:r>
              <a:rPr lang="en-US" sz="9600" dirty="0">
                <a:latin typeface="Cambria" panose="02040503050406030204" pitchFamily="18" charset="0"/>
                <a:ea typeface="Cambria" panose="02040503050406030204" pitchFamily="18" charset="0"/>
              </a:rPr>
              <a:t>to reach its recipient.</a:t>
            </a:r>
            <a:br>
              <a:rPr lang="en-US" sz="9600" dirty="0">
                <a:latin typeface="Cambria" panose="02040503050406030204" pitchFamily="18" charset="0"/>
                <a:ea typeface="Cambria" panose="02040503050406030204" pitchFamily="18" charset="0"/>
              </a:rPr>
            </a:br>
            <a:endParaRPr lang="en-US" sz="9600" dirty="0">
              <a:latin typeface="Cambria" panose="02040503050406030204" pitchFamily="18" charset="0"/>
              <a:ea typeface="Cambria" panose="02040503050406030204" pitchFamily="18" charset="0"/>
            </a:endParaRPr>
          </a:p>
          <a:p>
            <a:pPr marL="0" indent="0">
              <a:buNone/>
            </a:pPr>
            <a:endParaRPr lang="en-US" sz="9600" dirty="0">
              <a:latin typeface="Cambria" panose="02040503050406030204" pitchFamily="18" charset="0"/>
              <a:ea typeface="Cambria" panose="02040503050406030204" pitchFamily="18" charset="0"/>
            </a:endParaRPr>
          </a:p>
          <a:p>
            <a:pPr marL="0" indent="0">
              <a:buNone/>
            </a:pPr>
            <a:br>
              <a:rPr lang="en-US" sz="9600" dirty="0">
                <a:latin typeface="Cambria" panose="02040503050406030204" pitchFamily="18" charset="0"/>
                <a:ea typeface="Cambria" panose="02040503050406030204" pitchFamily="18" charset="0"/>
              </a:rPr>
            </a:br>
            <a:r>
              <a:rPr lang="en-US" sz="9600" b="1" dirty="0">
                <a:latin typeface="Cambria" panose="02040503050406030204" pitchFamily="18" charset="0"/>
                <a:ea typeface="Cambria" panose="02040503050406030204" pitchFamily="18" charset="0"/>
              </a:rPr>
              <a:t>4. Proliferation of applications and smart devices</a:t>
            </a:r>
            <a:r>
              <a:rPr lang="en-US" sz="9600" dirty="0">
                <a:latin typeface="Cambria" panose="02040503050406030204" pitchFamily="18" charset="0"/>
                <a:ea typeface="Cambria" panose="02040503050406030204" pitchFamily="18" charset="0"/>
              </a:rPr>
              <a:t>:</a:t>
            </a:r>
          </a:p>
          <a:p>
            <a:pPr marL="0" indent="0">
              <a:buNone/>
            </a:pPr>
            <a:br>
              <a:rPr lang="en-US" sz="9600" dirty="0">
                <a:latin typeface="Cambria" panose="02040503050406030204" pitchFamily="18" charset="0"/>
                <a:ea typeface="Cambria" panose="02040503050406030204" pitchFamily="18" charset="0"/>
              </a:rPr>
            </a:br>
            <a:r>
              <a:rPr lang="en-US" sz="9600" dirty="0">
                <a:latin typeface="Cambria" panose="02040503050406030204" pitchFamily="18" charset="0"/>
                <a:ea typeface="Cambria" panose="02040503050406030204" pitchFamily="18" charset="0"/>
              </a:rPr>
              <a:t>	</a:t>
            </a:r>
            <a:r>
              <a:rPr lang="en-US" sz="9600" b="1" dirty="0">
                <a:latin typeface="Cambria" panose="02040503050406030204" pitchFamily="18" charset="0"/>
                <a:ea typeface="Cambria" panose="02040503050406030204" pitchFamily="18" charset="0"/>
              </a:rPr>
              <a:t>Smartphones, tablets and newer digital devices</a:t>
            </a:r>
            <a:r>
              <a:rPr lang="en-US" sz="9600" dirty="0">
                <a:latin typeface="Cambria" panose="02040503050406030204" pitchFamily="18" charset="0"/>
                <a:ea typeface="Cambria" panose="02040503050406030204" pitchFamily="18" charset="0"/>
              </a:rPr>
              <a:t>, along with smart applications, have significantly contributed to the </a:t>
            </a:r>
            <a:r>
              <a:rPr lang="en-US" sz="9600" b="1" dirty="0">
                <a:latin typeface="Cambria" panose="02040503050406030204" pitchFamily="18" charset="0"/>
                <a:ea typeface="Cambria" panose="02040503050406030204" pitchFamily="18" charset="0"/>
              </a:rPr>
              <a:t>generation of digital content.</a:t>
            </a:r>
            <a:br>
              <a:rPr lang="en-US" sz="4200" dirty="0">
                <a:latin typeface="Cambria" panose="02040503050406030204" pitchFamily="18" charset="0"/>
                <a:ea typeface="Cambria" panose="02040503050406030204" pitchFamily="18" charset="0"/>
              </a:rPr>
            </a:br>
            <a:r>
              <a:rPr lang="en-US" sz="4200" dirty="0">
                <a:latin typeface="Cambria" panose="02040503050406030204" pitchFamily="18" charset="0"/>
                <a:ea typeface="Cambria" panose="02040503050406030204" pitchFamily="18" charset="0"/>
              </a:rPr>
              <a:t>	</a:t>
            </a:r>
          </a:p>
          <a:p>
            <a:pPr marL="0" indent="0">
              <a:buNone/>
            </a:pPr>
            <a:br>
              <a:rPr lang="en-US" sz="2400" dirty="0">
                <a:latin typeface="Cambria" panose="02040503050406030204" pitchFamily="18" charset="0"/>
                <a:ea typeface="Cambria" panose="02040503050406030204" pitchFamily="18" charset="0"/>
              </a:rPr>
            </a:br>
            <a:r>
              <a:rPr lang="en-US" sz="2400" dirty="0">
                <a:latin typeface="Cambria" panose="02040503050406030204" pitchFamily="18" charset="0"/>
                <a:ea typeface="Cambria" panose="02040503050406030204" pitchFamily="18" charset="0"/>
              </a:rPr>
              <a:t>	</a:t>
            </a:r>
            <a:br>
              <a:rPr lang="en-US" sz="2400" dirty="0">
                <a:latin typeface="Cambria" panose="02040503050406030204" pitchFamily="18" charset="0"/>
                <a:ea typeface="Cambria" panose="02040503050406030204" pitchFamily="18" charset="0"/>
              </a:rPr>
            </a:br>
            <a:endParaRPr lang="en-IN" sz="24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42939635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614318"/>
          </a:xfrm>
        </p:spPr>
        <p:txBody>
          <a:bodyPr>
            <a:normAutofit fontScale="90000"/>
          </a:bodyPr>
          <a:lstStyle/>
          <a:p>
            <a:pPr algn="ctr"/>
            <a:r>
              <a:rPr lang="en-US" b="1" dirty="0">
                <a:latin typeface="Cambria" panose="02040503050406030204" pitchFamily="18" charset="0"/>
                <a:ea typeface="Cambria" panose="02040503050406030204" pitchFamily="18" charset="0"/>
              </a:rPr>
              <a:t>MIRRORING</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8" y="1120588"/>
            <a:ext cx="11975903" cy="5544906"/>
          </a:xfrm>
        </p:spPr>
        <p:txBody>
          <a:bodyPr>
            <a:normAutofit/>
          </a:bodyPr>
          <a:lstStyle/>
          <a:p>
            <a:r>
              <a:rPr lang="en-US" dirty="0">
                <a:latin typeface="Cambria" panose="02040503050406030204" pitchFamily="18" charset="0"/>
                <a:ea typeface="Cambria" panose="02040503050406030204" pitchFamily="18" charset="0"/>
              </a:rPr>
              <a:t>Advantages: </a:t>
            </a:r>
          </a:p>
          <a:p>
            <a:pPr lvl="1"/>
            <a:r>
              <a:rPr lang="en-US" dirty="0">
                <a:latin typeface="Cambria" panose="02040503050406030204" pitchFamily="18" charset="0"/>
                <a:ea typeface="Cambria" panose="02040503050406030204" pitchFamily="18" charset="0"/>
              </a:rPr>
              <a:t>complete data redundancy,</a:t>
            </a:r>
          </a:p>
          <a:p>
            <a:pPr lvl="1"/>
            <a:r>
              <a:rPr lang="en-US" dirty="0">
                <a:latin typeface="Cambria" panose="02040503050406030204" pitchFamily="18" charset="0"/>
                <a:ea typeface="Cambria" panose="02040503050406030204" pitchFamily="18" charset="0"/>
              </a:rPr>
              <a:t>mirroring enables fast recovery from disk failure. </a:t>
            </a:r>
          </a:p>
          <a:p>
            <a:pPr lvl="1"/>
            <a:r>
              <a:rPr lang="en-US" dirty="0">
                <a:latin typeface="Cambria" panose="02040503050406030204" pitchFamily="18" charset="0"/>
                <a:ea typeface="Cambria" panose="02040503050406030204" pitchFamily="18" charset="0"/>
              </a:rPr>
              <a:t>data protection </a:t>
            </a:r>
          </a:p>
          <a:p>
            <a:r>
              <a:rPr lang="en-US" dirty="0">
                <a:latin typeface="Cambria" panose="02040503050406030204" pitchFamily="18" charset="0"/>
                <a:ea typeface="Cambria" panose="02040503050406030204" pitchFamily="18" charset="0"/>
              </a:rPr>
              <a:t>Mirroring is not a substitute for data backup. Mirroring constantly captures changes in the data, whereas a backup captures point-in-time images of the data. </a:t>
            </a:r>
          </a:p>
          <a:p>
            <a:r>
              <a:rPr lang="en-US" dirty="0">
                <a:latin typeface="Cambria" panose="02040503050406030204" pitchFamily="18" charset="0"/>
                <a:ea typeface="Cambria" panose="02040503050406030204" pitchFamily="18" charset="0"/>
              </a:rPr>
              <a:t>Disadvantages: </a:t>
            </a:r>
          </a:p>
          <a:p>
            <a:pPr lvl="1"/>
            <a:r>
              <a:rPr lang="en-US" dirty="0">
                <a:latin typeface="Cambria" panose="02040503050406030204" pitchFamily="18" charset="0"/>
                <a:ea typeface="Cambria" panose="02040503050406030204" pitchFamily="18" charset="0"/>
              </a:rPr>
              <a:t>Mirroring involves duplication of data — the amount of storage capacity needed is twice the amount of data being stored. </a:t>
            </a:r>
          </a:p>
          <a:p>
            <a:pPr lvl="1"/>
            <a:r>
              <a:rPr lang="en-US" dirty="0">
                <a:latin typeface="Cambria" panose="02040503050406030204" pitchFamily="18" charset="0"/>
                <a:ea typeface="Cambria" panose="02040503050406030204" pitchFamily="18" charset="0"/>
              </a:rPr>
              <a:t> Expensive</a:t>
            </a:r>
            <a:br>
              <a:rPr lang="en-US" dirty="0">
                <a:latin typeface="Cambria" panose="02040503050406030204" pitchFamily="18" charset="0"/>
                <a:ea typeface="Cambria" panose="02040503050406030204" pitchFamily="18" charset="0"/>
              </a:rPr>
            </a:br>
            <a:endParaRPr lang="en-IN"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92877651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614318"/>
          </a:xfrm>
        </p:spPr>
        <p:txBody>
          <a:bodyPr>
            <a:normAutofit fontScale="90000"/>
          </a:bodyPr>
          <a:lstStyle/>
          <a:p>
            <a:pPr algn="ctr"/>
            <a:r>
              <a:rPr lang="en-US" b="1" dirty="0">
                <a:latin typeface="Cambria" panose="02040503050406030204" pitchFamily="18" charset="0"/>
                <a:ea typeface="Cambria" panose="02040503050406030204" pitchFamily="18" charset="0"/>
              </a:rPr>
              <a:t>PARITY</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8" y="1120588"/>
            <a:ext cx="11975903" cy="5544906"/>
          </a:xfrm>
        </p:spPr>
        <p:txBody>
          <a:bodyPr>
            <a:normAutofit/>
          </a:bodyPr>
          <a:lstStyle/>
          <a:p>
            <a:r>
              <a:rPr lang="en-US" dirty="0">
                <a:latin typeface="Cambria" panose="02040503050406030204" pitchFamily="18" charset="0"/>
                <a:ea typeface="Cambria" panose="02040503050406030204" pitchFamily="18" charset="0"/>
              </a:rPr>
              <a:t>Parity is a method to protect striped data from disk drive failure without the cost of mirroring. </a:t>
            </a:r>
          </a:p>
          <a:p>
            <a:r>
              <a:rPr lang="en-US" dirty="0">
                <a:latin typeface="Cambria" panose="02040503050406030204" pitchFamily="18" charset="0"/>
                <a:ea typeface="Cambria" panose="02040503050406030204" pitchFamily="18" charset="0"/>
              </a:rPr>
              <a:t>An additional disk drive is added to hold parity, a mathematical construct that allows recreation of the missing data</a:t>
            </a:r>
          </a:p>
          <a:p>
            <a:r>
              <a:rPr lang="en-US" dirty="0">
                <a:latin typeface="Cambria" panose="02040503050406030204" pitchFamily="18" charset="0"/>
                <a:ea typeface="Cambria" panose="02040503050406030204" pitchFamily="18" charset="0"/>
              </a:rPr>
              <a:t>Parity is a redundancy technique that ensures protection of data without maintaining a full set of duplicate data. </a:t>
            </a:r>
          </a:p>
          <a:p>
            <a:r>
              <a:rPr lang="en-US" dirty="0">
                <a:latin typeface="Cambria" panose="02040503050406030204" pitchFamily="18" charset="0"/>
                <a:ea typeface="Cambria" panose="02040503050406030204" pitchFamily="18" charset="0"/>
              </a:rPr>
              <a:t>Calculation of parity is a function of the RAID controller.</a:t>
            </a:r>
          </a:p>
          <a:p>
            <a:r>
              <a:rPr lang="en-US" dirty="0">
                <a:latin typeface="Cambria" panose="02040503050406030204" pitchFamily="18" charset="0"/>
                <a:ea typeface="Cambria" panose="02040503050406030204" pitchFamily="18" charset="0"/>
              </a:rPr>
              <a:t>Parity information can be stored on separate, dedicated disk drives or distributed across all the drives in a RAID set. </a:t>
            </a:r>
          </a:p>
          <a:p>
            <a:endParaRPr lang="en-IN"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02305287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614318"/>
          </a:xfrm>
        </p:spPr>
        <p:txBody>
          <a:bodyPr>
            <a:normAutofit fontScale="90000"/>
          </a:bodyPr>
          <a:lstStyle/>
          <a:p>
            <a:pPr algn="ctr"/>
            <a:r>
              <a:rPr lang="en-US" b="1" dirty="0">
                <a:latin typeface="Cambria" panose="02040503050406030204" pitchFamily="18" charset="0"/>
                <a:ea typeface="Cambria" panose="02040503050406030204" pitchFamily="18" charset="0"/>
              </a:rPr>
              <a:t>PARITY</a:t>
            </a:r>
            <a:endParaRPr lang="en-IN" b="1" dirty="0">
              <a:latin typeface="Cambria" panose="02040503050406030204" pitchFamily="18" charset="0"/>
              <a:ea typeface="Cambria" panose="02040503050406030204" pitchFamily="18" charset="0"/>
            </a:endParaRPr>
          </a:p>
        </p:txBody>
      </p:sp>
      <p:pic>
        <p:nvPicPr>
          <p:cNvPr id="5" name="Content Placeholder 4">
            <a:extLst>
              <a:ext uri="{FF2B5EF4-FFF2-40B4-BE49-F238E27FC236}">
                <a16:creationId xmlns:a16="http://schemas.microsoft.com/office/drawing/2014/main" id="{F7D1C9D9-2F23-D2F4-3EF3-6D1724F4AB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3853" y="1726702"/>
            <a:ext cx="6764294" cy="3814851"/>
          </a:xfrm>
        </p:spPr>
      </p:pic>
    </p:spTree>
    <p:extLst>
      <p:ext uri="{BB962C8B-B14F-4D97-AF65-F5344CB8AC3E}">
        <p14:creationId xmlns:p14="http://schemas.microsoft.com/office/powerpoint/2010/main" val="391382063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614318"/>
          </a:xfrm>
        </p:spPr>
        <p:txBody>
          <a:bodyPr>
            <a:normAutofit fontScale="90000"/>
          </a:bodyPr>
          <a:lstStyle/>
          <a:p>
            <a:pPr algn="ctr"/>
            <a:r>
              <a:rPr lang="en-US" b="1" dirty="0">
                <a:latin typeface="Cambria" panose="02040503050406030204" pitchFamily="18" charset="0"/>
                <a:ea typeface="Cambria" panose="02040503050406030204" pitchFamily="18" charset="0"/>
              </a:rPr>
              <a:t>PARITY</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8" y="1120588"/>
            <a:ext cx="11975903" cy="5544906"/>
          </a:xfrm>
        </p:spPr>
        <p:txBody>
          <a:bodyPr>
            <a:normAutofit fontScale="92500" lnSpcReduction="10000"/>
          </a:bodyPr>
          <a:lstStyle/>
          <a:p>
            <a:r>
              <a:rPr lang="en-US" dirty="0">
                <a:latin typeface="Cambria" panose="02040503050406030204" pitchFamily="18" charset="0"/>
                <a:ea typeface="Cambria" panose="02040503050406030204" pitchFamily="18" charset="0"/>
              </a:rPr>
              <a:t>The first four disks, labeled “Data Disks,” contain the data. The fifth disk, labeled “Parity Disk,” stores the parity information, which, in this case, is the sum of the elements in each row. </a:t>
            </a:r>
          </a:p>
          <a:p>
            <a:r>
              <a:rPr lang="en-US" dirty="0">
                <a:latin typeface="Cambria" panose="02040503050406030204" pitchFamily="18" charset="0"/>
                <a:ea typeface="Cambria" panose="02040503050406030204" pitchFamily="18" charset="0"/>
              </a:rPr>
              <a:t>Now, if one of the data disks fails, the missing value can be calculated by subtracting the sum of the rest of the elements from the parity value. </a:t>
            </a:r>
          </a:p>
          <a:p>
            <a:r>
              <a:rPr lang="en-US" dirty="0">
                <a:latin typeface="Cambria" panose="02040503050406030204" pitchFamily="18" charset="0"/>
                <a:ea typeface="Cambria" panose="02040503050406030204" pitchFamily="18" charset="0"/>
              </a:rPr>
              <a:t>Here, computation of parity is represented as an arithmetic sum of the data. However, parity calculation is a bitwise XOR operation. </a:t>
            </a:r>
          </a:p>
          <a:p>
            <a:r>
              <a:rPr lang="en-US" b="1" dirty="0">
                <a:latin typeface="Cambria" panose="02040503050406030204" pitchFamily="18" charset="0"/>
                <a:ea typeface="Cambria" panose="02040503050406030204" pitchFamily="18" charset="0"/>
              </a:rPr>
              <a:t>XOR Operation: </a:t>
            </a:r>
          </a:p>
          <a:p>
            <a:r>
              <a:rPr lang="en-US" dirty="0">
                <a:latin typeface="Cambria" panose="02040503050406030204" pitchFamily="18" charset="0"/>
                <a:ea typeface="Cambria" panose="02040503050406030204" pitchFamily="18" charset="0"/>
              </a:rPr>
              <a:t>A bit-by-bit Exclusive -OR (XOR) operation takes two bit patterns of equal length and performs the logical XOR operation on each pair of corresponding bits. </a:t>
            </a:r>
          </a:p>
          <a:p>
            <a:r>
              <a:rPr lang="en-US" dirty="0">
                <a:latin typeface="Cambria" panose="02040503050406030204" pitchFamily="18" charset="0"/>
                <a:ea typeface="Cambria" panose="02040503050406030204" pitchFamily="18" charset="0"/>
              </a:rPr>
              <a:t>The result in each position is 1 if the two bits are different, and 0 if they are the same. </a:t>
            </a:r>
          </a:p>
          <a:p>
            <a:r>
              <a:rPr lang="en-US" dirty="0">
                <a:latin typeface="Cambria" panose="02040503050406030204" pitchFamily="18" charset="0"/>
                <a:ea typeface="Cambria" panose="02040503050406030204" pitchFamily="18" charset="0"/>
              </a:rPr>
              <a:t>The truth table of the XOR operation is shown next (A and B denote inputs and C, the output the XOR operation). </a:t>
            </a:r>
            <a:endParaRPr lang="en-IN"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77323545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614318"/>
          </a:xfrm>
        </p:spPr>
        <p:txBody>
          <a:bodyPr>
            <a:normAutofit fontScale="90000"/>
          </a:bodyPr>
          <a:lstStyle/>
          <a:p>
            <a:pPr algn="ctr"/>
            <a:r>
              <a:rPr lang="en-US" b="1" dirty="0">
                <a:latin typeface="Cambria" panose="02040503050406030204" pitchFamily="18" charset="0"/>
                <a:ea typeface="Cambria" panose="02040503050406030204" pitchFamily="18" charset="0"/>
              </a:rPr>
              <a:t>PARITY</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8" y="1120588"/>
            <a:ext cx="11975903" cy="5544906"/>
          </a:xfrm>
        </p:spPr>
        <p:txBody>
          <a:bodyPr>
            <a:normAutofit/>
          </a:bodyPr>
          <a:lstStyle/>
          <a:p>
            <a:r>
              <a:rPr lang="en-US" dirty="0">
                <a:latin typeface="Cambria" panose="02040503050406030204" pitchFamily="18" charset="0"/>
                <a:ea typeface="Cambria" panose="02040503050406030204" pitchFamily="18" charset="0"/>
              </a:rPr>
              <a:t>If any of the data from A, B or C is lost, it can be reproduced by performing an XOR operation on the remaining available data.</a:t>
            </a:r>
          </a:p>
          <a:p>
            <a:r>
              <a:rPr lang="en-US" dirty="0" err="1">
                <a:latin typeface="Cambria" panose="02040503050406030204" pitchFamily="18" charset="0"/>
                <a:ea typeface="Cambria" panose="02040503050406030204" pitchFamily="18" charset="0"/>
              </a:rPr>
              <a:t>Eg</a:t>
            </a:r>
            <a:r>
              <a:rPr lang="en-US" dirty="0">
                <a:latin typeface="Cambria" panose="02040503050406030204" pitchFamily="18" charset="0"/>
                <a:ea typeface="Cambria" panose="02040503050406030204" pitchFamily="18" charset="0"/>
              </a:rPr>
              <a:t>: If a disk containing all the data from A fails, the data can be regenerated by performing an XOR between B &amp; C</a:t>
            </a:r>
            <a:endParaRPr lang="en-IN"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5B74A75A-8808-AFFE-EE86-495C8BE80C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6189" y="3429000"/>
            <a:ext cx="7758949" cy="2112979"/>
          </a:xfrm>
          <a:prstGeom prst="rect">
            <a:avLst/>
          </a:prstGeom>
        </p:spPr>
      </p:pic>
    </p:spTree>
    <p:extLst>
      <p:ext uri="{BB962C8B-B14F-4D97-AF65-F5344CB8AC3E}">
        <p14:creationId xmlns:p14="http://schemas.microsoft.com/office/powerpoint/2010/main" val="7009764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614318"/>
          </a:xfrm>
        </p:spPr>
        <p:txBody>
          <a:bodyPr>
            <a:normAutofit fontScale="90000"/>
          </a:bodyPr>
          <a:lstStyle/>
          <a:p>
            <a:pPr algn="ctr"/>
            <a:r>
              <a:rPr lang="en-US" b="1" dirty="0">
                <a:latin typeface="Cambria" panose="02040503050406030204" pitchFamily="18" charset="0"/>
                <a:ea typeface="Cambria" panose="02040503050406030204" pitchFamily="18" charset="0"/>
              </a:rPr>
              <a:t>PARITY</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8" y="1120588"/>
            <a:ext cx="11975903" cy="5544906"/>
          </a:xfrm>
        </p:spPr>
        <p:txBody>
          <a:bodyPr>
            <a:normAutofit/>
          </a:bodyPr>
          <a:lstStyle/>
          <a:p>
            <a:r>
              <a:rPr lang="en-US" b="1" dirty="0">
                <a:latin typeface="Cambria" panose="02040503050406030204" pitchFamily="18" charset="0"/>
                <a:ea typeface="Cambria" panose="02040503050406030204" pitchFamily="18" charset="0"/>
              </a:rPr>
              <a:t>Advantages:</a:t>
            </a:r>
          </a:p>
          <a:p>
            <a:pPr lvl="1"/>
            <a:r>
              <a:rPr lang="en-US" dirty="0">
                <a:latin typeface="Cambria" panose="02040503050406030204" pitchFamily="18" charset="0"/>
                <a:ea typeface="Cambria" panose="02040503050406030204" pitchFamily="18" charset="0"/>
              </a:rPr>
              <a:t>Compared to mirroring, parity implementation considerably reduces the cost associated with data protection.</a:t>
            </a:r>
          </a:p>
          <a:p>
            <a:r>
              <a:rPr lang="en-US" b="1" dirty="0">
                <a:latin typeface="Cambria" panose="02040503050406030204" pitchFamily="18" charset="0"/>
                <a:ea typeface="Cambria" panose="02040503050406030204" pitchFamily="18" charset="0"/>
              </a:rPr>
              <a:t>Disadvantages:</a:t>
            </a:r>
          </a:p>
          <a:p>
            <a:pPr lvl="1"/>
            <a:r>
              <a:rPr lang="en-US" dirty="0">
                <a:latin typeface="Cambria" panose="02040503050406030204" pitchFamily="18" charset="0"/>
                <a:ea typeface="Cambria" panose="02040503050406030204" pitchFamily="18" charset="0"/>
              </a:rPr>
              <a:t>Parity information is generated from data on the data disk. Therefore, parity is recalculated every time there is a change in data. </a:t>
            </a:r>
          </a:p>
          <a:p>
            <a:pPr lvl="1"/>
            <a:r>
              <a:rPr lang="en-US" dirty="0">
                <a:latin typeface="Cambria" panose="02040503050406030204" pitchFamily="18" charset="0"/>
                <a:ea typeface="Cambria" panose="02040503050406030204" pitchFamily="18" charset="0"/>
              </a:rPr>
              <a:t>This recalculation is time-consuming and affects the performance of the RAID array. </a:t>
            </a:r>
          </a:p>
          <a:p>
            <a:r>
              <a:rPr lang="en-US" dirty="0">
                <a:latin typeface="Cambria" panose="02040503050406030204" pitchFamily="18" charset="0"/>
                <a:ea typeface="Cambria" panose="02040503050406030204" pitchFamily="18" charset="0"/>
              </a:rPr>
              <a:t>For parity RAID, the stripe size calculation does not include the parity strip.  </a:t>
            </a:r>
          </a:p>
          <a:p>
            <a:r>
              <a:rPr lang="en-US" dirty="0" err="1">
                <a:latin typeface="Cambria" panose="02040503050406030204" pitchFamily="18" charset="0"/>
                <a:ea typeface="Cambria" panose="02040503050406030204" pitchFamily="18" charset="0"/>
              </a:rPr>
              <a:t>Eg</a:t>
            </a:r>
            <a:r>
              <a:rPr lang="en-US" dirty="0">
                <a:latin typeface="Cambria" panose="02040503050406030204" pitchFamily="18" charset="0"/>
                <a:ea typeface="Cambria" panose="02040503050406030204" pitchFamily="18" charset="0"/>
              </a:rPr>
              <a:t>: in a five (4 + 1) disk parity RAID set with a strip size of 64 KB, the stripe size will be 256 KB (64 KB x 4)</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05359678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EFC9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F9254-2636-A278-4D0E-CEE5E401B832}"/>
              </a:ext>
            </a:extLst>
          </p:cNvPr>
          <p:cNvSpPr>
            <a:spLocks noGrp="1"/>
          </p:cNvSpPr>
          <p:nvPr>
            <p:ph type="ctrTitle"/>
          </p:nvPr>
        </p:nvSpPr>
        <p:spPr>
          <a:xfrm>
            <a:off x="1844842" y="2147260"/>
            <a:ext cx="9079832" cy="1975561"/>
          </a:xfrm>
        </p:spPr>
        <p:txBody>
          <a:bodyPr>
            <a:normAutofit/>
          </a:bodyPr>
          <a:lstStyle/>
          <a:p>
            <a:r>
              <a:rPr lang="en-US" b="1" dirty="0">
                <a:latin typeface="Cambria" panose="02040503050406030204" pitchFamily="18" charset="0"/>
                <a:ea typeface="Cambria" panose="02040503050406030204" pitchFamily="18" charset="0"/>
              </a:rPr>
              <a:t>RAID LEVELS</a:t>
            </a:r>
            <a:endParaRPr lang="en-IN"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75502240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614318"/>
          </a:xfrm>
        </p:spPr>
        <p:txBody>
          <a:bodyPr>
            <a:normAutofit fontScale="90000"/>
          </a:bodyPr>
          <a:lstStyle/>
          <a:p>
            <a:pPr algn="ctr"/>
            <a:r>
              <a:rPr lang="en-US" b="1" dirty="0">
                <a:latin typeface="Cambria" panose="02040503050406030204" pitchFamily="18" charset="0"/>
                <a:ea typeface="Cambria" panose="02040503050406030204" pitchFamily="18" charset="0"/>
              </a:rPr>
              <a:t>RAID LEVELS</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8" y="1120588"/>
            <a:ext cx="11975903" cy="5544906"/>
          </a:xfrm>
        </p:spPr>
        <p:txBody>
          <a:bodyPr>
            <a:normAutofit/>
          </a:bodyPr>
          <a:lstStyle/>
          <a:p>
            <a:r>
              <a:rPr lang="en-US" dirty="0">
                <a:latin typeface="Cambria" panose="02040503050406030204" pitchFamily="18" charset="0"/>
                <a:ea typeface="Cambria" panose="02040503050406030204" pitchFamily="18" charset="0"/>
              </a:rPr>
              <a:t>RAID Level selection is determined by below factors: </a:t>
            </a:r>
          </a:p>
          <a:p>
            <a:pPr lvl="1"/>
            <a:r>
              <a:rPr lang="en-US" dirty="0">
                <a:latin typeface="Cambria" panose="02040503050406030204" pitchFamily="18" charset="0"/>
                <a:ea typeface="Cambria" panose="02040503050406030204" pitchFamily="18" charset="0"/>
              </a:rPr>
              <a:t>Application performance </a:t>
            </a:r>
          </a:p>
          <a:p>
            <a:pPr lvl="1"/>
            <a:r>
              <a:rPr lang="en-US" dirty="0">
                <a:latin typeface="Cambria" panose="02040503050406030204" pitchFamily="18" charset="0"/>
                <a:ea typeface="Cambria" panose="02040503050406030204" pitchFamily="18" charset="0"/>
              </a:rPr>
              <a:t>data availability requirements </a:t>
            </a:r>
          </a:p>
          <a:p>
            <a:pPr lvl="1"/>
            <a:r>
              <a:rPr lang="en-US" dirty="0">
                <a:latin typeface="Cambria" panose="02040503050406030204" pitchFamily="18" charset="0"/>
                <a:ea typeface="Cambria" panose="02040503050406030204" pitchFamily="18" charset="0"/>
              </a:rPr>
              <a:t>cost </a:t>
            </a:r>
          </a:p>
          <a:p>
            <a:r>
              <a:rPr lang="en-US" dirty="0">
                <a:latin typeface="Cambria" panose="02040503050406030204" pitchFamily="18" charset="0"/>
                <a:ea typeface="Cambria" panose="02040503050406030204" pitchFamily="18" charset="0"/>
              </a:rPr>
              <a:t>RAID Levels are defined on the basis of: </a:t>
            </a:r>
          </a:p>
          <a:p>
            <a:pPr lvl="1"/>
            <a:r>
              <a:rPr lang="en-US" dirty="0">
                <a:latin typeface="Cambria" panose="02040503050406030204" pitchFamily="18" charset="0"/>
                <a:ea typeface="Cambria" panose="02040503050406030204" pitchFamily="18" charset="0"/>
              </a:rPr>
              <a:t>Striping </a:t>
            </a:r>
          </a:p>
          <a:p>
            <a:pPr lvl="1"/>
            <a:r>
              <a:rPr lang="en-US" dirty="0">
                <a:latin typeface="Cambria" panose="02040503050406030204" pitchFamily="18" charset="0"/>
                <a:ea typeface="Cambria" panose="02040503050406030204" pitchFamily="18" charset="0"/>
              </a:rPr>
              <a:t>Mirroring </a:t>
            </a:r>
          </a:p>
          <a:p>
            <a:pPr lvl="1"/>
            <a:r>
              <a:rPr lang="en-US" dirty="0">
                <a:latin typeface="Cambria" panose="02040503050406030204" pitchFamily="18" charset="0"/>
                <a:ea typeface="Cambria" panose="02040503050406030204" pitchFamily="18" charset="0"/>
              </a:rPr>
              <a:t>Parity techniques </a:t>
            </a:r>
          </a:p>
          <a:p>
            <a:r>
              <a:rPr lang="en-US" dirty="0">
                <a:latin typeface="Cambria" panose="02040503050406030204" pitchFamily="18" charset="0"/>
                <a:ea typeface="Cambria" panose="02040503050406030204" pitchFamily="18" charset="0"/>
              </a:rPr>
              <a:t>Some RAID levels use a single technique whereas others use a combination of techniques</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9957271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614318"/>
          </a:xfrm>
        </p:spPr>
        <p:txBody>
          <a:bodyPr>
            <a:normAutofit fontScale="90000"/>
          </a:bodyPr>
          <a:lstStyle/>
          <a:p>
            <a:pPr algn="ctr"/>
            <a:r>
              <a:rPr lang="en-US" b="1" dirty="0">
                <a:latin typeface="Cambria" panose="02040503050406030204" pitchFamily="18" charset="0"/>
                <a:ea typeface="Cambria" panose="02040503050406030204" pitchFamily="18" charset="0"/>
              </a:rPr>
              <a:t>RAID LEVELS</a:t>
            </a:r>
            <a:endParaRPr lang="en-IN" b="1"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2A154334-E873-9B0D-B0C9-52AF82FF12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4540" y="1649186"/>
            <a:ext cx="9262920" cy="4039241"/>
          </a:xfrm>
          <a:prstGeom prst="rect">
            <a:avLst/>
          </a:prstGeom>
        </p:spPr>
      </p:pic>
    </p:spTree>
    <p:extLst>
      <p:ext uri="{BB962C8B-B14F-4D97-AF65-F5344CB8AC3E}">
        <p14:creationId xmlns:p14="http://schemas.microsoft.com/office/powerpoint/2010/main" val="46452247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614318"/>
          </a:xfrm>
        </p:spPr>
        <p:txBody>
          <a:bodyPr>
            <a:normAutofit fontScale="90000"/>
          </a:bodyPr>
          <a:lstStyle/>
          <a:p>
            <a:pPr algn="ctr"/>
            <a:r>
              <a:rPr lang="en-US" b="1" dirty="0">
                <a:latin typeface="Cambria" panose="02040503050406030204" pitchFamily="18" charset="0"/>
                <a:ea typeface="Cambria" panose="02040503050406030204" pitchFamily="18" charset="0"/>
              </a:rPr>
              <a:t>RAID 0</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8" y="1120588"/>
            <a:ext cx="11975903" cy="5544906"/>
          </a:xfrm>
        </p:spPr>
        <p:txBody>
          <a:bodyPr>
            <a:normAutofit/>
          </a:bodyPr>
          <a:lstStyle/>
          <a:p>
            <a:r>
              <a:rPr lang="en-US" dirty="0">
                <a:latin typeface="Cambria" panose="02040503050406030204" pitchFamily="18" charset="0"/>
                <a:ea typeface="Cambria" panose="02040503050406030204" pitchFamily="18" charset="0"/>
              </a:rPr>
              <a:t>RAID 0 configuration uses data striping techniques, where data is striped across all the disks within a RAID set. Therefore it utilizes the full storage capacity of a RAID set. </a:t>
            </a:r>
          </a:p>
          <a:p>
            <a:r>
              <a:rPr lang="en-US" dirty="0">
                <a:latin typeface="Cambria" panose="02040503050406030204" pitchFamily="18" charset="0"/>
                <a:ea typeface="Cambria" panose="02040503050406030204" pitchFamily="18" charset="0"/>
              </a:rPr>
              <a:t>To read data, all the strips are put back together by the controller. </a:t>
            </a:r>
          </a:p>
          <a:p>
            <a:r>
              <a:rPr lang="en-US" dirty="0">
                <a:latin typeface="Cambria" panose="02040503050406030204" pitchFamily="18" charset="0"/>
                <a:ea typeface="Cambria" panose="02040503050406030204" pitchFamily="18" charset="0"/>
              </a:rPr>
              <a:t>Fig shows RAID 0 in an array in which data is striped across five disks. </a:t>
            </a:r>
          </a:p>
          <a:p>
            <a:r>
              <a:rPr lang="en-US" dirty="0">
                <a:latin typeface="Cambria" panose="02040503050406030204" pitchFamily="18" charset="0"/>
                <a:ea typeface="Cambria" panose="02040503050406030204" pitchFamily="18" charset="0"/>
              </a:rPr>
              <a:t>When the number of drives in the RAID set increases, performance improves because more data can be read or written simultaneously. </a:t>
            </a:r>
          </a:p>
          <a:p>
            <a:r>
              <a:rPr lang="en-US" dirty="0">
                <a:latin typeface="Cambria" panose="02040503050406030204" pitchFamily="18" charset="0"/>
                <a:ea typeface="Cambria" panose="02040503050406030204" pitchFamily="18" charset="0"/>
              </a:rPr>
              <a:t>RAID 0 is a good option for applications that need high I/O throughput.</a:t>
            </a:r>
          </a:p>
          <a:p>
            <a:r>
              <a:rPr lang="en-US" dirty="0">
                <a:latin typeface="Cambria" panose="02040503050406030204" pitchFamily="18" charset="0"/>
                <a:ea typeface="Cambria" panose="02040503050406030204" pitchFamily="18" charset="0"/>
              </a:rPr>
              <a:t>However, if these applications require high availability during drive failures, RAID 0 does not provide data protection and availability</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18941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lstStyle/>
          <a:p>
            <a:pPr algn="ctr"/>
            <a:r>
              <a:rPr lang="en-US" b="1" dirty="0">
                <a:latin typeface="Cambria" panose="02040503050406030204" pitchFamily="18" charset="0"/>
                <a:ea typeface="Cambria" panose="02040503050406030204" pitchFamily="18" charset="0"/>
              </a:rPr>
              <a:t>TYPES OF DATA</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202268"/>
            <a:ext cx="11855116" cy="5463226"/>
          </a:xfrm>
        </p:spPr>
        <p:txBody>
          <a:bodyPr>
            <a:normAutofit fontScale="25000" lnSpcReduction="20000"/>
          </a:bodyPr>
          <a:lstStyle/>
          <a:p>
            <a:r>
              <a:rPr lang="en-US" sz="9600" dirty="0">
                <a:latin typeface="Cambria" panose="02040503050406030204" pitchFamily="18" charset="0"/>
                <a:ea typeface="Cambria" panose="02040503050406030204" pitchFamily="18" charset="0"/>
              </a:rPr>
              <a:t>Data can be classified as either </a:t>
            </a:r>
            <a:br>
              <a:rPr lang="en-US" sz="9600" dirty="0">
                <a:latin typeface="Cambria" panose="02040503050406030204" pitchFamily="18" charset="0"/>
                <a:ea typeface="Cambria" panose="02040503050406030204" pitchFamily="18" charset="0"/>
              </a:rPr>
            </a:br>
            <a:r>
              <a:rPr lang="en-US" sz="9600" dirty="0">
                <a:latin typeface="Cambria" panose="02040503050406030204" pitchFamily="18" charset="0"/>
                <a:ea typeface="Cambria" panose="02040503050406030204" pitchFamily="18" charset="0"/>
              </a:rPr>
              <a:t>	</a:t>
            </a:r>
            <a:r>
              <a:rPr lang="en-US" sz="9600" b="1" dirty="0">
                <a:latin typeface="Cambria" panose="02040503050406030204" pitchFamily="18" charset="0"/>
                <a:ea typeface="Cambria" panose="02040503050406030204" pitchFamily="18" charset="0"/>
              </a:rPr>
              <a:t>Structured Data</a:t>
            </a:r>
            <a:br>
              <a:rPr lang="en-US" sz="9600" b="1" dirty="0">
                <a:latin typeface="Cambria" panose="02040503050406030204" pitchFamily="18" charset="0"/>
                <a:ea typeface="Cambria" panose="02040503050406030204" pitchFamily="18" charset="0"/>
              </a:rPr>
            </a:br>
            <a:r>
              <a:rPr lang="en-US" sz="9600" b="1" dirty="0">
                <a:latin typeface="Cambria" panose="02040503050406030204" pitchFamily="18" charset="0"/>
                <a:ea typeface="Cambria" panose="02040503050406030204" pitchFamily="18" charset="0"/>
              </a:rPr>
              <a:t>	Unstructured Data</a:t>
            </a:r>
          </a:p>
          <a:p>
            <a:pPr marL="0" indent="0">
              <a:buNone/>
            </a:pPr>
            <a:endParaRPr lang="en-US" sz="9600" dirty="0">
              <a:latin typeface="Cambria" panose="02040503050406030204" pitchFamily="18" charset="0"/>
              <a:ea typeface="Cambria" panose="02040503050406030204" pitchFamily="18" charset="0"/>
            </a:endParaRPr>
          </a:p>
          <a:p>
            <a:r>
              <a:rPr lang="en-US" sz="9600" b="1" dirty="0">
                <a:latin typeface="Cambria" panose="02040503050406030204" pitchFamily="18" charset="0"/>
                <a:ea typeface="Cambria" panose="02040503050406030204" pitchFamily="18" charset="0"/>
              </a:rPr>
              <a:t>Structured data</a:t>
            </a:r>
            <a:r>
              <a:rPr lang="en-US" sz="9600" dirty="0">
                <a:latin typeface="Cambria" panose="02040503050406030204" pitchFamily="18" charset="0"/>
                <a:ea typeface="Cambria" panose="02040503050406030204" pitchFamily="18" charset="0"/>
              </a:rPr>
              <a:t>: </a:t>
            </a:r>
            <a:br>
              <a:rPr lang="en-US" sz="9600" dirty="0">
                <a:latin typeface="Cambria" panose="02040503050406030204" pitchFamily="18" charset="0"/>
                <a:ea typeface="Cambria" panose="02040503050406030204" pitchFamily="18" charset="0"/>
              </a:rPr>
            </a:br>
            <a:r>
              <a:rPr lang="en-US" sz="9600" dirty="0">
                <a:latin typeface="Cambria" panose="02040503050406030204" pitchFamily="18" charset="0"/>
                <a:ea typeface="Cambria" panose="02040503050406030204" pitchFamily="18" charset="0"/>
              </a:rPr>
              <a:t>	Structured data is </a:t>
            </a:r>
            <a:r>
              <a:rPr lang="en-US" sz="9600" b="1" dirty="0">
                <a:latin typeface="Cambria" panose="02040503050406030204" pitchFamily="18" charset="0"/>
                <a:ea typeface="Cambria" panose="02040503050406030204" pitchFamily="18" charset="0"/>
              </a:rPr>
              <a:t>organized</a:t>
            </a:r>
            <a:r>
              <a:rPr lang="en-US" sz="9600" dirty="0">
                <a:latin typeface="Cambria" panose="02040503050406030204" pitchFamily="18" charset="0"/>
                <a:ea typeface="Cambria" panose="02040503050406030204" pitchFamily="18" charset="0"/>
              </a:rPr>
              <a:t> in </a:t>
            </a:r>
            <a:r>
              <a:rPr lang="en-US" sz="9600" b="1" dirty="0">
                <a:latin typeface="Cambria" panose="02040503050406030204" pitchFamily="18" charset="0"/>
                <a:ea typeface="Cambria" panose="02040503050406030204" pitchFamily="18" charset="0"/>
              </a:rPr>
              <a:t>rows and columns </a:t>
            </a:r>
            <a:r>
              <a:rPr lang="en-US" sz="9600" dirty="0">
                <a:latin typeface="Cambria" panose="02040503050406030204" pitchFamily="18" charset="0"/>
                <a:ea typeface="Cambria" panose="02040503050406030204" pitchFamily="18" charset="0"/>
              </a:rPr>
              <a:t>in a rigidly defined format so that applications can retrieve and process it efficiently.</a:t>
            </a:r>
            <a:br>
              <a:rPr lang="en-US" sz="9600" dirty="0">
                <a:latin typeface="Cambria" panose="02040503050406030204" pitchFamily="18" charset="0"/>
                <a:ea typeface="Cambria" panose="02040503050406030204" pitchFamily="18" charset="0"/>
              </a:rPr>
            </a:br>
            <a:br>
              <a:rPr lang="en-US" sz="9600" dirty="0">
                <a:latin typeface="Cambria" panose="02040503050406030204" pitchFamily="18" charset="0"/>
                <a:ea typeface="Cambria" panose="02040503050406030204" pitchFamily="18" charset="0"/>
              </a:rPr>
            </a:br>
            <a:r>
              <a:rPr lang="en-US" sz="9600" dirty="0">
                <a:latin typeface="Cambria" panose="02040503050406030204" pitchFamily="18" charset="0"/>
                <a:ea typeface="Cambria" panose="02040503050406030204" pitchFamily="18" charset="0"/>
              </a:rPr>
              <a:t>	Structured data is typically </a:t>
            </a:r>
            <a:r>
              <a:rPr lang="en-US" sz="9600" b="1" dirty="0">
                <a:latin typeface="Cambria" panose="02040503050406030204" pitchFamily="18" charset="0"/>
                <a:ea typeface="Cambria" panose="02040503050406030204" pitchFamily="18" charset="0"/>
              </a:rPr>
              <a:t>stored</a:t>
            </a:r>
            <a:r>
              <a:rPr lang="en-US" sz="9600" dirty="0">
                <a:latin typeface="Cambria" panose="02040503050406030204" pitchFamily="18" charset="0"/>
                <a:ea typeface="Cambria" panose="02040503050406030204" pitchFamily="18" charset="0"/>
              </a:rPr>
              <a:t> using a database management system (</a:t>
            </a:r>
            <a:r>
              <a:rPr lang="en-US" sz="9600" b="1" dirty="0">
                <a:latin typeface="Cambria" panose="02040503050406030204" pitchFamily="18" charset="0"/>
                <a:ea typeface="Cambria" panose="02040503050406030204" pitchFamily="18" charset="0"/>
              </a:rPr>
              <a:t>DBMS</a:t>
            </a:r>
            <a:r>
              <a:rPr lang="en-US" sz="9600" dirty="0">
                <a:latin typeface="Cambria" panose="02040503050406030204" pitchFamily="18" charset="0"/>
                <a:ea typeface="Cambria" panose="02040503050406030204" pitchFamily="18" charset="0"/>
              </a:rPr>
              <a:t>)</a:t>
            </a:r>
          </a:p>
          <a:p>
            <a:endParaRPr lang="en-US" sz="9600" dirty="0">
              <a:latin typeface="Cambria" panose="02040503050406030204" pitchFamily="18" charset="0"/>
              <a:ea typeface="Cambria" panose="02040503050406030204" pitchFamily="18" charset="0"/>
            </a:endParaRPr>
          </a:p>
          <a:p>
            <a:r>
              <a:rPr lang="en-US" sz="9600" b="1" dirty="0">
                <a:latin typeface="Cambria" panose="02040503050406030204" pitchFamily="18" charset="0"/>
                <a:ea typeface="Cambria" panose="02040503050406030204" pitchFamily="18" charset="0"/>
              </a:rPr>
              <a:t>Unstructured data</a:t>
            </a:r>
            <a:r>
              <a:rPr lang="en-US" sz="9600" dirty="0">
                <a:latin typeface="Cambria" panose="02040503050406030204" pitchFamily="18" charset="0"/>
                <a:ea typeface="Cambria" panose="02040503050406030204" pitchFamily="18" charset="0"/>
              </a:rPr>
              <a:t>:</a:t>
            </a:r>
            <a:br>
              <a:rPr lang="en-US" sz="9600" dirty="0">
                <a:latin typeface="Cambria" panose="02040503050406030204" pitchFamily="18" charset="0"/>
                <a:ea typeface="Cambria" panose="02040503050406030204" pitchFamily="18" charset="0"/>
              </a:rPr>
            </a:br>
            <a:br>
              <a:rPr lang="en-US" sz="9600" dirty="0">
                <a:latin typeface="Cambria" panose="02040503050406030204" pitchFamily="18" charset="0"/>
                <a:ea typeface="Cambria" panose="02040503050406030204" pitchFamily="18" charset="0"/>
              </a:rPr>
            </a:br>
            <a:r>
              <a:rPr lang="en-US" sz="9600" dirty="0">
                <a:latin typeface="Cambria" panose="02040503050406030204" pitchFamily="18" charset="0"/>
                <a:ea typeface="Cambria" panose="02040503050406030204" pitchFamily="18" charset="0"/>
              </a:rPr>
              <a:t>	Data is unstructured if its </a:t>
            </a:r>
            <a:r>
              <a:rPr lang="en-US" sz="9600" b="1" dirty="0">
                <a:latin typeface="Cambria" panose="02040503050406030204" pitchFamily="18" charset="0"/>
                <a:ea typeface="Cambria" panose="02040503050406030204" pitchFamily="18" charset="0"/>
              </a:rPr>
              <a:t>elements</a:t>
            </a:r>
            <a:r>
              <a:rPr lang="en-US" sz="9600" dirty="0">
                <a:latin typeface="Cambria" panose="02040503050406030204" pitchFamily="18" charset="0"/>
                <a:ea typeface="Cambria" panose="02040503050406030204" pitchFamily="18" charset="0"/>
              </a:rPr>
              <a:t> </a:t>
            </a:r>
            <a:r>
              <a:rPr lang="en-US" sz="9600" b="1" dirty="0">
                <a:latin typeface="Cambria" panose="02040503050406030204" pitchFamily="18" charset="0"/>
                <a:ea typeface="Cambria" panose="02040503050406030204" pitchFamily="18" charset="0"/>
              </a:rPr>
              <a:t>cannot</a:t>
            </a:r>
            <a:r>
              <a:rPr lang="en-US" sz="9600" dirty="0">
                <a:latin typeface="Cambria" panose="02040503050406030204" pitchFamily="18" charset="0"/>
                <a:ea typeface="Cambria" panose="02040503050406030204" pitchFamily="18" charset="0"/>
              </a:rPr>
              <a:t> be </a:t>
            </a:r>
            <a:r>
              <a:rPr lang="en-US" sz="9600" b="1" dirty="0">
                <a:latin typeface="Cambria" panose="02040503050406030204" pitchFamily="18" charset="0"/>
                <a:ea typeface="Cambria" panose="02040503050406030204" pitchFamily="18" charset="0"/>
              </a:rPr>
              <a:t>stored in rows and columns </a:t>
            </a:r>
            <a:r>
              <a:rPr lang="en-US" sz="9600" dirty="0">
                <a:latin typeface="Cambria" panose="02040503050406030204" pitchFamily="18" charset="0"/>
                <a:ea typeface="Cambria" panose="02040503050406030204" pitchFamily="18" charset="0"/>
              </a:rPr>
              <a:t>&amp; is therefore </a:t>
            </a:r>
            <a:r>
              <a:rPr lang="en-US" sz="9600" b="1" dirty="0">
                <a:latin typeface="Cambria" panose="02040503050406030204" pitchFamily="18" charset="0"/>
                <a:ea typeface="Cambria" panose="02040503050406030204" pitchFamily="18" charset="0"/>
              </a:rPr>
              <a:t>difficult to query and retrieve </a:t>
            </a:r>
            <a:r>
              <a:rPr lang="en-US" sz="9600" dirty="0">
                <a:latin typeface="Cambria" panose="02040503050406030204" pitchFamily="18" charset="0"/>
                <a:ea typeface="Cambria" panose="02040503050406030204" pitchFamily="18" charset="0"/>
              </a:rPr>
              <a:t>by business applications</a:t>
            </a:r>
            <a:br>
              <a:rPr lang="en-US" sz="9600" dirty="0">
                <a:latin typeface="Cambria" panose="02040503050406030204" pitchFamily="18" charset="0"/>
                <a:ea typeface="Cambria" panose="02040503050406030204" pitchFamily="18" charset="0"/>
              </a:rPr>
            </a:br>
            <a:br>
              <a:rPr lang="en-US" sz="9600" dirty="0">
                <a:latin typeface="Cambria" panose="02040503050406030204" pitchFamily="18" charset="0"/>
                <a:ea typeface="Cambria" panose="02040503050406030204" pitchFamily="18" charset="0"/>
              </a:rPr>
            </a:br>
            <a:r>
              <a:rPr lang="en-US" sz="9600" dirty="0">
                <a:latin typeface="Cambria" panose="02040503050406030204" pitchFamily="18" charset="0"/>
                <a:ea typeface="Cambria" panose="02040503050406030204" pitchFamily="18" charset="0"/>
              </a:rPr>
              <a:t>	Example: </a:t>
            </a:r>
            <a:r>
              <a:rPr lang="en-US" sz="9600" b="1" dirty="0">
                <a:latin typeface="Cambria" panose="02040503050406030204" pitchFamily="18" charset="0"/>
                <a:ea typeface="Cambria" panose="02040503050406030204" pitchFamily="18" charset="0"/>
              </a:rPr>
              <a:t>e-mal </a:t>
            </a:r>
            <a:r>
              <a:rPr lang="en-US" sz="9600" dirty="0">
                <a:latin typeface="Cambria" panose="02040503050406030204" pitchFamily="18" charset="0"/>
                <a:ea typeface="Cambria" panose="02040503050406030204" pitchFamily="18" charset="0"/>
              </a:rPr>
              <a:t>messages, digital format files </a:t>
            </a:r>
            <a:r>
              <a:rPr lang="en-US" sz="9600" b="1" dirty="0">
                <a:latin typeface="Cambria" panose="02040503050406030204" pitchFamily="18" charset="0"/>
                <a:ea typeface="Cambria" panose="02040503050406030204" pitchFamily="18" charset="0"/>
              </a:rPr>
              <a:t>like .doc, .txt, .pdf</a:t>
            </a:r>
            <a:br>
              <a:rPr lang="en-US" sz="9600" dirty="0">
                <a:latin typeface="Cambria" panose="02040503050406030204" pitchFamily="18" charset="0"/>
                <a:ea typeface="Cambria" panose="02040503050406030204" pitchFamily="18" charset="0"/>
              </a:rPr>
            </a:br>
            <a:r>
              <a:rPr lang="en-US" sz="9600" dirty="0">
                <a:latin typeface="Cambria" panose="02040503050406030204" pitchFamily="18" charset="0"/>
                <a:ea typeface="Cambria" panose="02040503050406030204" pitchFamily="18" charset="0"/>
              </a:rPr>
              <a:t>	Over 80% of enterprise information is unstructured</a:t>
            </a:r>
            <a:br>
              <a:rPr lang="en-US" sz="2600" dirty="0">
                <a:latin typeface="Cambria" panose="02040503050406030204" pitchFamily="18" charset="0"/>
                <a:ea typeface="Cambria" panose="02040503050406030204" pitchFamily="18" charset="0"/>
              </a:rPr>
            </a:br>
            <a:r>
              <a:rPr lang="en-US" sz="2600" dirty="0">
                <a:latin typeface="Cambria" panose="02040503050406030204" pitchFamily="18" charset="0"/>
                <a:ea typeface="Cambria" panose="02040503050406030204" pitchFamily="18" charset="0"/>
              </a:rPr>
              <a:t>	</a:t>
            </a:r>
          </a:p>
          <a:p>
            <a:pPr marL="0" indent="0">
              <a:buNone/>
            </a:pPr>
            <a:br>
              <a:rPr lang="en-US" sz="2400" dirty="0">
                <a:latin typeface="Cambria" panose="02040503050406030204" pitchFamily="18" charset="0"/>
                <a:ea typeface="Cambria" panose="02040503050406030204" pitchFamily="18" charset="0"/>
              </a:rPr>
            </a:br>
            <a:r>
              <a:rPr lang="en-US" sz="2400" dirty="0">
                <a:latin typeface="Cambria" panose="02040503050406030204" pitchFamily="18" charset="0"/>
                <a:ea typeface="Cambria" panose="02040503050406030204" pitchFamily="18" charset="0"/>
              </a:rPr>
              <a:t>	</a:t>
            </a:r>
            <a:br>
              <a:rPr lang="en-US" sz="2400" dirty="0">
                <a:latin typeface="Cambria" panose="02040503050406030204" pitchFamily="18" charset="0"/>
                <a:ea typeface="Cambria" panose="02040503050406030204" pitchFamily="18" charset="0"/>
              </a:rPr>
            </a:br>
            <a:endParaRPr lang="en-IN" sz="2400"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84E6D1EA-598A-8E04-28CE-3D36AA12FC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8408" y="5042578"/>
            <a:ext cx="2361754" cy="1843051"/>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01F772A-1E09-C15B-E0CF-13905305D94B}"/>
                  </a:ext>
                </a:extLst>
              </p14:cNvPr>
              <p14:cNvContentPartPr/>
              <p14:nvPr/>
            </p14:nvContentPartPr>
            <p14:xfrm>
              <a:off x="9565214" y="4806459"/>
              <a:ext cx="402120" cy="45000"/>
            </p14:xfrm>
          </p:contentPart>
        </mc:Choice>
        <mc:Fallback xmlns="">
          <p:pic>
            <p:nvPicPr>
              <p:cNvPr id="7" name="Ink 6">
                <a:extLst>
                  <a:ext uri="{FF2B5EF4-FFF2-40B4-BE49-F238E27FC236}">
                    <a16:creationId xmlns:a16="http://schemas.microsoft.com/office/drawing/2014/main" id="{C01F772A-1E09-C15B-E0CF-13905305D94B}"/>
                  </a:ext>
                </a:extLst>
              </p:cNvPr>
              <p:cNvPicPr/>
              <p:nvPr/>
            </p:nvPicPr>
            <p:blipFill>
              <a:blip r:embed="rId4"/>
              <a:stretch>
                <a:fillRect/>
              </a:stretch>
            </p:blipFill>
            <p:spPr>
              <a:xfrm>
                <a:off x="9547214" y="4788819"/>
                <a:ext cx="43776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6"/>
              <a:stretch>
                <a:fillRect/>
              </a:stretch>
            </p:blipFill>
            <p:spPr>
              <a:xfrm>
                <a:off x="11331014" y="4785939"/>
                <a:ext cx="363240" cy="83520"/>
              </a:xfrm>
              <a:prstGeom prst="rect">
                <a:avLst/>
              </a:prstGeom>
            </p:spPr>
          </p:pic>
        </mc:Fallback>
      </mc:AlternateContent>
      <p:grpSp>
        <p:nvGrpSpPr>
          <p:cNvPr id="14" name="Group 13">
            <a:extLst>
              <a:ext uri="{FF2B5EF4-FFF2-40B4-BE49-F238E27FC236}">
                <a16:creationId xmlns:a16="http://schemas.microsoft.com/office/drawing/2014/main" id="{1DB59071-CC6F-7A95-F608-9AFD1448BE67}"/>
              </a:ext>
            </a:extLst>
          </p:cNvPr>
          <p:cNvGrpSpPr/>
          <p:nvPr/>
        </p:nvGrpSpPr>
        <p:grpSpPr>
          <a:xfrm>
            <a:off x="10210694" y="4778019"/>
            <a:ext cx="732960" cy="55080"/>
            <a:chOff x="10210694" y="4778019"/>
            <a:chExt cx="732960" cy="55080"/>
          </a:xfrm>
        </p:grpSpPr>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D7804235-A69B-FF3B-A0E4-24623E2AF400}"/>
                    </a:ext>
                  </a:extLst>
                </p14:cNvPr>
                <p14:cNvContentPartPr/>
                <p14:nvPr/>
              </p14:nvContentPartPr>
              <p14:xfrm>
                <a:off x="10524254" y="4823019"/>
                <a:ext cx="419400" cy="10080"/>
              </p14:xfrm>
            </p:contentPart>
          </mc:Choice>
          <mc:Fallback xmlns="">
            <p:pic>
              <p:nvPicPr>
                <p:cNvPr id="11" name="Ink 10">
                  <a:extLst>
                    <a:ext uri="{FF2B5EF4-FFF2-40B4-BE49-F238E27FC236}">
                      <a16:creationId xmlns:a16="http://schemas.microsoft.com/office/drawing/2014/main" id="{D7804235-A69B-FF3B-A0E4-24623E2AF400}"/>
                    </a:ext>
                  </a:extLst>
                </p:cNvPr>
                <p:cNvPicPr/>
                <p:nvPr/>
              </p:nvPicPr>
              <p:blipFill>
                <a:blip r:embed="rId8"/>
                <a:stretch>
                  <a:fillRect/>
                </a:stretch>
              </p:blipFill>
              <p:spPr>
                <a:xfrm>
                  <a:off x="10506614" y="4805379"/>
                  <a:ext cx="4550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E5CBA7C7-6B34-C657-A0F1-B022A2EAD43C}"/>
                    </a:ext>
                  </a:extLst>
                </p14:cNvPr>
                <p14:cNvContentPartPr/>
                <p14:nvPr/>
              </p14:nvContentPartPr>
              <p14:xfrm>
                <a:off x="10210694" y="4778019"/>
                <a:ext cx="549720" cy="36360"/>
              </p14:xfrm>
            </p:contentPart>
          </mc:Choice>
          <mc:Fallback xmlns="">
            <p:pic>
              <p:nvPicPr>
                <p:cNvPr id="9" name="Ink 8">
                  <a:extLst>
                    <a:ext uri="{FF2B5EF4-FFF2-40B4-BE49-F238E27FC236}">
                      <a16:creationId xmlns:a16="http://schemas.microsoft.com/office/drawing/2014/main" id="{E5CBA7C7-6B34-C657-A0F1-B022A2EAD43C}"/>
                    </a:ext>
                  </a:extLst>
                </p:cNvPr>
                <p:cNvPicPr/>
                <p:nvPr/>
              </p:nvPicPr>
              <p:blipFill>
                <a:blip r:embed="rId10"/>
                <a:stretch>
                  <a:fillRect/>
                </a:stretch>
              </p:blipFill>
              <p:spPr>
                <a:xfrm>
                  <a:off x="10192694" y="4760019"/>
                  <a:ext cx="58536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A74C00E6-4113-43E6-B935-A0FBCE44631E}"/>
                    </a:ext>
                  </a:extLst>
                </p14:cNvPr>
                <p14:cNvContentPartPr/>
                <p14:nvPr/>
              </p14:nvContentPartPr>
              <p14:xfrm>
                <a:off x="10524254" y="4823019"/>
                <a:ext cx="360" cy="360"/>
              </p14:xfrm>
            </p:contentPart>
          </mc:Choice>
          <mc:Fallback xmlns="">
            <p:pic>
              <p:nvPicPr>
                <p:cNvPr id="10" name="Ink 9">
                  <a:extLst>
                    <a:ext uri="{FF2B5EF4-FFF2-40B4-BE49-F238E27FC236}">
                      <a16:creationId xmlns:a16="http://schemas.microsoft.com/office/drawing/2014/main" id="{A74C00E6-4113-43E6-B935-A0FBCE44631E}"/>
                    </a:ext>
                  </a:extLst>
                </p:cNvPr>
                <p:cNvPicPr/>
                <p:nvPr/>
              </p:nvPicPr>
              <p:blipFill>
                <a:blip r:embed="rId12"/>
                <a:stretch>
                  <a:fillRect/>
                </a:stretch>
              </p:blipFill>
              <p:spPr>
                <a:xfrm>
                  <a:off x="10506614" y="4805379"/>
                  <a:ext cx="36000" cy="3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A3C80CA4-0E19-F884-FBDD-F2AE9E034723}"/>
                  </a:ext>
                </a:extLst>
              </p14:cNvPr>
              <p14:cNvContentPartPr/>
              <p14:nvPr/>
            </p14:nvContentPartPr>
            <p14:xfrm>
              <a:off x="10130774" y="4803579"/>
              <a:ext cx="671760" cy="29160"/>
            </p14:xfrm>
          </p:contentPart>
        </mc:Choice>
        <mc:Fallback xmlns="">
          <p:pic>
            <p:nvPicPr>
              <p:cNvPr id="12" name="Ink 11">
                <a:extLst>
                  <a:ext uri="{FF2B5EF4-FFF2-40B4-BE49-F238E27FC236}">
                    <a16:creationId xmlns:a16="http://schemas.microsoft.com/office/drawing/2014/main" id="{A3C80CA4-0E19-F884-FBDD-F2AE9E034723}"/>
                  </a:ext>
                </a:extLst>
              </p:cNvPr>
              <p:cNvPicPr/>
              <p:nvPr/>
            </p:nvPicPr>
            <p:blipFill>
              <a:blip r:embed="rId14"/>
              <a:stretch>
                <a:fillRect/>
              </a:stretch>
            </p:blipFill>
            <p:spPr>
              <a:xfrm>
                <a:off x="10113134" y="4785939"/>
                <a:ext cx="707400" cy="64800"/>
              </a:xfrm>
              <a:prstGeom prst="rect">
                <a:avLst/>
              </a:prstGeom>
            </p:spPr>
          </p:pic>
        </mc:Fallback>
      </mc:AlternateContent>
    </p:spTree>
    <p:extLst>
      <p:ext uri="{BB962C8B-B14F-4D97-AF65-F5344CB8AC3E}">
        <p14:creationId xmlns:p14="http://schemas.microsoft.com/office/powerpoint/2010/main" val="272192641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614318"/>
          </a:xfrm>
        </p:spPr>
        <p:txBody>
          <a:bodyPr>
            <a:normAutofit fontScale="90000"/>
          </a:bodyPr>
          <a:lstStyle/>
          <a:p>
            <a:pPr algn="ctr"/>
            <a:r>
              <a:rPr lang="en-US" b="1" dirty="0">
                <a:latin typeface="Cambria" panose="02040503050406030204" pitchFamily="18" charset="0"/>
                <a:ea typeface="Cambria" panose="02040503050406030204" pitchFamily="18" charset="0"/>
              </a:rPr>
              <a:t>RAID 0</a:t>
            </a:r>
            <a:endParaRPr lang="en-IN" b="1"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D7CAB359-6202-D758-ACB2-797B16EDEA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2464" y="1203600"/>
            <a:ext cx="4327072" cy="5311155"/>
          </a:xfrm>
          <a:prstGeom prst="rect">
            <a:avLst/>
          </a:prstGeom>
        </p:spPr>
      </p:pic>
    </p:spTree>
    <p:extLst>
      <p:ext uri="{BB962C8B-B14F-4D97-AF65-F5344CB8AC3E}">
        <p14:creationId xmlns:p14="http://schemas.microsoft.com/office/powerpoint/2010/main" val="42099411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614318"/>
          </a:xfrm>
        </p:spPr>
        <p:txBody>
          <a:bodyPr>
            <a:normAutofit fontScale="90000"/>
          </a:bodyPr>
          <a:lstStyle/>
          <a:p>
            <a:pPr algn="ctr"/>
            <a:r>
              <a:rPr lang="en-US" b="1" dirty="0">
                <a:latin typeface="Cambria" panose="02040503050406030204" pitchFamily="18" charset="0"/>
                <a:ea typeface="Cambria" panose="02040503050406030204" pitchFamily="18" charset="0"/>
              </a:rPr>
              <a:t>RAID 1</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8" y="1120588"/>
            <a:ext cx="11975903" cy="5544906"/>
          </a:xfrm>
        </p:spPr>
        <p:txBody>
          <a:bodyPr>
            <a:normAutofit/>
          </a:bodyPr>
          <a:lstStyle/>
          <a:p>
            <a:r>
              <a:rPr lang="en-US" dirty="0">
                <a:latin typeface="Cambria" panose="02040503050406030204" pitchFamily="18" charset="0"/>
                <a:ea typeface="Cambria" panose="02040503050406030204" pitchFamily="18" charset="0"/>
              </a:rPr>
              <a:t>RAID 1 is based on the mirroring technique.</a:t>
            </a:r>
          </a:p>
          <a:p>
            <a:r>
              <a:rPr lang="en-US" dirty="0">
                <a:latin typeface="Cambria" panose="02040503050406030204" pitchFamily="18" charset="0"/>
                <a:ea typeface="Cambria" panose="02040503050406030204" pitchFamily="18" charset="0"/>
              </a:rPr>
              <a:t>In this RAID configuration, data is mirrored to provide fault tolerance</a:t>
            </a:r>
          </a:p>
          <a:p>
            <a:r>
              <a:rPr lang="en-US" dirty="0">
                <a:latin typeface="Cambria" panose="02040503050406030204" pitchFamily="18" charset="0"/>
                <a:ea typeface="Cambria" panose="02040503050406030204" pitchFamily="18" charset="0"/>
              </a:rPr>
              <a:t>RAID 1 set consists of two disk drives and every write is written to both disks.</a:t>
            </a:r>
          </a:p>
          <a:p>
            <a:r>
              <a:rPr lang="en-US" dirty="0">
                <a:latin typeface="Cambria" panose="02040503050406030204" pitchFamily="18" charset="0"/>
                <a:ea typeface="Cambria" panose="02040503050406030204" pitchFamily="18" charset="0"/>
              </a:rPr>
              <a:t>The mirroring is transparent to the host. </a:t>
            </a:r>
          </a:p>
          <a:p>
            <a:r>
              <a:rPr lang="en-US" dirty="0">
                <a:latin typeface="Cambria" panose="02040503050406030204" pitchFamily="18" charset="0"/>
                <a:ea typeface="Cambria" panose="02040503050406030204" pitchFamily="18" charset="0"/>
              </a:rPr>
              <a:t>During disk failure, the impact on data recovery in RAID 1 is the least among all RAID implementations. This is because the RAID controller uses the mirror drive for data recovery. </a:t>
            </a:r>
          </a:p>
          <a:p>
            <a:r>
              <a:rPr lang="en-US" dirty="0">
                <a:latin typeface="Cambria" panose="02040503050406030204" pitchFamily="18" charset="0"/>
                <a:ea typeface="Cambria" panose="02040503050406030204" pitchFamily="18" charset="0"/>
              </a:rPr>
              <a:t>RAID 1 is suitable for applications that require high availability and cost is no constraint. </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1007681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614318"/>
          </a:xfrm>
        </p:spPr>
        <p:txBody>
          <a:bodyPr>
            <a:normAutofit fontScale="90000"/>
          </a:bodyPr>
          <a:lstStyle/>
          <a:p>
            <a:pPr algn="ctr"/>
            <a:r>
              <a:rPr lang="en-US" b="1" dirty="0">
                <a:latin typeface="Cambria" panose="02040503050406030204" pitchFamily="18" charset="0"/>
                <a:ea typeface="Cambria" panose="02040503050406030204" pitchFamily="18" charset="0"/>
              </a:rPr>
              <a:t>RAID 1</a:t>
            </a:r>
            <a:endParaRPr lang="en-IN" b="1"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CDC2A3EA-66CD-8FE8-26C7-FF50F5D7B6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5723" y="1378814"/>
            <a:ext cx="4365662" cy="5254023"/>
          </a:xfrm>
          <a:prstGeom prst="rect">
            <a:avLst/>
          </a:prstGeom>
        </p:spPr>
      </p:pic>
    </p:spTree>
    <p:extLst>
      <p:ext uri="{BB962C8B-B14F-4D97-AF65-F5344CB8AC3E}">
        <p14:creationId xmlns:p14="http://schemas.microsoft.com/office/powerpoint/2010/main" val="95018922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614318"/>
          </a:xfrm>
        </p:spPr>
        <p:txBody>
          <a:bodyPr>
            <a:normAutofit fontScale="90000"/>
          </a:bodyPr>
          <a:lstStyle/>
          <a:p>
            <a:pPr algn="ctr"/>
            <a:r>
              <a:rPr lang="en-US" b="1" dirty="0">
                <a:latin typeface="Cambria" panose="02040503050406030204" pitchFamily="18" charset="0"/>
                <a:ea typeface="Cambria" panose="02040503050406030204" pitchFamily="18" charset="0"/>
              </a:rPr>
              <a:t>NESTED RAID</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8" y="1120588"/>
            <a:ext cx="11975903" cy="5544906"/>
          </a:xfrm>
        </p:spPr>
        <p:txBody>
          <a:bodyPr>
            <a:normAutofit/>
          </a:bodyPr>
          <a:lstStyle/>
          <a:p>
            <a:r>
              <a:rPr lang="en-US" dirty="0">
                <a:latin typeface="Cambria" panose="02040503050406030204" pitchFamily="18" charset="0"/>
                <a:ea typeface="Cambria" panose="02040503050406030204" pitchFamily="18" charset="0"/>
              </a:rPr>
              <a:t>Most data centers require data redundancy and performance from their RAID arrays. </a:t>
            </a:r>
          </a:p>
          <a:p>
            <a:r>
              <a:rPr lang="en-US" dirty="0">
                <a:latin typeface="Cambria" panose="02040503050406030204" pitchFamily="18" charset="0"/>
                <a:ea typeface="Cambria" panose="02040503050406030204" pitchFamily="18" charset="0"/>
              </a:rPr>
              <a:t>RAID 1+0 and RAID 0+1 combine the performance benefits of RAID 0 with the redundancy benefits of RAID 1. </a:t>
            </a:r>
          </a:p>
          <a:p>
            <a:r>
              <a:rPr lang="en-US" dirty="0">
                <a:latin typeface="Cambria" panose="02040503050406030204" pitchFamily="18" charset="0"/>
                <a:ea typeface="Cambria" panose="02040503050406030204" pitchFamily="18" charset="0"/>
              </a:rPr>
              <a:t>They use striping and mirroring techniques and combine their benefits. </a:t>
            </a:r>
          </a:p>
          <a:p>
            <a:r>
              <a:rPr lang="en-US" dirty="0">
                <a:latin typeface="Cambria" panose="02040503050406030204" pitchFamily="18" charset="0"/>
                <a:ea typeface="Cambria" panose="02040503050406030204" pitchFamily="18" charset="0"/>
              </a:rPr>
              <a:t>These types of RAID require an even number of disks, the minimum being four</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491751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614318"/>
          </a:xfrm>
        </p:spPr>
        <p:txBody>
          <a:bodyPr>
            <a:normAutofit fontScale="90000"/>
          </a:bodyPr>
          <a:lstStyle/>
          <a:p>
            <a:pPr algn="ctr"/>
            <a:r>
              <a:rPr lang="en-US" b="1" dirty="0">
                <a:latin typeface="Cambria" panose="02040503050406030204" pitchFamily="18" charset="0"/>
                <a:ea typeface="Cambria" panose="02040503050406030204" pitchFamily="18" charset="0"/>
              </a:rPr>
              <a:t>NESTED RAID</a:t>
            </a:r>
            <a:endParaRPr lang="en-IN" b="1"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35CA5720-B78B-E0B4-C446-7742664D26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0374" y="1565437"/>
            <a:ext cx="8131251" cy="4410820"/>
          </a:xfrm>
          <a:prstGeom prst="rect">
            <a:avLst/>
          </a:prstGeom>
        </p:spPr>
      </p:pic>
    </p:spTree>
    <p:extLst>
      <p:ext uri="{BB962C8B-B14F-4D97-AF65-F5344CB8AC3E}">
        <p14:creationId xmlns:p14="http://schemas.microsoft.com/office/powerpoint/2010/main" val="9250161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614318"/>
          </a:xfrm>
        </p:spPr>
        <p:txBody>
          <a:bodyPr>
            <a:normAutofit fontScale="90000"/>
          </a:bodyPr>
          <a:lstStyle/>
          <a:p>
            <a:pPr algn="ctr"/>
            <a:r>
              <a:rPr lang="en-US" b="1" dirty="0">
                <a:latin typeface="Cambria" panose="02040503050406030204" pitchFamily="18" charset="0"/>
                <a:ea typeface="Cambria" panose="02040503050406030204" pitchFamily="18" charset="0"/>
              </a:rPr>
              <a:t>NESTED RAID -  RAID 1 + 0</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8" y="1120588"/>
            <a:ext cx="11975903" cy="5544906"/>
          </a:xfrm>
        </p:spPr>
        <p:txBody>
          <a:bodyPr>
            <a:normAutofit fontScale="92500" lnSpcReduction="10000"/>
          </a:bodyPr>
          <a:lstStyle/>
          <a:p>
            <a:r>
              <a:rPr lang="en-US" dirty="0">
                <a:latin typeface="Cambria" panose="02040503050406030204" pitchFamily="18" charset="0"/>
                <a:ea typeface="Cambria" panose="02040503050406030204" pitchFamily="18" charset="0"/>
              </a:rPr>
              <a:t>RAID 1+0 is also known as RAID 10 (Ten) or RAID 1/0.</a:t>
            </a:r>
          </a:p>
          <a:p>
            <a:r>
              <a:rPr lang="en-US" dirty="0">
                <a:latin typeface="Cambria" panose="02040503050406030204" pitchFamily="18" charset="0"/>
                <a:ea typeface="Cambria" panose="02040503050406030204" pitchFamily="18" charset="0"/>
              </a:rPr>
              <a:t>RAID 1+0 performs well for workloads with small, random, write-intensive I/</a:t>
            </a:r>
            <a:r>
              <a:rPr lang="en-US" dirty="0" err="1">
                <a:latin typeface="Cambria" panose="02040503050406030204" pitchFamily="18" charset="0"/>
                <a:ea typeface="Cambria" panose="02040503050406030204" pitchFamily="18" charset="0"/>
              </a:rPr>
              <a:t>Os</a:t>
            </a:r>
            <a:r>
              <a:rPr lang="en-US" dirty="0">
                <a:latin typeface="Cambria" panose="02040503050406030204" pitchFamily="18" charset="0"/>
                <a:ea typeface="Cambria" panose="02040503050406030204" pitchFamily="18" charset="0"/>
              </a:rPr>
              <a:t>.</a:t>
            </a:r>
          </a:p>
          <a:p>
            <a:r>
              <a:rPr lang="en-US" dirty="0">
                <a:latin typeface="Cambria" panose="02040503050406030204" pitchFamily="18" charset="0"/>
                <a:ea typeface="Cambria" panose="02040503050406030204" pitchFamily="18" charset="0"/>
              </a:rPr>
              <a:t>Some applications that benefit from RAID 1+0 include the following:</a:t>
            </a:r>
          </a:p>
          <a:p>
            <a:pPr marL="0" indent="0">
              <a:buNone/>
            </a:pPr>
            <a:r>
              <a:rPr lang="en-US" dirty="0">
                <a:latin typeface="Cambria" panose="02040503050406030204" pitchFamily="18" charset="0"/>
                <a:ea typeface="Cambria" panose="02040503050406030204" pitchFamily="18" charset="0"/>
              </a:rPr>
              <a:t>	High transaction rate Online Transaction Processing (OLTP)</a:t>
            </a:r>
            <a:br>
              <a:rPr lang="en-US" dirty="0">
                <a:latin typeface="Cambria" panose="02040503050406030204" pitchFamily="18" charset="0"/>
                <a:ea typeface="Cambria" panose="02040503050406030204" pitchFamily="18" charset="0"/>
              </a:rPr>
            </a:br>
            <a:r>
              <a:rPr lang="en-US" dirty="0">
                <a:latin typeface="Cambria" panose="02040503050406030204" pitchFamily="18" charset="0"/>
                <a:ea typeface="Cambria" panose="02040503050406030204" pitchFamily="18" charset="0"/>
              </a:rPr>
              <a:t>	Large messaging installations</a:t>
            </a:r>
          </a:p>
          <a:p>
            <a:pPr marL="0" indent="0">
              <a:buNone/>
            </a:pPr>
            <a:r>
              <a:rPr lang="en-US" dirty="0">
                <a:latin typeface="Cambria" panose="02040503050406030204" pitchFamily="18" charset="0"/>
                <a:ea typeface="Cambria" panose="02040503050406030204" pitchFamily="18" charset="0"/>
              </a:rPr>
              <a:t>	Database applications with write intensive random access workloads</a:t>
            </a:r>
          </a:p>
          <a:p>
            <a:r>
              <a:rPr lang="en-US" dirty="0">
                <a:latin typeface="Cambria" panose="02040503050406030204" pitchFamily="18" charset="0"/>
                <a:ea typeface="Cambria" panose="02040503050406030204" pitchFamily="18" charset="0"/>
              </a:rPr>
              <a:t>RAID 1+0 is also called striped mirror.</a:t>
            </a:r>
          </a:p>
          <a:p>
            <a:r>
              <a:rPr lang="en-US" dirty="0">
                <a:latin typeface="Cambria" panose="02040503050406030204" pitchFamily="18" charset="0"/>
                <a:ea typeface="Cambria" panose="02040503050406030204" pitchFamily="18" charset="0"/>
              </a:rPr>
              <a:t>The basic element of RAID 1+0 is a mirrored pair, which means that data is first mirrored and then both copies of the data are striped across multiple disk drive pairs in a RAID set.</a:t>
            </a:r>
          </a:p>
          <a:p>
            <a:r>
              <a:rPr lang="en-US" dirty="0">
                <a:latin typeface="Cambria" panose="02040503050406030204" pitchFamily="18" charset="0"/>
                <a:ea typeface="Cambria" panose="02040503050406030204" pitchFamily="18" charset="0"/>
              </a:rPr>
              <a:t>When replacing a failed drive, only the mirror is rebuilt. The disk array controller uses the surviving drive in the mirrored pair for data recovery and continuous operation.</a:t>
            </a:r>
          </a:p>
          <a:p>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04868808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614318"/>
          </a:xfrm>
        </p:spPr>
        <p:txBody>
          <a:bodyPr>
            <a:normAutofit fontScale="90000"/>
          </a:bodyPr>
          <a:lstStyle/>
          <a:p>
            <a:pPr algn="ctr"/>
            <a:r>
              <a:rPr lang="en-US" b="1" dirty="0">
                <a:latin typeface="Cambria" panose="02040503050406030204" pitchFamily="18" charset="0"/>
                <a:ea typeface="Cambria" panose="02040503050406030204" pitchFamily="18" charset="0"/>
              </a:rPr>
              <a:t>NESTED RAID -  WORKING OF RAID 1 + 0</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8" y="1120588"/>
            <a:ext cx="11975903" cy="5544906"/>
          </a:xfrm>
        </p:spPr>
        <p:txBody>
          <a:bodyPr>
            <a:normAutofit fontScale="85000" lnSpcReduction="20000"/>
          </a:bodyPr>
          <a:lstStyle/>
          <a:p>
            <a:r>
              <a:rPr lang="en-US" dirty="0" err="1">
                <a:latin typeface="Cambria" panose="02040503050406030204" pitchFamily="18" charset="0"/>
                <a:ea typeface="Cambria" panose="02040503050406030204" pitchFamily="18" charset="0"/>
              </a:rPr>
              <a:t>Eg</a:t>
            </a:r>
            <a:r>
              <a:rPr lang="en-US" dirty="0">
                <a:latin typeface="Cambria" panose="02040503050406030204" pitchFamily="18" charset="0"/>
                <a:ea typeface="Cambria" panose="02040503050406030204" pitchFamily="18" charset="0"/>
              </a:rPr>
              <a:t>: consider an example of six disks forming a RAID 1+0 (RAID 1 first and then RAID 0) set.</a:t>
            </a:r>
          </a:p>
          <a:p>
            <a:r>
              <a:rPr lang="en-US" dirty="0">
                <a:latin typeface="Cambria" panose="02040503050406030204" pitchFamily="18" charset="0"/>
                <a:ea typeface="Cambria" panose="02040503050406030204" pitchFamily="18" charset="0"/>
              </a:rPr>
              <a:t>These six disks are paired into three sets of two disks, where each set acts as a RAID 1 set (mirrored pair of disks). Data is then striped across all the three mirrored sets to form RAID 0.</a:t>
            </a:r>
          </a:p>
          <a:p>
            <a:r>
              <a:rPr lang="en-US" dirty="0">
                <a:latin typeface="Cambria" panose="02040503050406030204" pitchFamily="18" charset="0"/>
                <a:ea typeface="Cambria" panose="02040503050406030204" pitchFamily="18" charset="0"/>
              </a:rPr>
              <a:t>Following are the steps performed in RAID 1+0</a:t>
            </a:r>
          </a:p>
          <a:p>
            <a:pPr marL="0" indent="0">
              <a:buNone/>
            </a:pPr>
            <a:r>
              <a:rPr lang="en-US" dirty="0">
                <a:latin typeface="Cambria" panose="02040503050406030204" pitchFamily="18" charset="0"/>
                <a:ea typeface="Cambria" panose="02040503050406030204" pitchFamily="18" charset="0"/>
              </a:rPr>
              <a:t>	Drives 1+2 = RAID 1 (Mirror Set A)</a:t>
            </a:r>
          </a:p>
          <a:p>
            <a:pPr marL="0" indent="0">
              <a:buNone/>
            </a:pPr>
            <a:r>
              <a:rPr lang="en-US" dirty="0">
                <a:latin typeface="Cambria" panose="02040503050406030204" pitchFamily="18" charset="0"/>
                <a:ea typeface="Cambria" panose="02040503050406030204" pitchFamily="18" charset="0"/>
              </a:rPr>
              <a:t>	Drives 3+4 = RAID 1 (Mirror Set B)</a:t>
            </a:r>
          </a:p>
          <a:p>
            <a:pPr marL="0" indent="0">
              <a:buNone/>
            </a:pPr>
            <a:r>
              <a:rPr lang="en-US" dirty="0">
                <a:latin typeface="Cambria" panose="02040503050406030204" pitchFamily="18" charset="0"/>
                <a:ea typeface="Cambria" panose="02040503050406030204" pitchFamily="18" charset="0"/>
              </a:rPr>
              <a:t>	Drives 5+6 = RAID 1 (Mirror Set C)</a:t>
            </a:r>
          </a:p>
          <a:p>
            <a:r>
              <a:rPr lang="en-US" dirty="0">
                <a:latin typeface="Cambria" panose="02040503050406030204" pitchFamily="18" charset="0"/>
                <a:ea typeface="Cambria" panose="02040503050406030204" pitchFamily="18" charset="0"/>
              </a:rPr>
              <a:t>Now, RAID 0 striping is performed across sets A through C.</a:t>
            </a:r>
          </a:p>
          <a:p>
            <a:r>
              <a:rPr lang="en-US" dirty="0">
                <a:latin typeface="Cambria" panose="02040503050406030204" pitchFamily="18" charset="0"/>
                <a:ea typeface="Cambria" panose="02040503050406030204" pitchFamily="18" charset="0"/>
              </a:rPr>
              <a:t>In this configuration, if drive 5 fails, then the mirror set C alone is affected. It still has drive 6 and continues to function and the entire RAID 1+0 array also keeps functioning.</a:t>
            </a:r>
          </a:p>
          <a:p>
            <a:r>
              <a:rPr lang="en-US" dirty="0">
                <a:latin typeface="Cambria" panose="02040503050406030204" pitchFamily="18" charset="0"/>
                <a:ea typeface="Cambria" panose="02040503050406030204" pitchFamily="18" charset="0"/>
              </a:rPr>
              <a:t>Now, suppose drive 3 fails while drive 5 was being replaced. In this case the array still continues to function because drive 3 is in a different mirror set.</a:t>
            </a:r>
          </a:p>
          <a:p>
            <a:r>
              <a:rPr lang="en-US" dirty="0">
                <a:latin typeface="Cambria" panose="02040503050406030204" pitchFamily="18" charset="0"/>
                <a:ea typeface="Cambria" panose="02040503050406030204" pitchFamily="18" charset="0"/>
              </a:rPr>
              <a:t>So, in this configuration, up to three drives can fail without affecting the array, as long as they are all in different mirror sets.</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2944341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614318"/>
          </a:xfrm>
        </p:spPr>
        <p:txBody>
          <a:bodyPr>
            <a:normAutofit fontScale="90000"/>
          </a:bodyPr>
          <a:lstStyle/>
          <a:p>
            <a:pPr algn="ctr"/>
            <a:r>
              <a:rPr lang="en-US" b="1" dirty="0">
                <a:latin typeface="Cambria" panose="02040503050406030204" pitchFamily="18" charset="0"/>
                <a:ea typeface="Cambria" panose="02040503050406030204" pitchFamily="18" charset="0"/>
              </a:rPr>
              <a:t>NESTED RAID -  RAID 0 + 1</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8" y="1120588"/>
            <a:ext cx="11975903" cy="5544906"/>
          </a:xfrm>
        </p:spPr>
        <p:txBody>
          <a:bodyPr>
            <a:normAutofit/>
          </a:bodyPr>
          <a:lstStyle/>
          <a:p>
            <a:r>
              <a:rPr lang="en-US" dirty="0">
                <a:latin typeface="Cambria" panose="02040503050406030204" pitchFamily="18" charset="0"/>
                <a:ea typeface="Cambria" panose="02040503050406030204" pitchFamily="18" charset="0"/>
              </a:rPr>
              <a:t>RAID 0 + 1 is also called a mirrored stripe.</a:t>
            </a:r>
          </a:p>
          <a:p>
            <a:r>
              <a:rPr lang="en-US" dirty="0">
                <a:latin typeface="Cambria" panose="02040503050406030204" pitchFamily="18" charset="0"/>
                <a:ea typeface="Cambria" panose="02040503050406030204" pitchFamily="18" charset="0"/>
              </a:rPr>
              <a:t>The basic element of RAID 0 + 1 is a stripe. </a:t>
            </a:r>
          </a:p>
          <a:p>
            <a:r>
              <a:rPr lang="en-US" dirty="0">
                <a:latin typeface="Cambria" panose="02040503050406030204" pitchFamily="18" charset="0"/>
                <a:ea typeface="Cambria" panose="02040503050406030204" pitchFamily="18" charset="0"/>
              </a:rPr>
              <a:t>This means that the process of striping data across disk drives is performed initially and then the entire stripe is mirrored.</a:t>
            </a:r>
          </a:p>
          <a:p>
            <a:r>
              <a:rPr lang="en-US" dirty="0">
                <a:latin typeface="Cambria" panose="02040503050406030204" pitchFamily="18" charset="0"/>
                <a:ea typeface="Cambria" panose="02040503050406030204" pitchFamily="18" charset="0"/>
              </a:rPr>
              <a:t>In this configuration, if one drive fails, then the entire stripe is faulted.</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93923266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614318"/>
          </a:xfrm>
        </p:spPr>
        <p:txBody>
          <a:bodyPr>
            <a:normAutofit fontScale="90000"/>
          </a:bodyPr>
          <a:lstStyle/>
          <a:p>
            <a:pPr algn="ctr"/>
            <a:r>
              <a:rPr lang="en-US" b="1" dirty="0">
                <a:latin typeface="Cambria" panose="02040503050406030204" pitchFamily="18" charset="0"/>
                <a:ea typeface="Cambria" panose="02040503050406030204" pitchFamily="18" charset="0"/>
              </a:rPr>
              <a:t>NESTED RAID -  WORKING OF RAID 0 + 1</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8" y="1120588"/>
            <a:ext cx="11975903" cy="5544906"/>
          </a:xfrm>
        </p:spPr>
        <p:txBody>
          <a:bodyPr>
            <a:normAutofit fontScale="92500" lnSpcReduction="20000"/>
          </a:bodyPr>
          <a:lstStyle/>
          <a:p>
            <a:r>
              <a:rPr lang="en-US" dirty="0" err="1">
                <a:latin typeface="Cambria" panose="02040503050406030204" pitchFamily="18" charset="0"/>
                <a:ea typeface="Cambria" panose="02040503050406030204" pitchFamily="18" charset="0"/>
              </a:rPr>
              <a:t>Eg</a:t>
            </a:r>
            <a:r>
              <a:rPr lang="en-US" dirty="0">
                <a:latin typeface="Cambria" panose="02040503050406030204" pitchFamily="18" charset="0"/>
                <a:ea typeface="Cambria" panose="02040503050406030204" pitchFamily="18" charset="0"/>
              </a:rPr>
              <a:t>: Consider the same example of six disks forming a RAID 0+1 (that is, RAID 0 first and  then RAID 1).</a:t>
            </a:r>
          </a:p>
          <a:p>
            <a:r>
              <a:rPr lang="en-US" dirty="0">
                <a:latin typeface="Cambria" panose="02040503050406030204" pitchFamily="18" charset="0"/>
                <a:ea typeface="Cambria" panose="02040503050406030204" pitchFamily="18" charset="0"/>
              </a:rPr>
              <a:t>Here, six disks are paired into two sets of three disks each.</a:t>
            </a:r>
          </a:p>
          <a:p>
            <a:r>
              <a:rPr lang="en-US" dirty="0">
                <a:latin typeface="Cambria" panose="02040503050406030204" pitchFamily="18" charset="0"/>
                <a:ea typeface="Cambria" panose="02040503050406030204" pitchFamily="18" charset="0"/>
              </a:rPr>
              <a:t>Each of these sets, in turn, act as a RAID 0 set that contains three disks and then these two sets are mirrored to form RAID 1.</a:t>
            </a:r>
          </a:p>
          <a:p>
            <a:r>
              <a:rPr lang="en-US" dirty="0">
                <a:latin typeface="Cambria" panose="02040503050406030204" pitchFamily="18" charset="0"/>
                <a:ea typeface="Cambria" panose="02040503050406030204" pitchFamily="18" charset="0"/>
              </a:rPr>
              <a:t>Following are the steps performed in RAID 0+1 </a:t>
            </a:r>
          </a:p>
          <a:p>
            <a:pPr marL="0" indent="0">
              <a:buNone/>
            </a:pPr>
            <a:r>
              <a:rPr lang="en-US" dirty="0">
                <a:latin typeface="Cambria" panose="02040503050406030204" pitchFamily="18" charset="0"/>
                <a:ea typeface="Cambria" panose="02040503050406030204" pitchFamily="18" charset="0"/>
              </a:rPr>
              <a:t>	Drives 1 + 2 + 3 = RAID 0 (Stripe Set A)</a:t>
            </a:r>
          </a:p>
          <a:p>
            <a:pPr marL="0" indent="0">
              <a:buNone/>
            </a:pPr>
            <a:r>
              <a:rPr lang="en-US" dirty="0">
                <a:latin typeface="Cambria" panose="02040503050406030204" pitchFamily="18" charset="0"/>
                <a:ea typeface="Cambria" panose="02040503050406030204" pitchFamily="18" charset="0"/>
              </a:rPr>
              <a:t>	Drives 4 + 5 + 6 = RAID 0 (Stripe Set B)</a:t>
            </a:r>
          </a:p>
          <a:p>
            <a:r>
              <a:rPr lang="en-US" dirty="0">
                <a:latin typeface="Cambria" panose="02040503050406030204" pitchFamily="18" charset="0"/>
                <a:ea typeface="Cambria" panose="02040503050406030204" pitchFamily="18" charset="0"/>
              </a:rPr>
              <a:t>These two stripe sets are mirrored.</a:t>
            </a:r>
          </a:p>
          <a:p>
            <a:r>
              <a:rPr lang="en-US" dirty="0">
                <a:latin typeface="Cambria" panose="02040503050406030204" pitchFamily="18" charset="0"/>
                <a:ea typeface="Cambria" panose="02040503050406030204" pitchFamily="18" charset="0"/>
              </a:rPr>
              <a:t>If one of the drives, say drive 3, fails, the entire stripe set A fails.</a:t>
            </a:r>
          </a:p>
          <a:p>
            <a:r>
              <a:rPr lang="en-US" dirty="0">
                <a:latin typeface="Cambria" panose="02040503050406030204" pitchFamily="18" charset="0"/>
                <a:ea typeface="Cambria" panose="02040503050406030204" pitchFamily="18" charset="0"/>
              </a:rPr>
              <a:t>A rebuild operation copies the entire stripe, copying the data from each disk in the healthy stripe to an equivalent disk in the failed stripe.</a:t>
            </a:r>
          </a:p>
          <a:p>
            <a:r>
              <a:rPr lang="en-US" dirty="0">
                <a:latin typeface="Cambria" panose="02040503050406030204" pitchFamily="18" charset="0"/>
                <a:ea typeface="Cambria" panose="02040503050406030204" pitchFamily="18" charset="0"/>
              </a:rPr>
              <a:t>This causes increased and unnecessary I/O load on the surviving disks and makes the RAID set more vulnerable to a second disk failure.</a:t>
            </a:r>
          </a:p>
        </p:txBody>
      </p:sp>
    </p:spTree>
    <p:extLst>
      <p:ext uri="{BB962C8B-B14F-4D97-AF65-F5344CB8AC3E}">
        <p14:creationId xmlns:p14="http://schemas.microsoft.com/office/powerpoint/2010/main" val="145554500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614318"/>
          </a:xfrm>
        </p:spPr>
        <p:txBody>
          <a:bodyPr>
            <a:normAutofit fontScale="90000"/>
          </a:bodyPr>
          <a:lstStyle/>
          <a:p>
            <a:pPr algn="ctr"/>
            <a:r>
              <a:rPr lang="en-US" b="1" dirty="0">
                <a:latin typeface="Cambria" panose="02040503050406030204" pitchFamily="18" charset="0"/>
                <a:ea typeface="Cambria" panose="02040503050406030204" pitchFamily="18" charset="0"/>
              </a:rPr>
              <a:t>RAID 3</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8" y="1120588"/>
            <a:ext cx="11975903" cy="5544906"/>
          </a:xfrm>
        </p:spPr>
        <p:txBody>
          <a:bodyPr>
            <a:normAutofit/>
          </a:bodyPr>
          <a:lstStyle/>
          <a:p>
            <a:r>
              <a:rPr lang="en-US" dirty="0">
                <a:latin typeface="Cambria" panose="02040503050406030204" pitchFamily="18" charset="0"/>
                <a:ea typeface="Cambria" panose="02040503050406030204" pitchFamily="18" charset="0"/>
              </a:rPr>
              <a:t>RAID 3 stripes data for high performance and uses parity for improved fault tolerance.</a:t>
            </a:r>
          </a:p>
          <a:p>
            <a:r>
              <a:rPr lang="en-US" dirty="0">
                <a:latin typeface="Cambria" panose="02040503050406030204" pitchFamily="18" charset="0"/>
                <a:ea typeface="Cambria" panose="02040503050406030204" pitchFamily="18" charset="0"/>
              </a:rPr>
              <a:t>Parity information is stored on a dedicated drive so that data can be reconstructed if a drive fails. For example, of five disks, four are used for data and one is used for parity.</a:t>
            </a:r>
          </a:p>
          <a:p>
            <a:r>
              <a:rPr lang="en-US" dirty="0">
                <a:latin typeface="Cambria" panose="02040503050406030204" pitchFamily="18" charset="0"/>
                <a:ea typeface="Cambria" panose="02040503050406030204" pitchFamily="18" charset="0"/>
              </a:rPr>
              <a:t>RAID 3 always reads and writes complete stripes of data across all disks, as the drives operate  in parallel. There are no partial writes that update one out of many strips in a stripe.</a:t>
            </a:r>
          </a:p>
          <a:p>
            <a:r>
              <a:rPr lang="en-US" dirty="0">
                <a:latin typeface="Cambria" panose="02040503050406030204" pitchFamily="18" charset="0"/>
                <a:ea typeface="Cambria" panose="02040503050406030204" pitchFamily="18" charset="0"/>
              </a:rPr>
              <a:t>RAID 3 provides good bandwidth for the transfer of large volumes of data. RAID 3 is used in applications that involve large sequential data access, such as video streaming.</a:t>
            </a:r>
          </a:p>
        </p:txBody>
      </p:sp>
    </p:spTree>
    <p:extLst>
      <p:ext uri="{BB962C8B-B14F-4D97-AF65-F5344CB8AC3E}">
        <p14:creationId xmlns:p14="http://schemas.microsoft.com/office/powerpoint/2010/main" val="2493738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lstStyle/>
          <a:p>
            <a:pPr algn="ctr"/>
            <a:r>
              <a:rPr lang="en-US" b="1" dirty="0">
                <a:latin typeface="Cambria" panose="02040503050406030204" pitchFamily="18" charset="0"/>
                <a:ea typeface="Cambria" panose="02040503050406030204" pitchFamily="18" charset="0"/>
              </a:rPr>
              <a:t>BIG DATA</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202268"/>
            <a:ext cx="11855116" cy="5463226"/>
          </a:xfrm>
        </p:spPr>
        <p:txBody>
          <a:bodyPr>
            <a:normAutofit/>
          </a:bodyPr>
          <a:lstStyle/>
          <a:p>
            <a:r>
              <a:rPr lang="en-US" sz="2400" dirty="0">
                <a:latin typeface="Cambria" panose="02040503050406030204" pitchFamily="18" charset="0"/>
                <a:ea typeface="Cambria" panose="02040503050406030204" pitchFamily="18" charset="0"/>
              </a:rPr>
              <a:t>It refers to the </a:t>
            </a:r>
            <a:r>
              <a:rPr lang="en-US" sz="2400" b="1" dirty="0">
                <a:latin typeface="Cambria" panose="02040503050406030204" pitchFamily="18" charset="0"/>
                <a:ea typeface="Cambria" panose="02040503050406030204" pitchFamily="18" charset="0"/>
              </a:rPr>
              <a:t>datasets</a:t>
            </a:r>
            <a:r>
              <a:rPr lang="en-US" sz="2400" dirty="0">
                <a:latin typeface="Cambria" panose="02040503050406030204" pitchFamily="18" charset="0"/>
                <a:ea typeface="Cambria" panose="02040503050406030204" pitchFamily="18" charset="0"/>
              </a:rPr>
              <a:t> whose </a:t>
            </a:r>
            <a:r>
              <a:rPr lang="en-US" sz="2400" b="1" dirty="0">
                <a:latin typeface="Cambria" panose="02040503050406030204" pitchFamily="18" charset="0"/>
                <a:ea typeface="Cambria" panose="02040503050406030204" pitchFamily="18" charset="0"/>
              </a:rPr>
              <a:t>sizes are beyond the capability </a:t>
            </a:r>
            <a:r>
              <a:rPr lang="en-US" sz="2400" dirty="0">
                <a:latin typeface="Cambria" panose="02040503050406030204" pitchFamily="18" charset="0"/>
                <a:ea typeface="Cambria" panose="02040503050406030204" pitchFamily="18" charset="0"/>
              </a:rPr>
              <a:t>of </a:t>
            </a:r>
            <a:r>
              <a:rPr lang="en-US" sz="2400" b="1" dirty="0">
                <a:latin typeface="Cambria" panose="02040503050406030204" pitchFamily="18" charset="0"/>
                <a:ea typeface="Cambria" panose="02040503050406030204" pitchFamily="18" charset="0"/>
              </a:rPr>
              <a:t>commonly used software tools to capture, store, manage and process </a:t>
            </a:r>
            <a:r>
              <a:rPr lang="en-US" sz="2400" dirty="0">
                <a:latin typeface="Cambria" panose="02040503050406030204" pitchFamily="18" charset="0"/>
                <a:ea typeface="Cambria" panose="02040503050406030204" pitchFamily="18" charset="0"/>
              </a:rPr>
              <a:t>within acceptable time limits.</a:t>
            </a:r>
          </a:p>
          <a:p>
            <a:r>
              <a:rPr lang="en-US" sz="2400" dirty="0">
                <a:latin typeface="Cambria" panose="02040503050406030204" pitchFamily="18" charset="0"/>
                <a:ea typeface="Cambria" panose="02040503050406030204" pitchFamily="18" charset="0"/>
              </a:rPr>
              <a:t>These data sets  typically require </a:t>
            </a:r>
            <a:r>
              <a:rPr lang="en-US" sz="2400" b="1" dirty="0">
                <a:latin typeface="Cambria" panose="02040503050406030204" pitchFamily="18" charset="0"/>
                <a:ea typeface="Cambria" panose="02040503050406030204" pitchFamily="18" charset="0"/>
              </a:rPr>
              <a:t>real time capture or updates for analysis</a:t>
            </a:r>
            <a:r>
              <a:rPr lang="en-US" sz="2400" dirty="0">
                <a:latin typeface="Cambria" panose="02040503050406030204" pitchFamily="18" charset="0"/>
                <a:ea typeface="Cambria" panose="02040503050406030204" pitchFamily="18" charset="0"/>
              </a:rPr>
              <a:t>, predictive modeling and decision making.</a:t>
            </a:r>
          </a:p>
          <a:p>
            <a:r>
              <a:rPr lang="en-US" sz="2400" b="1" dirty="0">
                <a:latin typeface="Cambria" panose="02040503050406030204" pitchFamily="18" charset="0"/>
                <a:ea typeface="Cambria" panose="02040503050406030204" pitchFamily="18" charset="0"/>
              </a:rPr>
              <a:t>Big data ecosystem consists </a:t>
            </a:r>
            <a:r>
              <a:rPr lang="en-US" sz="2400" dirty="0">
                <a:latin typeface="Cambria" panose="02040503050406030204" pitchFamily="18" charset="0"/>
                <a:ea typeface="Cambria" panose="02040503050406030204" pitchFamily="18" charset="0"/>
              </a:rPr>
              <a:t>of the following: </a:t>
            </a:r>
            <a:br>
              <a:rPr lang="en-US" sz="2400" dirty="0">
                <a:latin typeface="Cambria" panose="02040503050406030204" pitchFamily="18" charset="0"/>
                <a:ea typeface="Cambria" panose="02040503050406030204" pitchFamily="18" charset="0"/>
              </a:rPr>
            </a:br>
            <a:r>
              <a:rPr lang="en-US" sz="2400" dirty="0">
                <a:latin typeface="Cambria" panose="02040503050406030204" pitchFamily="18" charset="0"/>
                <a:ea typeface="Cambria" panose="02040503050406030204" pitchFamily="18" charset="0"/>
              </a:rPr>
              <a:t>	1.</a:t>
            </a:r>
            <a:r>
              <a:rPr lang="en-US" sz="2400" b="1" dirty="0">
                <a:latin typeface="Cambria" panose="02040503050406030204" pitchFamily="18" charset="0"/>
                <a:ea typeface="Cambria" panose="02040503050406030204" pitchFamily="18" charset="0"/>
              </a:rPr>
              <a:t>Devices that collect data </a:t>
            </a:r>
            <a:r>
              <a:rPr lang="en-US" sz="2400" dirty="0">
                <a:latin typeface="Cambria" panose="02040503050406030204" pitchFamily="18" charset="0"/>
                <a:ea typeface="Cambria" panose="02040503050406030204" pitchFamily="18" charset="0"/>
              </a:rPr>
              <a:t>from multiple locations and also generate new data about this data (metadata).</a:t>
            </a:r>
          </a:p>
          <a:p>
            <a:pPr marL="457200" lvl="1" indent="0">
              <a:buNone/>
            </a:pPr>
            <a:r>
              <a:rPr lang="en-US" dirty="0">
                <a:latin typeface="Cambria" panose="02040503050406030204" pitchFamily="18" charset="0"/>
                <a:ea typeface="Cambria" panose="02040503050406030204" pitchFamily="18" charset="0"/>
              </a:rPr>
              <a:t>       2. </a:t>
            </a:r>
            <a:r>
              <a:rPr lang="en-US" b="1" dirty="0">
                <a:latin typeface="Cambria" panose="02040503050406030204" pitchFamily="18" charset="0"/>
                <a:ea typeface="Cambria" panose="02040503050406030204" pitchFamily="18" charset="0"/>
              </a:rPr>
              <a:t>Data collectors </a:t>
            </a:r>
            <a:r>
              <a:rPr lang="en-US" dirty="0">
                <a:latin typeface="Cambria" panose="02040503050406030204" pitchFamily="18" charset="0"/>
                <a:ea typeface="Cambria" panose="02040503050406030204" pitchFamily="18" charset="0"/>
              </a:rPr>
              <a:t>who gather data from devices and users.</a:t>
            </a:r>
            <a:br>
              <a:rPr lang="en-US" dirty="0">
                <a:latin typeface="Cambria" panose="02040503050406030204" pitchFamily="18" charset="0"/>
                <a:ea typeface="Cambria" panose="02040503050406030204" pitchFamily="18" charset="0"/>
              </a:rPr>
            </a:br>
            <a:r>
              <a:rPr lang="en-US" dirty="0">
                <a:latin typeface="Cambria" panose="02040503050406030204" pitchFamily="18" charset="0"/>
                <a:ea typeface="Cambria" panose="02040503050406030204" pitchFamily="18" charset="0"/>
              </a:rPr>
              <a:t>       </a:t>
            </a:r>
            <a:r>
              <a:rPr lang="en-US" sz="2400" dirty="0">
                <a:latin typeface="Cambria" panose="02040503050406030204" pitchFamily="18" charset="0"/>
                <a:ea typeface="Cambria" panose="02040503050406030204" pitchFamily="18" charset="0"/>
              </a:rPr>
              <a:t>3</a:t>
            </a:r>
            <a:r>
              <a:rPr lang="en-US" sz="2400" b="1" dirty="0">
                <a:latin typeface="Cambria" panose="02040503050406030204" pitchFamily="18" charset="0"/>
                <a:ea typeface="Cambria" panose="02040503050406030204" pitchFamily="18" charset="0"/>
              </a:rPr>
              <a:t>. Data aggregators </a:t>
            </a:r>
            <a:r>
              <a:rPr lang="en-US" sz="2400" dirty="0">
                <a:latin typeface="Cambria" panose="02040503050406030204" pitchFamily="18" charset="0"/>
                <a:ea typeface="Cambria" panose="02040503050406030204" pitchFamily="18" charset="0"/>
              </a:rPr>
              <a:t>that compile the collected data to extract meaningful information.</a:t>
            </a:r>
            <a:br>
              <a:rPr lang="en-US" sz="2400" dirty="0">
                <a:latin typeface="Cambria" panose="02040503050406030204" pitchFamily="18" charset="0"/>
                <a:ea typeface="Cambria" panose="02040503050406030204" pitchFamily="18" charset="0"/>
              </a:rPr>
            </a:br>
            <a:r>
              <a:rPr lang="en-US" sz="2400" dirty="0">
                <a:latin typeface="Cambria" panose="02040503050406030204" pitchFamily="18" charset="0"/>
                <a:ea typeface="Cambria" panose="02040503050406030204" pitchFamily="18" charset="0"/>
              </a:rPr>
              <a:t>       4</a:t>
            </a:r>
            <a:r>
              <a:rPr lang="en-US" sz="2400" b="1" dirty="0">
                <a:latin typeface="Cambria" panose="02040503050406030204" pitchFamily="18" charset="0"/>
                <a:ea typeface="Cambria" panose="02040503050406030204" pitchFamily="18" charset="0"/>
              </a:rPr>
              <a:t>. Data users </a:t>
            </a:r>
            <a:r>
              <a:rPr lang="en-US" sz="2400" dirty="0">
                <a:latin typeface="Cambria" panose="02040503050406030204" pitchFamily="18" charset="0"/>
                <a:ea typeface="Cambria" panose="02040503050406030204" pitchFamily="18" charset="0"/>
              </a:rPr>
              <a:t>and </a:t>
            </a:r>
            <a:r>
              <a:rPr lang="en-US" sz="2400" b="1" dirty="0">
                <a:latin typeface="Cambria" panose="02040503050406030204" pitchFamily="18" charset="0"/>
                <a:ea typeface="Cambria" panose="02040503050406030204" pitchFamily="18" charset="0"/>
              </a:rPr>
              <a:t>buyers</a:t>
            </a:r>
            <a:r>
              <a:rPr lang="en-US" sz="2400" dirty="0">
                <a:latin typeface="Cambria" panose="02040503050406030204" pitchFamily="18" charset="0"/>
                <a:ea typeface="Cambria" panose="02040503050406030204" pitchFamily="18" charset="0"/>
              </a:rPr>
              <a:t> who benefit from the information collected and aggregated by others in the data value chain .</a:t>
            </a:r>
            <a:br>
              <a:rPr lang="en-US" sz="2000" dirty="0">
                <a:latin typeface="Cambria" panose="02040503050406030204" pitchFamily="18" charset="0"/>
                <a:ea typeface="Cambria" panose="02040503050406030204" pitchFamily="18" charset="0"/>
              </a:rPr>
            </a:br>
            <a:r>
              <a:rPr lang="en-US" sz="2000" dirty="0">
                <a:latin typeface="Cambria" panose="02040503050406030204" pitchFamily="18" charset="0"/>
                <a:ea typeface="Cambria" panose="02040503050406030204" pitchFamily="18" charset="0"/>
              </a:rPr>
              <a:t>	</a:t>
            </a:r>
            <a:br>
              <a:rPr lang="en-US" sz="2000" dirty="0">
                <a:latin typeface="Cambria" panose="02040503050406030204" pitchFamily="18" charset="0"/>
                <a:ea typeface="Cambria" panose="02040503050406030204" pitchFamily="18" charset="0"/>
              </a:rPr>
            </a:br>
            <a:endParaRPr lang="en-IN" sz="2000"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C01F772A-1E09-C15B-E0CF-13905305D94B}"/>
                  </a:ext>
                </a:extLst>
              </p14:cNvPr>
              <p14:cNvContentPartPr/>
              <p14:nvPr/>
            </p14:nvContentPartPr>
            <p14:xfrm>
              <a:off x="9565214" y="4806459"/>
              <a:ext cx="402120" cy="45000"/>
            </p14:xfrm>
          </p:contentPart>
        </mc:Choice>
        <mc:Fallback xmlns="">
          <p:pic>
            <p:nvPicPr>
              <p:cNvPr id="7" name="Ink 6">
                <a:extLst>
                  <a:ext uri="{FF2B5EF4-FFF2-40B4-BE49-F238E27FC236}">
                    <a16:creationId xmlns:a16="http://schemas.microsoft.com/office/drawing/2014/main" id="{C01F772A-1E09-C15B-E0CF-13905305D94B}"/>
                  </a:ext>
                </a:extLst>
              </p:cNvPr>
              <p:cNvPicPr/>
              <p:nvPr/>
            </p:nvPicPr>
            <p:blipFill>
              <a:blip r:embed="rId3"/>
              <a:stretch>
                <a:fillRect/>
              </a:stretch>
            </p:blipFill>
            <p:spPr>
              <a:xfrm>
                <a:off x="9547214" y="4788459"/>
                <a:ext cx="43776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5"/>
              <a:stretch>
                <a:fillRect/>
              </a:stretch>
            </p:blipFill>
            <p:spPr>
              <a:xfrm>
                <a:off x="11331014" y="4785939"/>
                <a:ext cx="363240" cy="83520"/>
              </a:xfrm>
              <a:prstGeom prst="rect">
                <a:avLst/>
              </a:prstGeom>
            </p:spPr>
          </p:pic>
        </mc:Fallback>
      </mc:AlternateContent>
      <p:grpSp>
        <p:nvGrpSpPr>
          <p:cNvPr id="14" name="Group 13">
            <a:extLst>
              <a:ext uri="{FF2B5EF4-FFF2-40B4-BE49-F238E27FC236}">
                <a16:creationId xmlns:a16="http://schemas.microsoft.com/office/drawing/2014/main" id="{1DB59071-CC6F-7A95-F608-9AFD1448BE67}"/>
              </a:ext>
            </a:extLst>
          </p:cNvPr>
          <p:cNvGrpSpPr/>
          <p:nvPr/>
        </p:nvGrpSpPr>
        <p:grpSpPr>
          <a:xfrm>
            <a:off x="10210694" y="4778019"/>
            <a:ext cx="732960" cy="55080"/>
            <a:chOff x="10210694" y="4778019"/>
            <a:chExt cx="732960" cy="55080"/>
          </a:xfrm>
        </p:grpSpPr>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D7804235-A69B-FF3B-A0E4-24623E2AF400}"/>
                    </a:ext>
                  </a:extLst>
                </p14:cNvPr>
                <p14:cNvContentPartPr/>
                <p14:nvPr/>
              </p14:nvContentPartPr>
              <p14:xfrm>
                <a:off x="10524254" y="4823019"/>
                <a:ext cx="419400" cy="10080"/>
              </p14:xfrm>
            </p:contentPart>
          </mc:Choice>
          <mc:Fallback xmlns="">
            <p:pic>
              <p:nvPicPr>
                <p:cNvPr id="11" name="Ink 10">
                  <a:extLst>
                    <a:ext uri="{FF2B5EF4-FFF2-40B4-BE49-F238E27FC236}">
                      <a16:creationId xmlns:a16="http://schemas.microsoft.com/office/drawing/2014/main" id="{D7804235-A69B-FF3B-A0E4-24623E2AF400}"/>
                    </a:ext>
                  </a:extLst>
                </p:cNvPr>
                <p:cNvPicPr/>
                <p:nvPr/>
              </p:nvPicPr>
              <p:blipFill>
                <a:blip r:embed="rId7"/>
                <a:stretch>
                  <a:fillRect/>
                </a:stretch>
              </p:blipFill>
              <p:spPr>
                <a:xfrm>
                  <a:off x="10506254" y="4804352"/>
                  <a:ext cx="455040" cy="47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E5CBA7C7-6B34-C657-A0F1-B022A2EAD43C}"/>
                    </a:ext>
                  </a:extLst>
                </p14:cNvPr>
                <p14:cNvContentPartPr/>
                <p14:nvPr/>
              </p14:nvContentPartPr>
              <p14:xfrm>
                <a:off x="10210694" y="4778019"/>
                <a:ext cx="549720" cy="36360"/>
              </p14:xfrm>
            </p:contentPart>
          </mc:Choice>
          <mc:Fallback xmlns="">
            <p:pic>
              <p:nvPicPr>
                <p:cNvPr id="9" name="Ink 8">
                  <a:extLst>
                    <a:ext uri="{FF2B5EF4-FFF2-40B4-BE49-F238E27FC236}">
                      <a16:creationId xmlns:a16="http://schemas.microsoft.com/office/drawing/2014/main" id="{E5CBA7C7-6B34-C657-A0F1-B022A2EAD43C}"/>
                    </a:ext>
                  </a:extLst>
                </p:cNvPr>
                <p:cNvPicPr/>
                <p:nvPr/>
              </p:nvPicPr>
              <p:blipFill>
                <a:blip r:embed="rId9"/>
                <a:stretch>
                  <a:fillRect/>
                </a:stretch>
              </p:blipFill>
              <p:spPr>
                <a:xfrm>
                  <a:off x="10192694" y="4760019"/>
                  <a:ext cx="58536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A74C00E6-4113-43E6-B935-A0FBCE44631E}"/>
                    </a:ext>
                  </a:extLst>
                </p14:cNvPr>
                <p14:cNvContentPartPr/>
                <p14:nvPr/>
              </p14:nvContentPartPr>
              <p14:xfrm>
                <a:off x="10524254" y="4823019"/>
                <a:ext cx="360" cy="360"/>
              </p14:xfrm>
            </p:contentPart>
          </mc:Choice>
          <mc:Fallback xmlns="">
            <p:pic>
              <p:nvPicPr>
                <p:cNvPr id="10" name="Ink 9">
                  <a:extLst>
                    <a:ext uri="{FF2B5EF4-FFF2-40B4-BE49-F238E27FC236}">
                      <a16:creationId xmlns:a16="http://schemas.microsoft.com/office/drawing/2014/main" id="{A74C00E6-4113-43E6-B935-A0FBCE44631E}"/>
                    </a:ext>
                  </a:extLst>
                </p:cNvPr>
                <p:cNvPicPr/>
                <p:nvPr/>
              </p:nvPicPr>
              <p:blipFill>
                <a:blip r:embed="rId11"/>
                <a:stretch>
                  <a:fillRect/>
                </a:stretch>
              </p:blipFill>
              <p:spPr>
                <a:xfrm>
                  <a:off x="10506254" y="4805019"/>
                  <a:ext cx="36000" cy="3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A3C80CA4-0E19-F884-FBDD-F2AE9E034723}"/>
                  </a:ext>
                </a:extLst>
              </p14:cNvPr>
              <p14:cNvContentPartPr/>
              <p14:nvPr/>
            </p14:nvContentPartPr>
            <p14:xfrm>
              <a:off x="10130774" y="4803579"/>
              <a:ext cx="671760" cy="29160"/>
            </p14:xfrm>
          </p:contentPart>
        </mc:Choice>
        <mc:Fallback xmlns="">
          <p:pic>
            <p:nvPicPr>
              <p:cNvPr id="12" name="Ink 11">
                <a:extLst>
                  <a:ext uri="{FF2B5EF4-FFF2-40B4-BE49-F238E27FC236}">
                    <a16:creationId xmlns:a16="http://schemas.microsoft.com/office/drawing/2014/main" id="{A3C80CA4-0E19-F884-FBDD-F2AE9E034723}"/>
                  </a:ext>
                </a:extLst>
              </p:cNvPr>
              <p:cNvPicPr/>
              <p:nvPr/>
            </p:nvPicPr>
            <p:blipFill>
              <a:blip r:embed="rId13"/>
              <a:stretch>
                <a:fillRect/>
              </a:stretch>
            </p:blipFill>
            <p:spPr>
              <a:xfrm>
                <a:off x="10112774" y="4785579"/>
                <a:ext cx="707400" cy="64800"/>
              </a:xfrm>
              <a:prstGeom prst="rect">
                <a:avLst/>
              </a:prstGeom>
            </p:spPr>
          </p:pic>
        </mc:Fallback>
      </mc:AlternateContent>
    </p:spTree>
    <p:extLst>
      <p:ext uri="{BB962C8B-B14F-4D97-AF65-F5344CB8AC3E}">
        <p14:creationId xmlns:p14="http://schemas.microsoft.com/office/powerpoint/2010/main" val="33829126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614318"/>
          </a:xfrm>
        </p:spPr>
        <p:txBody>
          <a:bodyPr>
            <a:normAutofit fontScale="90000"/>
          </a:bodyPr>
          <a:lstStyle/>
          <a:p>
            <a:pPr algn="ctr"/>
            <a:r>
              <a:rPr lang="en-US" b="1" dirty="0">
                <a:latin typeface="Cambria" panose="02040503050406030204" pitchFamily="18" charset="0"/>
                <a:ea typeface="Cambria" panose="02040503050406030204" pitchFamily="18" charset="0"/>
              </a:rPr>
              <a:t>RAID 3</a:t>
            </a:r>
            <a:endParaRPr lang="en-IN" b="1" dirty="0">
              <a:latin typeface="Cambria" panose="02040503050406030204" pitchFamily="18" charset="0"/>
              <a:ea typeface="Cambria" panose="02040503050406030204" pitchFamily="18" charset="0"/>
            </a:endParaRPr>
          </a:p>
        </p:txBody>
      </p:sp>
      <p:pic>
        <p:nvPicPr>
          <p:cNvPr id="7" name="Content Placeholder 6">
            <a:extLst>
              <a:ext uri="{FF2B5EF4-FFF2-40B4-BE49-F238E27FC236}">
                <a16:creationId xmlns:a16="http://schemas.microsoft.com/office/drawing/2014/main" id="{638E59EC-BC60-576C-E453-306D60BA33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5843" y="955161"/>
            <a:ext cx="5780314" cy="5710333"/>
          </a:xfrm>
        </p:spPr>
      </p:pic>
    </p:spTree>
    <p:extLst>
      <p:ext uri="{BB962C8B-B14F-4D97-AF65-F5344CB8AC3E}">
        <p14:creationId xmlns:p14="http://schemas.microsoft.com/office/powerpoint/2010/main" val="260401229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614318"/>
          </a:xfrm>
        </p:spPr>
        <p:txBody>
          <a:bodyPr>
            <a:normAutofit fontScale="90000"/>
          </a:bodyPr>
          <a:lstStyle/>
          <a:p>
            <a:pPr algn="ctr"/>
            <a:r>
              <a:rPr lang="en-US" b="1" dirty="0">
                <a:latin typeface="Cambria" panose="02040503050406030204" pitchFamily="18" charset="0"/>
                <a:ea typeface="Cambria" panose="02040503050406030204" pitchFamily="18" charset="0"/>
              </a:rPr>
              <a:t>RAID 4</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8" y="1120588"/>
            <a:ext cx="11975903" cy="5544906"/>
          </a:xfrm>
        </p:spPr>
        <p:txBody>
          <a:bodyPr>
            <a:normAutofit/>
          </a:bodyPr>
          <a:lstStyle/>
          <a:p>
            <a:r>
              <a:rPr lang="en-US" dirty="0">
                <a:latin typeface="Cambria" panose="02040503050406030204" pitchFamily="18" charset="0"/>
                <a:ea typeface="Cambria" panose="02040503050406030204" pitchFamily="18" charset="0"/>
              </a:rPr>
              <a:t>RAID 4 stripes data for high performance and uses parity for improved fault tolerance. Data is striped across all disks except the parity disk in the array.</a:t>
            </a:r>
          </a:p>
          <a:p>
            <a:r>
              <a:rPr lang="en-US" dirty="0">
                <a:latin typeface="Cambria" panose="02040503050406030204" pitchFamily="18" charset="0"/>
                <a:ea typeface="Cambria" panose="02040503050406030204" pitchFamily="18" charset="0"/>
              </a:rPr>
              <a:t>Parity information is stored on a dedicated disk so that the data can be rebuilt if a drive fails. Striping is done at the block level.</a:t>
            </a:r>
          </a:p>
          <a:p>
            <a:r>
              <a:rPr lang="en-US" dirty="0">
                <a:latin typeface="Cambria" panose="02040503050406030204" pitchFamily="18" charset="0"/>
                <a:ea typeface="Cambria" panose="02040503050406030204" pitchFamily="18" charset="0"/>
              </a:rPr>
              <a:t>Unlike RAID 3, data disks in RAID 4 can be accessed independently so that specific data elements can be read or written on single disk without read or write of an entire stripe. </a:t>
            </a:r>
          </a:p>
          <a:p>
            <a:r>
              <a:rPr lang="en-US" dirty="0">
                <a:latin typeface="Cambria" panose="02040503050406030204" pitchFamily="18" charset="0"/>
                <a:ea typeface="Cambria" panose="02040503050406030204" pitchFamily="18" charset="0"/>
              </a:rPr>
              <a:t>RAID 4 provides good read throughput and reasonable write throughput.</a:t>
            </a: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71264073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614318"/>
          </a:xfrm>
        </p:spPr>
        <p:txBody>
          <a:bodyPr>
            <a:normAutofit fontScale="90000"/>
          </a:bodyPr>
          <a:lstStyle/>
          <a:p>
            <a:pPr algn="ctr"/>
            <a:r>
              <a:rPr lang="en-US" b="1" dirty="0">
                <a:latin typeface="Cambria" panose="02040503050406030204" pitchFamily="18" charset="0"/>
                <a:ea typeface="Cambria" panose="02040503050406030204" pitchFamily="18" charset="0"/>
              </a:rPr>
              <a:t>RAID 5</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8" y="1120588"/>
            <a:ext cx="11975903" cy="5544906"/>
          </a:xfrm>
        </p:spPr>
        <p:txBody>
          <a:bodyPr>
            <a:normAutofit lnSpcReduction="10000"/>
          </a:bodyPr>
          <a:lstStyle/>
          <a:p>
            <a:r>
              <a:rPr lang="en-US" dirty="0">
                <a:latin typeface="Cambria" panose="02040503050406030204" pitchFamily="18" charset="0"/>
                <a:ea typeface="Cambria" panose="02040503050406030204" pitchFamily="18" charset="0"/>
              </a:rPr>
              <a:t>RAID 5 is a versatile RAID implementation.</a:t>
            </a:r>
          </a:p>
          <a:p>
            <a:r>
              <a:rPr lang="en-US" dirty="0">
                <a:latin typeface="Cambria" panose="02040503050406030204" pitchFamily="18" charset="0"/>
                <a:ea typeface="Cambria" panose="02040503050406030204" pitchFamily="18" charset="0"/>
              </a:rPr>
              <a:t>It is similar to RAID 4 because it uses striping. The drives (strips) are also independently accessible.</a:t>
            </a:r>
          </a:p>
          <a:p>
            <a:r>
              <a:rPr lang="en-US" dirty="0">
                <a:latin typeface="Cambria" panose="02040503050406030204" pitchFamily="18" charset="0"/>
                <a:ea typeface="Cambria" panose="02040503050406030204" pitchFamily="18" charset="0"/>
              </a:rPr>
              <a:t>The difference between RAID 4 and RAID 5 is the parity location. In RAID 4, parity is written to a dedicated drive, creating a write bottleneck for the parity disk</a:t>
            </a:r>
          </a:p>
          <a:p>
            <a:r>
              <a:rPr lang="en-US" dirty="0">
                <a:latin typeface="Cambria" panose="02040503050406030204" pitchFamily="18" charset="0"/>
                <a:ea typeface="Cambria" panose="02040503050406030204" pitchFamily="18" charset="0"/>
              </a:rPr>
              <a:t>In RAID 5, parity is distributed across all disks. The distribution of parity in RAID 5 overcomes the Write bottleneck. Below Figure illustrates the RAID implementation.</a:t>
            </a:r>
          </a:p>
          <a:p>
            <a:r>
              <a:rPr lang="en-US" dirty="0">
                <a:latin typeface="Cambria" panose="02040503050406030204" pitchFamily="18" charset="0"/>
                <a:ea typeface="Cambria" panose="02040503050406030204" pitchFamily="18" charset="0"/>
              </a:rPr>
              <a:t>RAID 5 is good for random, read-intensive I/O applications and preferred for messaging, data mining, medium-performance media serving, and relational database management system </a:t>
            </a:r>
          </a:p>
          <a:p>
            <a:r>
              <a:rPr lang="en-US" dirty="0">
                <a:latin typeface="Cambria" panose="02040503050406030204" pitchFamily="18" charset="0"/>
                <a:ea typeface="Cambria" panose="02040503050406030204" pitchFamily="18" charset="0"/>
              </a:rPr>
              <a:t>(RDBMS) implementations, in which database administrators (DBAs) optimize data access.</a:t>
            </a:r>
          </a:p>
        </p:txBody>
      </p:sp>
    </p:spTree>
    <p:extLst>
      <p:ext uri="{BB962C8B-B14F-4D97-AF65-F5344CB8AC3E}">
        <p14:creationId xmlns:p14="http://schemas.microsoft.com/office/powerpoint/2010/main" val="293484347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614318"/>
          </a:xfrm>
        </p:spPr>
        <p:txBody>
          <a:bodyPr>
            <a:normAutofit fontScale="90000"/>
          </a:bodyPr>
          <a:lstStyle/>
          <a:p>
            <a:pPr algn="ctr"/>
            <a:r>
              <a:rPr lang="en-US" b="1" dirty="0">
                <a:latin typeface="Cambria" panose="02040503050406030204" pitchFamily="18" charset="0"/>
                <a:ea typeface="Cambria" panose="02040503050406030204" pitchFamily="18" charset="0"/>
              </a:rPr>
              <a:t>RAID 5</a:t>
            </a:r>
            <a:endParaRPr lang="en-IN" b="1" dirty="0">
              <a:latin typeface="Cambria" panose="02040503050406030204" pitchFamily="18" charset="0"/>
              <a:ea typeface="Cambria" panose="02040503050406030204" pitchFamily="18" charset="0"/>
            </a:endParaRPr>
          </a:p>
        </p:txBody>
      </p:sp>
      <p:pic>
        <p:nvPicPr>
          <p:cNvPr id="5" name="Content Placeholder 4">
            <a:extLst>
              <a:ext uri="{FF2B5EF4-FFF2-40B4-BE49-F238E27FC236}">
                <a16:creationId xmlns:a16="http://schemas.microsoft.com/office/drawing/2014/main" id="{DC529B3C-4CD6-67FC-5588-BDA84D64D2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98271" y="1475202"/>
            <a:ext cx="7574497" cy="5039898"/>
          </a:xfrm>
        </p:spPr>
      </p:pic>
    </p:spTree>
    <p:extLst>
      <p:ext uri="{BB962C8B-B14F-4D97-AF65-F5344CB8AC3E}">
        <p14:creationId xmlns:p14="http://schemas.microsoft.com/office/powerpoint/2010/main" val="350978623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614318"/>
          </a:xfrm>
        </p:spPr>
        <p:txBody>
          <a:bodyPr>
            <a:normAutofit fontScale="90000"/>
          </a:bodyPr>
          <a:lstStyle/>
          <a:p>
            <a:pPr algn="ctr"/>
            <a:r>
              <a:rPr lang="en-US" b="1" dirty="0">
                <a:latin typeface="Cambria" panose="02040503050406030204" pitchFamily="18" charset="0"/>
                <a:ea typeface="Cambria" panose="02040503050406030204" pitchFamily="18" charset="0"/>
              </a:rPr>
              <a:t>RAID 6</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8" y="1120588"/>
            <a:ext cx="11975903" cy="5544906"/>
          </a:xfrm>
        </p:spPr>
        <p:txBody>
          <a:bodyPr>
            <a:normAutofit/>
          </a:bodyPr>
          <a:lstStyle/>
          <a:p>
            <a:r>
              <a:rPr lang="en-US" dirty="0">
                <a:latin typeface="Cambria" panose="02040503050406030204" pitchFamily="18" charset="0"/>
                <a:ea typeface="Cambria" panose="02040503050406030204" pitchFamily="18" charset="0"/>
              </a:rPr>
              <a:t>RAID 6 includes a second parity element to enable survival in the event of the failure of two disks in a RAID group. Therefore, a RAID 6 implementation requires at least four disks.</a:t>
            </a:r>
          </a:p>
          <a:p>
            <a:r>
              <a:rPr lang="en-US" dirty="0">
                <a:latin typeface="Cambria" panose="02040503050406030204" pitchFamily="18" charset="0"/>
                <a:ea typeface="Cambria" panose="02040503050406030204" pitchFamily="18" charset="0"/>
              </a:rPr>
              <a:t>RAID 6 distributes the parity across all the disks. The write penalty in RAID 6 is more than that in RAID 5; therefore, RAID 5 writes perform better than RAID 6. </a:t>
            </a:r>
          </a:p>
          <a:p>
            <a:r>
              <a:rPr lang="en-US" dirty="0">
                <a:latin typeface="Cambria" panose="02040503050406030204" pitchFamily="18" charset="0"/>
                <a:ea typeface="Cambria" panose="02040503050406030204" pitchFamily="18" charset="0"/>
              </a:rPr>
              <a:t>The rebuild operation in RAID 6 may take longer than that in RAID 5 due to the presence of two parity sets.</a:t>
            </a:r>
          </a:p>
        </p:txBody>
      </p:sp>
    </p:spTree>
    <p:extLst>
      <p:ext uri="{BB962C8B-B14F-4D97-AF65-F5344CB8AC3E}">
        <p14:creationId xmlns:p14="http://schemas.microsoft.com/office/powerpoint/2010/main" val="358034947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614318"/>
          </a:xfrm>
        </p:spPr>
        <p:txBody>
          <a:bodyPr>
            <a:normAutofit fontScale="90000"/>
          </a:bodyPr>
          <a:lstStyle/>
          <a:p>
            <a:pPr algn="ctr"/>
            <a:r>
              <a:rPr lang="en-US" b="1" dirty="0">
                <a:latin typeface="Cambria" panose="02040503050406030204" pitchFamily="18" charset="0"/>
                <a:ea typeface="Cambria" panose="02040503050406030204" pitchFamily="18" charset="0"/>
              </a:rPr>
              <a:t>RAID 6</a:t>
            </a:r>
            <a:endParaRPr lang="en-IN" b="1"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D67FDDBA-EC09-B7FA-9BEB-F5A434C1CF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6871" y="864551"/>
            <a:ext cx="7316335" cy="5568906"/>
          </a:xfrm>
          <a:prstGeom prst="rect">
            <a:avLst/>
          </a:prstGeom>
        </p:spPr>
      </p:pic>
    </p:spTree>
    <p:extLst>
      <p:ext uri="{BB962C8B-B14F-4D97-AF65-F5344CB8AC3E}">
        <p14:creationId xmlns:p14="http://schemas.microsoft.com/office/powerpoint/2010/main" val="128863511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EFC9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F9254-2636-A278-4D0E-CEE5E401B832}"/>
              </a:ext>
            </a:extLst>
          </p:cNvPr>
          <p:cNvSpPr>
            <a:spLocks noGrp="1"/>
          </p:cNvSpPr>
          <p:nvPr>
            <p:ph type="ctrTitle"/>
          </p:nvPr>
        </p:nvSpPr>
        <p:spPr>
          <a:xfrm>
            <a:off x="1844842" y="2147260"/>
            <a:ext cx="9079832" cy="1975561"/>
          </a:xfrm>
        </p:spPr>
        <p:txBody>
          <a:bodyPr>
            <a:normAutofit/>
          </a:bodyPr>
          <a:lstStyle/>
          <a:p>
            <a:r>
              <a:rPr lang="en-US" b="1" dirty="0">
                <a:latin typeface="Cambria" panose="02040503050406030204" pitchFamily="18" charset="0"/>
                <a:ea typeface="Cambria" panose="02040503050406030204" pitchFamily="18" charset="0"/>
              </a:rPr>
              <a:t>RAID IMPACT ON DISK PERFORMANCE</a:t>
            </a:r>
            <a:endParaRPr lang="en-IN"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84009180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614318"/>
          </a:xfrm>
        </p:spPr>
        <p:txBody>
          <a:bodyPr>
            <a:normAutofit fontScale="90000"/>
          </a:bodyPr>
          <a:lstStyle/>
          <a:p>
            <a:pPr algn="ctr"/>
            <a:r>
              <a:rPr lang="en-US" b="1" dirty="0">
                <a:latin typeface="Cambria" panose="02040503050406030204" pitchFamily="18" charset="0"/>
                <a:ea typeface="Cambria" panose="02040503050406030204" pitchFamily="18" charset="0"/>
              </a:rPr>
              <a:t>RAID IMPACT ON DISK PERFORMANCE</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8" y="1120588"/>
            <a:ext cx="11975903" cy="5544906"/>
          </a:xfrm>
        </p:spPr>
        <p:txBody>
          <a:bodyPr>
            <a:normAutofit lnSpcReduction="10000"/>
          </a:bodyPr>
          <a:lstStyle/>
          <a:p>
            <a:r>
              <a:rPr lang="en-US" dirty="0">
                <a:latin typeface="Cambria" panose="02040503050406030204" pitchFamily="18" charset="0"/>
                <a:ea typeface="Cambria" panose="02040503050406030204" pitchFamily="18" charset="0"/>
              </a:rPr>
              <a:t>When choosing a RAID type, it is imperative to consider its impact on disk performance and application IOPS.</a:t>
            </a:r>
          </a:p>
          <a:p>
            <a:r>
              <a:rPr lang="en-US" dirty="0">
                <a:latin typeface="Cambria" panose="02040503050406030204" pitchFamily="18" charset="0"/>
                <a:ea typeface="Cambria" panose="02040503050406030204" pitchFamily="18" charset="0"/>
              </a:rPr>
              <a:t>In both mirrored (RAID 1) and parity RAID (RAID 5) configurations, every write operation translates into more I/O overhead for the disks which is referred to as write penalty.</a:t>
            </a:r>
          </a:p>
          <a:p>
            <a:r>
              <a:rPr lang="en-US" dirty="0">
                <a:latin typeface="Cambria" panose="02040503050406030204" pitchFamily="18" charset="0"/>
                <a:ea typeface="Cambria" panose="02040503050406030204" pitchFamily="18" charset="0"/>
              </a:rPr>
              <a:t>In a RAID 1 implementation, every write operation must be performed on two disks configured as a mirrored pair. The write penalty is 2.</a:t>
            </a:r>
          </a:p>
          <a:p>
            <a:r>
              <a:rPr lang="en-US" dirty="0">
                <a:latin typeface="Cambria" panose="02040503050406030204" pitchFamily="18" charset="0"/>
                <a:ea typeface="Cambria" panose="02040503050406030204" pitchFamily="18" charset="0"/>
              </a:rPr>
              <a:t>In a RAID 5 implementation, a write operation may manifest as four I/O operations. When performing small I/</a:t>
            </a:r>
            <a:r>
              <a:rPr lang="en-US" dirty="0" err="1">
                <a:latin typeface="Cambria" panose="02040503050406030204" pitchFamily="18" charset="0"/>
                <a:ea typeface="Cambria" panose="02040503050406030204" pitchFamily="18" charset="0"/>
              </a:rPr>
              <a:t>Os</a:t>
            </a:r>
            <a:r>
              <a:rPr lang="en-US" dirty="0">
                <a:latin typeface="Cambria" panose="02040503050406030204" pitchFamily="18" charset="0"/>
                <a:ea typeface="Cambria" panose="02040503050406030204" pitchFamily="18" charset="0"/>
              </a:rPr>
              <a:t> to a disk configured with RAID 5, the controller has to read, calculate, and write a parity segment for every data write operation.</a:t>
            </a:r>
          </a:p>
          <a:p>
            <a:r>
              <a:rPr lang="en-US" dirty="0">
                <a:latin typeface="Cambria" panose="02040503050406030204" pitchFamily="18" charset="0"/>
                <a:ea typeface="Cambria" panose="02040503050406030204" pitchFamily="18" charset="0"/>
              </a:rPr>
              <a:t>Fig illustrates a single write operation on RAID 5 that contains a group of five disks</a:t>
            </a:r>
          </a:p>
        </p:txBody>
      </p:sp>
    </p:spTree>
    <p:extLst>
      <p:ext uri="{BB962C8B-B14F-4D97-AF65-F5344CB8AC3E}">
        <p14:creationId xmlns:p14="http://schemas.microsoft.com/office/powerpoint/2010/main" val="275750864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614318"/>
          </a:xfrm>
        </p:spPr>
        <p:txBody>
          <a:bodyPr>
            <a:normAutofit fontScale="90000"/>
          </a:bodyPr>
          <a:lstStyle/>
          <a:p>
            <a:pPr algn="ctr"/>
            <a:r>
              <a:rPr lang="en-US" b="1" dirty="0">
                <a:latin typeface="Cambria" panose="02040503050406030204" pitchFamily="18" charset="0"/>
                <a:ea typeface="Cambria" panose="02040503050406030204" pitchFamily="18" charset="0"/>
              </a:rPr>
              <a:t>RAID IMPACT ON DISK PERFORMANCE</a:t>
            </a:r>
            <a:endParaRPr lang="en-IN" b="1"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ECF4C8A8-2D9C-883D-65C2-C7E55ECFD9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9134" y="1509970"/>
            <a:ext cx="7013732" cy="4662230"/>
          </a:xfrm>
          <a:prstGeom prst="rect">
            <a:avLst/>
          </a:prstGeom>
        </p:spPr>
      </p:pic>
    </p:spTree>
    <p:extLst>
      <p:ext uri="{BB962C8B-B14F-4D97-AF65-F5344CB8AC3E}">
        <p14:creationId xmlns:p14="http://schemas.microsoft.com/office/powerpoint/2010/main" val="293883269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614318"/>
          </a:xfrm>
        </p:spPr>
        <p:txBody>
          <a:bodyPr>
            <a:normAutofit fontScale="90000"/>
          </a:bodyPr>
          <a:lstStyle/>
          <a:p>
            <a:pPr algn="ctr"/>
            <a:r>
              <a:rPr lang="en-US" b="1" dirty="0">
                <a:latin typeface="Cambria" panose="02040503050406030204" pitchFamily="18" charset="0"/>
                <a:ea typeface="Cambria" panose="02040503050406030204" pitchFamily="18" charset="0"/>
              </a:rPr>
              <a:t>RAID IMPACT ON DISK PERFORMANCE</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8" y="1120588"/>
            <a:ext cx="11975903" cy="5544906"/>
          </a:xfrm>
        </p:spPr>
        <p:txBody>
          <a:bodyPr>
            <a:normAutofit fontScale="77500" lnSpcReduction="20000"/>
          </a:bodyPr>
          <a:lstStyle/>
          <a:p>
            <a:r>
              <a:rPr lang="en-US" dirty="0">
                <a:latin typeface="Cambria" panose="02040503050406030204" pitchFamily="18" charset="0"/>
                <a:ea typeface="Cambria" panose="02040503050406030204" pitchFamily="18" charset="0"/>
              </a:rPr>
              <a:t>Four of these disks are used for data and one is used for parity.</a:t>
            </a:r>
          </a:p>
          <a:p>
            <a:r>
              <a:rPr lang="en-US" dirty="0">
                <a:latin typeface="Cambria" panose="02040503050406030204" pitchFamily="18" charset="0"/>
                <a:ea typeface="Cambria" panose="02040503050406030204" pitchFamily="18" charset="0"/>
              </a:rPr>
              <a:t>The parity (Ep) at the controller is calculated as follows:</a:t>
            </a:r>
          </a:p>
          <a:p>
            <a:r>
              <a:rPr lang="en-US" dirty="0">
                <a:latin typeface="Cambria" panose="02040503050406030204" pitchFamily="18" charset="0"/>
                <a:ea typeface="Cambria" panose="02040503050406030204" pitchFamily="18" charset="0"/>
              </a:rPr>
              <a:t>Ep = E1 + E2 + E3 + E4 (XOR operations)</a:t>
            </a:r>
          </a:p>
          <a:p>
            <a:r>
              <a:rPr lang="en-US" dirty="0">
                <a:latin typeface="Cambria" panose="02040503050406030204" pitchFamily="18" charset="0"/>
                <a:ea typeface="Cambria" panose="02040503050406030204" pitchFamily="18" charset="0"/>
              </a:rPr>
              <a:t>Whenever the controller performs a write I/O, parity must be computed by reading the old parity (Ep old) and the old data (E4 old) from the disk, which means two read I/</a:t>
            </a:r>
            <a:r>
              <a:rPr lang="en-US" dirty="0" err="1">
                <a:latin typeface="Cambria" panose="02040503050406030204" pitchFamily="18" charset="0"/>
                <a:ea typeface="Cambria" panose="02040503050406030204" pitchFamily="18" charset="0"/>
              </a:rPr>
              <a:t>Os</a:t>
            </a:r>
            <a:r>
              <a:rPr lang="en-US" dirty="0">
                <a:latin typeface="Cambria" panose="02040503050406030204" pitchFamily="18" charset="0"/>
                <a:ea typeface="Cambria" panose="02040503050406030204" pitchFamily="18" charset="0"/>
              </a:rPr>
              <a:t>.</a:t>
            </a:r>
          </a:p>
          <a:p>
            <a:r>
              <a:rPr lang="en-US" dirty="0">
                <a:latin typeface="Cambria" panose="02040503050406030204" pitchFamily="18" charset="0"/>
                <a:ea typeface="Cambria" panose="02040503050406030204" pitchFamily="18" charset="0"/>
              </a:rPr>
              <a:t>The new parity (Ep new) is computed as follows:</a:t>
            </a:r>
          </a:p>
          <a:p>
            <a:r>
              <a:rPr lang="en-US" dirty="0">
                <a:latin typeface="Cambria" panose="02040503050406030204" pitchFamily="18" charset="0"/>
                <a:ea typeface="Cambria" panose="02040503050406030204" pitchFamily="18" charset="0"/>
              </a:rPr>
              <a:t>Ep new = Ep old – E4 old + E4 new (XOR operations)</a:t>
            </a:r>
          </a:p>
          <a:p>
            <a:r>
              <a:rPr lang="en-US" dirty="0">
                <a:latin typeface="Cambria" panose="02040503050406030204" pitchFamily="18" charset="0"/>
                <a:ea typeface="Cambria" panose="02040503050406030204" pitchFamily="18" charset="0"/>
              </a:rPr>
              <a:t>After computing the new parity, the controller completes the write I/O by doing two write </a:t>
            </a:r>
          </a:p>
          <a:p>
            <a:r>
              <a:rPr lang="en-US" dirty="0">
                <a:latin typeface="Cambria" panose="02040503050406030204" pitchFamily="18" charset="0"/>
                <a:ea typeface="Cambria" panose="02040503050406030204" pitchFamily="18" charset="0"/>
              </a:rPr>
              <a:t>I/</a:t>
            </a:r>
            <a:r>
              <a:rPr lang="en-US" dirty="0" err="1">
                <a:latin typeface="Cambria" panose="02040503050406030204" pitchFamily="18" charset="0"/>
                <a:ea typeface="Cambria" panose="02040503050406030204" pitchFamily="18" charset="0"/>
              </a:rPr>
              <a:t>Os</a:t>
            </a:r>
            <a:r>
              <a:rPr lang="en-US" dirty="0">
                <a:latin typeface="Cambria" panose="02040503050406030204" pitchFamily="18" charset="0"/>
                <a:ea typeface="Cambria" panose="02040503050406030204" pitchFamily="18" charset="0"/>
              </a:rPr>
              <a:t> for the new data and the new parity onto the disks..</a:t>
            </a:r>
          </a:p>
          <a:p>
            <a:r>
              <a:rPr lang="en-US" dirty="0">
                <a:latin typeface="Cambria" panose="02040503050406030204" pitchFamily="18" charset="0"/>
                <a:ea typeface="Cambria" panose="02040503050406030204" pitchFamily="18" charset="0"/>
              </a:rPr>
              <a:t> Therefore, the controller performs two disk reads and two disk writes for every write operation, and the write penalty is 4.</a:t>
            </a:r>
          </a:p>
          <a:p>
            <a:r>
              <a:rPr lang="en-US" dirty="0">
                <a:latin typeface="Cambria" panose="02040503050406030204" pitchFamily="18" charset="0"/>
                <a:ea typeface="Cambria" panose="02040503050406030204" pitchFamily="18" charset="0"/>
              </a:rPr>
              <a:t>In RAID 6, which maintains dual parity, a disk write requires three read operations: two parity and one data.</a:t>
            </a:r>
          </a:p>
          <a:p>
            <a:r>
              <a:rPr lang="en-US" dirty="0">
                <a:latin typeface="Cambria" panose="02040503050406030204" pitchFamily="18" charset="0"/>
                <a:ea typeface="Cambria" panose="02040503050406030204" pitchFamily="18" charset="0"/>
              </a:rPr>
              <a:t>After calculating both new parities, the controller performs three write operations: two parity and an I/O.</a:t>
            </a:r>
          </a:p>
          <a:p>
            <a:r>
              <a:rPr lang="en-US" dirty="0">
                <a:latin typeface="Cambria" panose="02040503050406030204" pitchFamily="18" charset="0"/>
                <a:ea typeface="Cambria" panose="02040503050406030204" pitchFamily="18" charset="0"/>
              </a:rPr>
              <a:t>Therefore, in a RAID 6 implementation, the controller performs six I/O operations for each write I/O, and the write penalty is 6.</a:t>
            </a: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1955804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lstStyle/>
          <a:p>
            <a:pPr algn="ctr"/>
            <a:r>
              <a:rPr lang="en-US" b="1" dirty="0">
                <a:latin typeface="Cambria" panose="02040503050406030204" pitchFamily="18" charset="0"/>
                <a:ea typeface="Cambria" panose="02040503050406030204" pitchFamily="18" charset="0"/>
              </a:rPr>
              <a:t>BIG DATA</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202268"/>
            <a:ext cx="11855116" cy="5463226"/>
          </a:xfrm>
        </p:spPr>
        <p:txBody>
          <a:bodyPr>
            <a:normAutofit/>
          </a:bodyPr>
          <a:lstStyle/>
          <a:p>
            <a:r>
              <a:rPr lang="en-US" sz="2400" dirty="0">
                <a:latin typeface="Cambria" panose="02040503050406030204" pitchFamily="18" charset="0"/>
                <a:ea typeface="Cambria" panose="02040503050406030204" pitchFamily="18" charset="0"/>
              </a:rPr>
              <a:t>Big data ecosystem:</a:t>
            </a:r>
            <a:br>
              <a:rPr lang="en-US" sz="2400" dirty="0">
                <a:latin typeface="Cambria" panose="02040503050406030204" pitchFamily="18" charset="0"/>
                <a:ea typeface="Cambria" panose="02040503050406030204" pitchFamily="18" charset="0"/>
              </a:rPr>
            </a:br>
            <a:r>
              <a:rPr lang="en-US" sz="2400" dirty="0">
                <a:latin typeface="Cambria" panose="02040503050406030204" pitchFamily="18" charset="0"/>
                <a:ea typeface="Cambria" panose="02040503050406030204" pitchFamily="18" charset="0"/>
              </a:rPr>
              <a:t>	</a:t>
            </a:r>
            <a:br>
              <a:rPr lang="en-US" sz="2000" dirty="0">
                <a:latin typeface="Cambria" panose="02040503050406030204" pitchFamily="18" charset="0"/>
                <a:ea typeface="Cambria" panose="02040503050406030204" pitchFamily="18" charset="0"/>
              </a:rPr>
            </a:br>
            <a:endParaRPr lang="en-IN" sz="2000"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C01F772A-1E09-C15B-E0CF-13905305D94B}"/>
                  </a:ext>
                </a:extLst>
              </p14:cNvPr>
              <p14:cNvContentPartPr/>
              <p14:nvPr/>
            </p14:nvContentPartPr>
            <p14:xfrm>
              <a:off x="9565214" y="4806459"/>
              <a:ext cx="402120" cy="45000"/>
            </p14:xfrm>
          </p:contentPart>
        </mc:Choice>
        <mc:Fallback xmlns="">
          <p:pic>
            <p:nvPicPr>
              <p:cNvPr id="7" name="Ink 6">
                <a:extLst>
                  <a:ext uri="{FF2B5EF4-FFF2-40B4-BE49-F238E27FC236}">
                    <a16:creationId xmlns:a16="http://schemas.microsoft.com/office/drawing/2014/main" id="{C01F772A-1E09-C15B-E0CF-13905305D94B}"/>
                  </a:ext>
                </a:extLst>
              </p:cNvPr>
              <p:cNvPicPr/>
              <p:nvPr/>
            </p:nvPicPr>
            <p:blipFill>
              <a:blip r:embed="rId3"/>
              <a:stretch>
                <a:fillRect/>
              </a:stretch>
            </p:blipFill>
            <p:spPr>
              <a:xfrm>
                <a:off x="9547214" y="4788459"/>
                <a:ext cx="43776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5"/>
              <a:stretch>
                <a:fillRect/>
              </a:stretch>
            </p:blipFill>
            <p:spPr>
              <a:xfrm>
                <a:off x="11331014" y="4785939"/>
                <a:ext cx="363240" cy="83520"/>
              </a:xfrm>
              <a:prstGeom prst="rect">
                <a:avLst/>
              </a:prstGeom>
            </p:spPr>
          </p:pic>
        </mc:Fallback>
      </mc:AlternateContent>
      <p:grpSp>
        <p:nvGrpSpPr>
          <p:cNvPr id="14" name="Group 13">
            <a:extLst>
              <a:ext uri="{FF2B5EF4-FFF2-40B4-BE49-F238E27FC236}">
                <a16:creationId xmlns:a16="http://schemas.microsoft.com/office/drawing/2014/main" id="{1DB59071-CC6F-7A95-F608-9AFD1448BE67}"/>
              </a:ext>
            </a:extLst>
          </p:cNvPr>
          <p:cNvGrpSpPr/>
          <p:nvPr/>
        </p:nvGrpSpPr>
        <p:grpSpPr>
          <a:xfrm>
            <a:off x="10210694" y="4778019"/>
            <a:ext cx="732960" cy="55080"/>
            <a:chOff x="10210694" y="4778019"/>
            <a:chExt cx="732960" cy="55080"/>
          </a:xfrm>
        </p:grpSpPr>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D7804235-A69B-FF3B-A0E4-24623E2AF400}"/>
                    </a:ext>
                  </a:extLst>
                </p14:cNvPr>
                <p14:cNvContentPartPr/>
                <p14:nvPr/>
              </p14:nvContentPartPr>
              <p14:xfrm>
                <a:off x="10524254" y="4823019"/>
                <a:ext cx="419400" cy="10080"/>
              </p14:xfrm>
            </p:contentPart>
          </mc:Choice>
          <mc:Fallback xmlns="">
            <p:pic>
              <p:nvPicPr>
                <p:cNvPr id="11" name="Ink 10">
                  <a:extLst>
                    <a:ext uri="{FF2B5EF4-FFF2-40B4-BE49-F238E27FC236}">
                      <a16:creationId xmlns:a16="http://schemas.microsoft.com/office/drawing/2014/main" id="{D7804235-A69B-FF3B-A0E4-24623E2AF400}"/>
                    </a:ext>
                  </a:extLst>
                </p:cNvPr>
                <p:cNvPicPr/>
                <p:nvPr/>
              </p:nvPicPr>
              <p:blipFill>
                <a:blip r:embed="rId7"/>
                <a:stretch>
                  <a:fillRect/>
                </a:stretch>
              </p:blipFill>
              <p:spPr>
                <a:xfrm>
                  <a:off x="10506254" y="4804352"/>
                  <a:ext cx="455040" cy="47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E5CBA7C7-6B34-C657-A0F1-B022A2EAD43C}"/>
                    </a:ext>
                  </a:extLst>
                </p14:cNvPr>
                <p14:cNvContentPartPr/>
                <p14:nvPr/>
              </p14:nvContentPartPr>
              <p14:xfrm>
                <a:off x="10210694" y="4778019"/>
                <a:ext cx="549720" cy="36360"/>
              </p14:xfrm>
            </p:contentPart>
          </mc:Choice>
          <mc:Fallback xmlns="">
            <p:pic>
              <p:nvPicPr>
                <p:cNvPr id="9" name="Ink 8">
                  <a:extLst>
                    <a:ext uri="{FF2B5EF4-FFF2-40B4-BE49-F238E27FC236}">
                      <a16:creationId xmlns:a16="http://schemas.microsoft.com/office/drawing/2014/main" id="{E5CBA7C7-6B34-C657-A0F1-B022A2EAD43C}"/>
                    </a:ext>
                  </a:extLst>
                </p:cNvPr>
                <p:cNvPicPr/>
                <p:nvPr/>
              </p:nvPicPr>
              <p:blipFill>
                <a:blip r:embed="rId9"/>
                <a:stretch>
                  <a:fillRect/>
                </a:stretch>
              </p:blipFill>
              <p:spPr>
                <a:xfrm>
                  <a:off x="10192694" y="4760019"/>
                  <a:ext cx="58536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A74C00E6-4113-43E6-B935-A0FBCE44631E}"/>
                    </a:ext>
                  </a:extLst>
                </p14:cNvPr>
                <p14:cNvContentPartPr/>
                <p14:nvPr/>
              </p14:nvContentPartPr>
              <p14:xfrm>
                <a:off x="10524254" y="4823019"/>
                <a:ext cx="360" cy="360"/>
              </p14:xfrm>
            </p:contentPart>
          </mc:Choice>
          <mc:Fallback xmlns="">
            <p:pic>
              <p:nvPicPr>
                <p:cNvPr id="10" name="Ink 9">
                  <a:extLst>
                    <a:ext uri="{FF2B5EF4-FFF2-40B4-BE49-F238E27FC236}">
                      <a16:creationId xmlns:a16="http://schemas.microsoft.com/office/drawing/2014/main" id="{A74C00E6-4113-43E6-B935-A0FBCE44631E}"/>
                    </a:ext>
                  </a:extLst>
                </p:cNvPr>
                <p:cNvPicPr/>
                <p:nvPr/>
              </p:nvPicPr>
              <p:blipFill>
                <a:blip r:embed="rId11"/>
                <a:stretch>
                  <a:fillRect/>
                </a:stretch>
              </p:blipFill>
              <p:spPr>
                <a:xfrm>
                  <a:off x="10506254" y="4805019"/>
                  <a:ext cx="36000" cy="3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A3C80CA4-0E19-F884-FBDD-F2AE9E034723}"/>
                  </a:ext>
                </a:extLst>
              </p14:cNvPr>
              <p14:cNvContentPartPr/>
              <p14:nvPr/>
            </p14:nvContentPartPr>
            <p14:xfrm>
              <a:off x="10130774" y="4803579"/>
              <a:ext cx="671760" cy="29160"/>
            </p14:xfrm>
          </p:contentPart>
        </mc:Choice>
        <mc:Fallback xmlns="">
          <p:pic>
            <p:nvPicPr>
              <p:cNvPr id="12" name="Ink 11">
                <a:extLst>
                  <a:ext uri="{FF2B5EF4-FFF2-40B4-BE49-F238E27FC236}">
                    <a16:creationId xmlns:a16="http://schemas.microsoft.com/office/drawing/2014/main" id="{A3C80CA4-0E19-F884-FBDD-F2AE9E034723}"/>
                  </a:ext>
                </a:extLst>
              </p:cNvPr>
              <p:cNvPicPr/>
              <p:nvPr/>
            </p:nvPicPr>
            <p:blipFill>
              <a:blip r:embed="rId13"/>
              <a:stretch>
                <a:fillRect/>
              </a:stretch>
            </p:blipFill>
            <p:spPr>
              <a:xfrm>
                <a:off x="10112774" y="4785579"/>
                <a:ext cx="707400" cy="64800"/>
              </a:xfrm>
              <a:prstGeom prst="rect">
                <a:avLst/>
              </a:prstGeom>
            </p:spPr>
          </p:pic>
        </mc:Fallback>
      </mc:AlternateContent>
      <p:pic>
        <p:nvPicPr>
          <p:cNvPr id="5" name="Picture 4">
            <a:extLst>
              <a:ext uri="{FF2B5EF4-FFF2-40B4-BE49-F238E27FC236}">
                <a16:creationId xmlns:a16="http://schemas.microsoft.com/office/drawing/2014/main" id="{991CF98B-C1B0-E3AB-6AB8-109EA0D6191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371105" y="1548296"/>
            <a:ext cx="9418887" cy="5251744"/>
          </a:xfrm>
          <a:prstGeom prst="rect">
            <a:avLst/>
          </a:prstGeom>
        </p:spPr>
      </p:pic>
    </p:spTree>
    <p:extLst>
      <p:ext uri="{BB962C8B-B14F-4D97-AF65-F5344CB8AC3E}">
        <p14:creationId xmlns:p14="http://schemas.microsoft.com/office/powerpoint/2010/main" val="181260581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EFC9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F9254-2636-A278-4D0E-CEE5E401B832}"/>
              </a:ext>
            </a:extLst>
          </p:cNvPr>
          <p:cNvSpPr>
            <a:spLocks noGrp="1"/>
          </p:cNvSpPr>
          <p:nvPr>
            <p:ph type="ctrTitle"/>
          </p:nvPr>
        </p:nvSpPr>
        <p:spPr>
          <a:xfrm>
            <a:off x="1556084" y="1807545"/>
            <a:ext cx="9079832" cy="1037097"/>
          </a:xfrm>
        </p:spPr>
        <p:txBody>
          <a:bodyPr/>
          <a:lstStyle/>
          <a:p>
            <a:r>
              <a:rPr lang="en-US" b="1" dirty="0">
                <a:latin typeface="Cambria" panose="02040503050406030204" pitchFamily="18" charset="0"/>
                <a:ea typeface="Cambria" panose="02040503050406030204" pitchFamily="18" charset="0"/>
              </a:rPr>
              <a:t>MODULE 2</a:t>
            </a:r>
            <a:endParaRPr lang="en-IN" b="1" dirty="0">
              <a:latin typeface="Cambria" panose="02040503050406030204" pitchFamily="18" charset="0"/>
              <a:ea typeface="Cambria" panose="02040503050406030204" pitchFamily="18" charset="0"/>
            </a:endParaRPr>
          </a:p>
        </p:txBody>
      </p:sp>
      <p:sp>
        <p:nvSpPr>
          <p:cNvPr id="3" name="Title 1">
            <a:extLst>
              <a:ext uri="{FF2B5EF4-FFF2-40B4-BE49-F238E27FC236}">
                <a16:creationId xmlns:a16="http://schemas.microsoft.com/office/drawing/2014/main" id="{1174283D-DC72-A460-477E-6F24E0B7C2BD}"/>
              </a:ext>
            </a:extLst>
          </p:cNvPr>
          <p:cNvSpPr txBox="1">
            <a:spLocks/>
          </p:cNvSpPr>
          <p:nvPr/>
        </p:nvSpPr>
        <p:spPr>
          <a:xfrm>
            <a:off x="2198240" y="4013358"/>
            <a:ext cx="7795520" cy="83043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Cambria" panose="02040503050406030204" pitchFamily="18" charset="0"/>
                <a:ea typeface="Cambria" panose="02040503050406030204" pitchFamily="18" charset="0"/>
              </a:rPr>
              <a:t>CHAPTER 2: INTELLIGENT STORAGE SYSTEM</a:t>
            </a:r>
            <a:endParaRPr lang="en-IN" sz="40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04324546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rgbClr val="EFC9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F9254-2636-A278-4D0E-CEE5E401B832}"/>
              </a:ext>
            </a:extLst>
          </p:cNvPr>
          <p:cNvSpPr>
            <a:spLocks noGrp="1"/>
          </p:cNvSpPr>
          <p:nvPr>
            <p:ph type="ctrTitle"/>
          </p:nvPr>
        </p:nvSpPr>
        <p:spPr>
          <a:xfrm>
            <a:off x="1844842" y="2147260"/>
            <a:ext cx="9079832" cy="1975561"/>
          </a:xfrm>
        </p:spPr>
        <p:txBody>
          <a:bodyPr>
            <a:normAutofit/>
          </a:bodyPr>
          <a:lstStyle/>
          <a:p>
            <a:r>
              <a:rPr lang="en-US" b="1" dirty="0">
                <a:latin typeface="Cambria" panose="02040503050406030204" pitchFamily="18" charset="0"/>
                <a:ea typeface="Cambria" panose="02040503050406030204" pitchFamily="18" charset="0"/>
              </a:rPr>
              <a:t>INTRODUCTION</a:t>
            </a:r>
            <a:endParaRPr lang="en-IN"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61111421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614318"/>
          </a:xfrm>
        </p:spPr>
        <p:txBody>
          <a:bodyPr>
            <a:normAutofit fontScale="90000"/>
          </a:bodyPr>
          <a:lstStyle/>
          <a:p>
            <a:pPr algn="ctr"/>
            <a:r>
              <a:rPr lang="en-US" b="1" dirty="0">
                <a:latin typeface="Cambria" panose="02040503050406030204" pitchFamily="18" charset="0"/>
                <a:ea typeface="Cambria" panose="02040503050406030204" pitchFamily="18" charset="0"/>
              </a:rPr>
              <a:t>INTRODUCTION</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8" y="1120588"/>
            <a:ext cx="11975903" cy="5544906"/>
          </a:xfrm>
        </p:spPr>
        <p:txBody>
          <a:bodyPr>
            <a:normAutofit/>
          </a:bodyPr>
          <a:lstStyle/>
          <a:p>
            <a:r>
              <a:rPr lang="en-US" b="1" dirty="0">
                <a:latin typeface="Cambria" panose="02040503050406030204" pitchFamily="18" charset="0"/>
                <a:ea typeface="Cambria" panose="02040503050406030204" pitchFamily="18" charset="0"/>
              </a:rPr>
              <a:t>Business-critical applications require high levels </a:t>
            </a:r>
            <a:r>
              <a:rPr lang="en-US" dirty="0">
                <a:latin typeface="Cambria" panose="02040503050406030204" pitchFamily="18" charset="0"/>
                <a:ea typeface="Cambria" panose="02040503050406030204" pitchFamily="18" charset="0"/>
              </a:rPr>
              <a:t>of performance availability, security, and scalability.</a:t>
            </a:r>
          </a:p>
          <a:p>
            <a:r>
              <a:rPr lang="en-US" dirty="0">
                <a:latin typeface="Cambria" panose="02040503050406030204" pitchFamily="18" charset="0"/>
                <a:ea typeface="Cambria" panose="02040503050406030204" pitchFamily="18" charset="0"/>
              </a:rPr>
              <a:t>RAID technology made an important contribution to enhancing storage performance and reliability</a:t>
            </a:r>
            <a:r>
              <a:rPr lang="en-US" b="1" dirty="0">
                <a:latin typeface="Cambria" panose="02040503050406030204" pitchFamily="18" charset="0"/>
                <a:ea typeface="Cambria" panose="02040503050406030204" pitchFamily="18" charset="0"/>
              </a:rPr>
              <a:t>.</a:t>
            </a:r>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With a RAID implementation, could not meet the performance requirements of today’s applications</a:t>
            </a:r>
          </a:p>
          <a:p>
            <a:r>
              <a:rPr lang="en-US" dirty="0">
                <a:latin typeface="Cambria" panose="02040503050406030204" pitchFamily="18" charset="0"/>
                <a:ea typeface="Cambria" panose="02040503050406030204" pitchFamily="18" charset="0"/>
              </a:rPr>
              <a:t>With advancements in technology, a new breed of storage solutions, known as </a:t>
            </a:r>
            <a:r>
              <a:rPr lang="en-US" b="1" i="1" dirty="0">
                <a:latin typeface="Cambria" panose="02040503050406030204" pitchFamily="18" charset="0"/>
                <a:ea typeface="Cambria" panose="02040503050406030204" pitchFamily="18" charset="0"/>
              </a:rPr>
              <a:t>intelligent storage systems</a:t>
            </a:r>
            <a:r>
              <a:rPr lang="en-US" dirty="0">
                <a:latin typeface="Cambria" panose="02040503050406030204" pitchFamily="18" charset="0"/>
                <a:ea typeface="Cambria" panose="02040503050406030204" pitchFamily="18" charset="0"/>
              </a:rPr>
              <a:t>.</a:t>
            </a:r>
          </a:p>
          <a:p>
            <a:pPr lvl="1">
              <a:buFont typeface="Wingdings" panose="05000000000000000000" pitchFamily="2" charset="2"/>
              <a:buChar char="Ø"/>
            </a:pPr>
            <a:r>
              <a:rPr lang="en-US" dirty="0">
                <a:latin typeface="Cambria" panose="02040503050406030204" pitchFamily="18" charset="0"/>
                <a:ea typeface="Cambria" panose="02040503050406030204" pitchFamily="18" charset="0"/>
              </a:rPr>
              <a:t>Highly optimized I/O processing capabilities</a:t>
            </a:r>
          </a:p>
          <a:p>
            <a:pPr lvl="1">
              <a:buFont typeface="Wingdings" panose="05000000000000000000" pitchFamily="2" charset="2"/>
              <a:buChar char="Ø"/>
            </a:pPr>
            <a:r>
              <a:rPr lang="en-US" dirty="0">
                <a:latin typeface="Cambria" panose="02040503050406030204" pitchFamily="18" charset="0"/>
                <a:ea typeface="Cambria" panose="02040503050406030204" pitchFamily="18" charset="0"/>
              </a:rPr>
              <a:t>Meet the requirements of performance-sensitive applications</a:t>
            </a:r>
          </a:p>
          <a:p>
            <a:pPr lvl="1">
              <a:buFont typeface="Wingdings" panose="05000000000000000000" pitchFamily="2" charset="2"/>
              <a:buChar char="Ø"/>
            </a:pPr>
            <a:r>
              <a:rPr lang="en-US" dirty="0">
                <a:latin typeface="Cambria" panose="02040503050406030204" pitchFamily="18" charset="0"/>
                <a:ea typeface="Cambria" panose="02040503050406030204" pitchFamily="18" charset="0"/>
              </a:rPr>
              <a:t>Management, allocation and utilization of storage resources.</a:t>
            </a:r>
          </a:p>
          <a:p>
            <a:pPr lvl="1">
              <a:buFont typeface="Wingdings" panose="05000000000000000000" pitchFamily="2" charset="2"/>
              <a:buChar char="Ø"/>
            </a:pPr>
            <a:r>
              <a:rPr lang="en-US" dirty="0">
                <a:latin typeface="Cambria" panose="02040503050406030204" pitchFamily="18" charset="0"/>
                <a:ea typeface="Cambria" panose="02040503050406030204" pitchFamily="18" charset="0"/>
              </a:rPr>
              <a:t>Virtual storage provisioning and automated storage tiering, has added a new dimension to storage system performance, scalability and availability.</a:t>
            </a:r>
          </a:p>
        </p:txBody>
      </p:sp>
    </p:spTree>
    <p:extLst>
      <p:ext uri="{BB962C8B-B14F-4D97-AF65-F5344CB8AC3E}">
        <p14:creationId xmlns:p14="http://schemas.microsoft.com/office/powerpoint/2010/main" val="41069965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EFC9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F9254-2636-A278-4D0E-CEE5E401B832}"/>
              </a:ext>
            </a:extLst>
          </p:cNvPr>
          <p:cNvSpPr>
            <a:spLocks noGrp="1"/>
          </p:cNvSpPr>
          <p:nvPr>
            <p:ph type="ctrTitle"/>
          </p:nvPr>
        </p:nvSpPr>
        <p:spPr>
          <a:xfrm>
            <a:off x="1844842" y="2147260"/>
            <a:ext cx="9079832" cy="1975561"/>
          </a:xfrm>
        </p:spPr>
        <p:txBody>
          <a:bodyPr>
            <a:normAutofit fontScale="90000"/>
          </a:bodyPr>
          <a:lstStyle/>
          <a:p>
            <a:r>
              <a:rPr lang="en-US" b="1" dirty="0">
                <a:latin typeface="Cambria" panose="02040503050406030204" pitchFamily="18" charset="0"/>
                <a:ea typeface="Cambria" panose="02040503050406030204" pitchFamily="18" charset="0"/>
              </a:rPr>
              <a:t>COMPONENTS OF AN INTELLIGENT STORAGE SYSTEM</a:t>
            </a:r>
            <a:endParaRPr lang="en-IN"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29673877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614318"/>
          </a:xfrm>
        </p:spPr>
        <p:txBody>
          <a:bodyPr>
            <a:normAutofit fontScale="90000"/>
          </a:bodyPr>
          <a:lstStyle/>
          <a:p>
            <a:pPr algn="ctr"/>
            <a:r>
              <a:rPr lang="en-US" b="1" dirty="0">
                <a:latin typeface="Cambria" panose="02040503050406030204" pitchFamily="18" charset="0"/>
                <a:ea typeface="Cambria" panose="02040503050406030204" pitchFamily="18" charset="0"/>
              </a:rPr>
              <a:t>COMPONNETS OF AN INTELLIGENT STORAGE SYSTEM (ISS)</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8" y="1120588"/>
            <a:ext cx="11975903" cy="5544906"/>
          </a:xfrm>
        </p:spPr>
        <p:txBody>
          <a:bodyPr>
            <a:normAutofit/>
          </a:bodyPr>
          <a:lstStyle/>
          <a:p>
            <a:r>
              <a:rPr lang="en-US" dirty="0">
                <a:latin typeface="Cambria" panose="02040503050406030204" pitchFamily="18" charset="0"/>
                <a:ea typeface="Cambria" panose="02040503050406030204" pitchFamily="18" charset="0"/>
              </a:rPr>
              <a:t>Front end, Cache, Back end, Physical disks</a:t>
            </a:r>
          </a:p>
        </p:txBody>
      </p:sp>
      <p:pic>
        <p:nvPicPr>
          <p:cNvPr id="5" name="Picture 4">
            <a:extLst>
              <a:ext uri="{FF2B5EF4-FFF2-40B4-BE49-F238E27FC236}">
                <a16:creationId xmlns:a16="http://schemas.microsoft.com/office/drawing/2014/main" id="{669A1BD1-98E1-FB38-B24C-5061345ED5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9232" y="1954989"/>
            <a:ext cx="9166083" cy="4070254"/>
          </a:xfrm>
          <a:prstGeom prst="rect">
            <a:avLst/>
          </a:prstGeom>
        </p:spPr>
      </p:pic>
    </p:spTree>
    <p:extLst>
      <p:ext uri="{BB962C8B-B14F-4D97-AF65-F5344CB8AC3E}">
        <p14:creationId xmlns:p14="http://schemas.microsoft.com/office/powerpoint/2010/main" val="232196876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614318"/>
          </a:xfrm>
        </p:spPr>
        <p:txBody>
          <a:bodyPr>
            <a:normAutofit fontScale="90000"/>
          </a:bodyPr>
          <a:lstStyle/>
          <a:p>
            <a:pPr algn="ctr"/>
            <a:r>
              <a:rPr lang="en-US" b="1" dirty="0">
                <a:latin typeface="Cambria" panose="02040503050406030204" pitchFamily="18" charset="0"/>
                <a:ea typeface="Cambria" panose="02040503050406030204" pitchFamily="18" charset="0"/>
              </a:rPr>
              <a:t>FRONT END</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8" y="1120588"/>
            <a:ext cx="11975903" cy="5544906"/>
          </a:xfrm>
        </p:spPr>
        <p:txBody>
          <a:bodyPr>
            <a:normAutofit/>
          </a:bodyPr>
          <a:lstStyle/>
          <a:p>
            <a:r>
              <a:rPr lang="en-US" dirty="0">
                <a:latin typeface="Cambria" panose="02040503050406030204" pitchFamily="18" charset="0"/>
                <a:ea typeface="Cambria" panose="02040503050406030204" pitchFamily="18" charset="0"/>
              </a:rPr>
              <a:t>Front end provides the interface between the storage system abs the host.</a:t>
            </a:r>
          </a:p>
          <a:p>
            <a:r>
              <a:rPr lang="en-US" dirty="0">
                <a:latin typeface="Cambria" panose="02040503050406030204" pitchFamily="18" charset="0"/>
                <a:ea typeface="Cambria" panose="02040503050406030204" pitchFamily="18" charset="0"/>
              </a:rPr>
              <a:t>It consists of two components: front end ports and front end controllers.</a:t>
            </a:r>
          </a:p>
          <a:p>
            <a:r>
              <a:rPr lang="en-US" dirty="0">
                <a:latin typeface="Cambria" panose="02040503050406030204" pitchFamily="18" charset="0"/>
                <a:ea typeface="Cambria" panose="02040503050406030204" pitchFamily="18" charset="0"/>
              </a:rPr>
              <a:t>A front end has redundant controllers for high availability and each controller contains multiple ports that enable large numbers of hosts to connect to the intelligent storage system.</a:t>
            </a:r>
          </a:p>
          <a:p>
            <a:r>
              <a:rPr lang="en-US" dirty="0">
                <a:latin typeface="Cambria" panose="02040503050406030204" pitchFamily="18" charset="0"/>
                <a:ea typeface="Cambria" panose="02040503050406030204" pitchFamily="18" charset="0"/>
              </a:rPr>
              <a:t>Each front end controller has processing logic that executes the appropriate transport protocol, such as </a:t>
            </a:r>
            <a:r>
              <a:rPr lang="en-US" dirty="0" err="1">
                <a:latin typeface="Cambria" panose="02040503050406030204" pitchFamily="18" charset="0"/>
                <a:ea typeface="Cambria" panose="02040503050406030204" pitchFamily="18" charset="0"/>
              </a:rPr>
              <a:t>fibre</a:t>
            </a:r>
            <a:r>
              <a:rPr lang="en-US" dirty="0">
                <a:latin typeface="Cambria" panose="02040503050406030204" pitchFamily="18" charset="0"/>
                <a:ea typeface="Cambria" panose="02040503050406030204" pitchFamily="18" charset="0"/>
              </a:rPr>
              <a:t> channel, iSCSI for storage connection.</a:t>
            </a:r>
          </a:p>
          <a:p>
            <a:r>
              <a:rPr lang="en-US" dirty="0">
                <a:latin typeface="Cambria" panose="02040503050406030204" pitchFamily="18" charset="0"/>
                <a:ea typeface="Cambria" panose="02040503050406030204" pitchFamily="18" charset="0"/>
              </a:rPr>
              <a:t>Front end controllers route data to and from cache via the internal data bus.</a:t>
            </a:r>
          </a:p>
          <a:p>
            <a:r>
              <a:rPr lang="en-US" dirty="0">
                <a:latin typeface="Cambria" panose="02040503050406030204" pitchFamily="18" charset="0"/>
                <a:ea typeface="Cambria" panose="02040503050406030204" pitchFamily="18" charset="0"/>
              </a:rPr>
              <a:t>When the cache receives the write data, the controller sends an acknowledgement message back to the host.</a:t>
            </a:r>
          </a:p>
        </p:txBody>
      </p:sp>
    </p:spTree>
    <p:extLst>
      <p:ext uri="{BB962C8B-B14F-4D97-AF65-F5344CB8AC3E}">
        <p14:creationId xmlns:p14="http://schemas.microsoft.com/office/powerpoint/2010/main" val="316481708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614318"/>
          </a:xfrm>
        </p:spPr>
        <p:txBody>
          <a:bodyPr>
            <a:normAutofit fontScale="90000"/>
          </a:bodyPr>
          <a:lstStyle/>
          <a:p>
            <a:pPr algn="ctr"/>
            <a:r>
              <a:rPr lang="en-US" b="1" dirty="0">
                <a:latin typeface="Cambria" panose="02040503050406030204" pitchFamily="18" charset="0"/>
                <a:ea typeface="Cambria" panose="02040503050406030204" pitchFamily="18" charset="0"/>
              </a:rPr>
              <a:t>Cache</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8" y="1120588"/>
            <a:ext cx="11975903" cy="5544906"/>
          </a:xfrm>
        </p:spPr>
        <p:txBody>
          <a:bodyPr>
            <a:normAutofit/>
          </a:bodyPr>
          <a:lstStyle/>
          <a:p>
            <a:r>
              <a:rPr lang="en-US" dirty="0">
                <a:latin typeface="Cambria" panose="02040503050406030204" pitchFamily="18" charset="0"/>
                <a:ea typeface="Cambria" panose="02040503050406030204" pitchFamily="18" charset="0"/>
              </a:rPr>
              <a:t>Cache is semiconductor memory where data is placed temporarily to reduce the time required to service I/O requests from the host.</a:t>
            </a:r>
          </a:p>
          <a:p>
            <a:r>
              <a:rPr lang="en-US" dirty="0">
                <a:latin typeface="Cambria" panose="02040503050406030204" pitchFamily="18" charset="0"/>
                <a:ea typeface="Cambria" panose="02040503050406030204" pitchFamily="18" charset="0"/>
              </a:rPr>
              <a:t>Accessing data from the cache is fast and typically takes less than a millisecond</a:t>
            </a:r>
          </a:p>
        </p:txBody>
      </p:sp>
      <p:pic>
        <p:nvPicPr>
          <p:cNvPr id="4" name="Picture 3">
            <a:extLst>
              <a:ext uri="{FF2B5EF4-FFF2-40B4-BE49-F238E27FC236}">
                <a16:creationId xmlns:a16="http://schemas.microsoft.com/office/drawing/2014/main" id="{AC6B06CF-F23B-4399-F6C3-494D06A7C5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2979" y="2471867"/>
            <a:ext cx="7186042" cy="4100432"/>
          </a:xfrm>
          <a:prstGeom prst="rect">
            <a:avLst/>
          </a:prstGeom>
        </p:spPr>
      </p:pic>
    </p:spTree>
    <p:extLst>
      <p:ext uri="{BB962C8B-B14F-4D97-AF65-F5344CB8AC3E}">
        <p14:creationId xmlns:p14="http://schemas.microsoft.com/office/powerpoint/2010/main" val="325666762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614318"/>
          </a:xfrm>
        </p:spPr>
        <p:txBody>
          <a:bodyPr>
            <a:normAutofit fontScale="90000"/>
          </a:bodyPr>
          <a:lstStyle/>
          <a:p>
            <a:pPr algn="ctr"/>
            <a:r>
              <a:rPr lang="en-US" b="1" dirty="0">
                <a:latin typeface="Cambria" panose="02040503050406030204" pitchFamily="18" charset="0"/>
                <a:ea typeface="Cambria" panose="02040503050406030204" pitchFamily="18" charset="0"/>
              </a:rPr>
              <a:t> READ OPERATION WITH CACHE</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8" y="1120588"/>
            <a:ext cx="3871031" cy="5544906"/>
          </a:xfrm>
        </p:spPr>
        <p:txBody>
          <a:bodyPr>
            <a:normAutofit/>
          </a:bodyPr>
          <a:lstStyle/>
          <a:p>
            <a:r>
              <a:rPr lang="en-US" dirty="0">
                <a:latin typeface="Cambria" panose="02040503050406030204" pitchFamily="18" charset="0"/>
                <a:ea typeface="Cambria" panose="02040503050406030204" pitchFamily="18" charset="0"/>
              </a:rPr>
              <a:t>Prefetch or Read-ahead algorithm is used when read are sequential</a:t>
            </a:r>
          </a:p>
          <a:p>
            <a:r>
              <a:rPr lang="en-US" dirty="0">
                <a:latin typeface="Cambria" panose="02040503050406030204" pitchFamily="18" charset="0"/>
                <a:ea typeface="Cambria" panose="02040503050406030204" pitchFamily="18" charset="0"/>
              </a:rPr>
              <a:t>ISS offers fixed and variable Prefetch</a:t>
            </a:r>
          </a:p>
        </p:txBody>
      </p:sp>
      <p:pic>
        <p:nvPicPr>
          <p:cNvPr id="5" name="Picture 4">
            <a:extLst>
              <a:ext uri="{FF2B5EF4-FFF2-40B4-BE49-F238E27FC236}">
                <a16:creationId xmlns:a16="http://schemas.microsoft.com/office/drawing/2014/main" id="{69D7FA79-42BD-53FF-1E0F-0FFE8E37AE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586" y="806824"/>
            <a:ext cx="6528319" cy="5600672"/>
          </a:xfrm>
          <a:prstGeom prst="rect">
            <a:avLst/>
          </a:prstGeom>
        </p:spPr>
      </p:pic>
    </p:spTree>
    <p:extLst>
      <p:ext uri="{BB962C8B-B14F-4D97-AF65-F5344CB8AC3E}">
        <p14:creationId xmlns:p14="http://schemas.microsoft.com/office/powerpoint/2010/main" val="323202728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614318"/>
          </a:xfrm>
        </p:spPr>
        <p:txBody>
          <a:bodyPr>
            <a:normAutofit fontScale="90000"/>
          </a:bodyPr>
          <a:lstStyle/>
          <a:p>
            <a:pPr algn="ctr"/>
            <a:r>
              <a:rPr lang="en-US" b="1" dirty="0">
                <a:latin typeface="Cambria" panose="02040503050406030204" pitchFamily="18" charset="0"/>
                <a:ea typeface="Cambria" panose="02040503050406030204" pitchFamily="18" charset="0"/>
              </a:rPr>
              <a:t> WRITE OPERATION WITH CACHE</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7" y="1120588"/>
            <a:ext cx="11544040" cy="5544906"/>
          </a:xfrm>
        </p:spPr>
        <p:txBody>
          <a:bodyPr>
            <a:normAutofit lnSpcReduction="10000"/>
          </a:bodyPr>
          <a:lstStyle/>
          <a:p>
            <a:r>
              <a:rPr lang="en-US" dirty="0">
                <a:latin typeface="Cambria" panose="02040503050406030204" pitchFamily="18" charset="0"/>
                <a:ea typeface="Cambria" panose="02040503050406030204" pitchFamily="18" charset="0"/>
              </a:rPr>
              <a:t>Write operations with cache provide performance advantages over writing directly to disks.</a:t>
            </a:r>
          </a:p>
          <a:p>
            <a:r>
              <a:rPr lang="en-US" dirty="0">
                <a:latin typeface="Cambria" panose="02040503050406030204" pitchFamily="18" charset="0"/>
                <a:ea typeface="Cambria" panose="02040503050406030204" pitchFamily="18" charset="0"/>
              </a:rPr>
              <a:t>When an I/O is written to cache and acknowledged, it is completed in far less time( from the host’s perspective) than it would take to write directly to disk.</a:t>
            </a:r>
          </a:p>
          <a:p>
            <a:r>
              <a:rPr lang="en-US" dirty="0">
                <a:latin typeface="Cambria" panose="02040503050406030204" pitchFamily="18" charset="0"/>
                <a:ea typeface="Cambria" panose="02040503050406030204" pitchFamily="18" charset="0"/>
              </a:rPr>
              <a:t>A write operation with cache is completed in the following ways:</a:t>
            </a:r>
          </a:p>
          <a:p>
            <a:pPr lvl="1">
              <a:buFont typeface="Wingdings" panose="05000000000000000000" pitchFamily="2" charset="2"/>
              <a:buChar char="Ø"/>
            </a:pPr>
            <a:r>
              <a:rPr lang="en-US" dirty="0">
                <a:latin typeface="Cambria" panose="02040503050406030204" pitchFamily="18" charset="0"/>
                <a:ea typeface="Cambria" panose="02040503050406030204" pitchFamily="18" charset="0"/>
              </a:rPr>
              <a:t> </a:t>
            </a:r>
            <a:r>
              <a:rPr lang="en-US" b="1" dirty="0">
                <a:latin typeface="Cambria" panose="02040503050406030204" pitchFamily="18" charset="0"/>
                <a:ea typeface="Cambria" panose="02040503050406030204" pitchFamily="18" charset="0"/>
              </a:rPr>
              <a:t>Write-back cache: </a:t>
            </a:r>
            <a:r>
              <a:rPr lang="en-US" dirty="0">
                <a:latin typeface="Cambria" panose="02040503050406030204" pitchFamily="18" charset="0"/>
                <a:ea typeface="Cambria" panose="02040503050406030204" pitchFamily="18" charset="0"/>
              </a:rPr>
              <a:t>Data is placed in cache and an acknowledgment is sent to the host immediately. Later, data from several writes are committed (de-staged) to the disk. Write response times are much faster because the write operations are isolated from the mechanical delays of the disk. However, uncommitted data is at risk of loss if cache failures occur.</a:t>
            </a:r>
          </a:p>
          <a:p>
            <a:pPr lvl="1">
              <a:buFont typeface="Wingdings" panose="05000000000000000000" pitchFamily="2" charset="2"/>
              <a:buChar char="Ø"/>
            </a:pPr>
            <a:r>
              <a:rPr lang="en-US" b="1" dirty="0">
                <a:latin typeface="Cambria" panose="02040503050406030204" pitchFamily="18" charset="0"/>
                <a:ea typeface="Cambria" panose="02040503050406030204" pitchFamily="18" charset="0"/>
              </a:rPr>
              <a:t>Write-through cache</a:t>
            </a:r>
            <a:r>
              <a:rPr lang="en-US" dirty="0">
                <a:latin typeface="Cambria" panose="02040503050406030204" pitchFamily="18" charset="0"/>
                <a:ea typeface="Cambria" panose="02040503050406030204" pitchFamily="18" charset="0"/>
              </a:rPr>
              <a:t>: Data is placed in the cache and immediately written to disk, and an acknowledgment is sent to the host. Because data is committed to disk as it arrives, the risks of data loss are low, but the write-response time is longer of the </a:t>
            </a:r>
            <a:r>
              <a:rPr lang="en-US">
                <a:latin typeface="Cambria" panose="02040503050406030204" pitchFamily="18" charset="0"/>
                <a:ea typeface="Cambria" panose="02040503050406030204" pitchFamily="18" charset="0"/>
              </a:rPr>
              <a:t>disk operations</a:t>
            </a:r>
            <a:r>
              <a:rPr lang="en-US" dirty="0">
                <a:latin typeface="Cambria" panose="02040503050406030204" pitchFamily="18" charset="0"/>
                <a:ea typeface="Cambria" panose="02040503050406030204" pitchFamily="18" charset="0"/>
              </a:rPr>
              <a:t>.</a:t>
            </a:r>
          </a:p>
        </p:txBody>
      </p:sp>
    </p:spTree>
    <p:extLst>
      <p:ext uri="{BB962C8B-B14F-4D97-AF65-F5344CB8AC3E}">
        <p14:creationId xmlns:p14="http://schemas.microsoft.com/office/powerpoint/2010/main" val="31246033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614318"/>
          </a:xfrm>
        </p:spPr>
        <p:txBody>
          <a:bodyPr>
            <a:normAutofit fontScale="90000"/>
          </a:bodyPr>
          <a:lstStyle/>
          <a:p>
            <a:pPr algn="ctr"/>
            <a:r>
              <a:rPr lang="en-US" b="1" dirty="0">
                <a:latin typeface="Cambria" panose="02040503050406030204" pitchFamily="18" charset="0"/>
                <a:ea typeface="Cambria" panose="02040503050406030204" pitchFamily="18" charset="0"/>
              </a:rPr>
              <a:t> Cache Management</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7" y="1120588"/>
            <a:ext cx="11544040" cy="5544906"/>
          </a:xfrm>
        </p:spPr>
        <p:txBody>
          <a:bodyPr>
            <a:normAutofit/>
          </a:bodyPr>
          <a:lstStyle/>
          <a:p>
            <a:r>
              <a:rPr lang="en-US" dirty="0">
                <a:latin typeface="Cambria" panose="02040503050406030204" pitchFamily="18" charset="0"/>
                <a:ea typeface="Cambria" panose="02040503050406030204" pitchFamily="18" charset="0"/>
              </a:rPr>
              <a:t>Various cache management algorithms are implemented in intelligent storage systems.</a:t>
            </a:r>
          </a:p>
          <a:p>
            <a:r>
              <a:rPr lang="en-US" dirty="0">
                <a:latin typeface="Cambria" panose="02040503050406030204" pitchFamily="18" charset="0"/>
                <a:ea typeface="Cambria" panose="02040503050406030204" pitchFamily="18" charset="0"/>
              </a:rPr>
              <a:t>The most commonly used algorithms are:</a:t>
            </a:r>
          </a:p>
          <a:p>
            <a:pPr lvl="1">
              <a:buFont typeface="Wingdings" panose="05000000000000000000" pitchFamily="2" charset="2"/>
              <a:buChar char="Ø"/>
            </a:pPr>
            <a:r>
              <a:rPr lang="en-US" b="1" dirty="0">
                <a:latin typeface="Cambria" panose="02040503050406030204" pitchFamily="18" charset="0"/>
                <a:ea typeface="Cambria" panose="02040503050406030204" pitchFamily="18" charset="0"/>
              </a:rPr>
              <a:t>Least Recently Used (LRU):</a:t>
            </a:r>
          </a:p>
          <a:p>
            <a:pPr lvl="2">
              <a:buFont typeface="Wingdings" panose="05000000000000000000" pitchFamily="2" charset="2"/>
              <a:buChar char="v"/>
            </a:pPr>
            <a:r>
              <a:rPr lang="en-US" b="1" dirty="0">
                <a:latin typeface="Cambria" panose="02040503050406030204" pitchFamily="18" charset="0"/>
                <a:ea typeface="Cambria" panose="02040503050406030204" pitchFamily="18" charset="0"/>
              </a:rPr>
              <a:t>An algorithm that continuously monitors</a:t>
            </a:r>
            <a:r>
              <a:rPr lang="en-US" dirty="0">
                <a:latin typeface="Cambria" panose="02040503050406030204" pitchFamily="18" charset="0"/>
                <a:ea typeface="Cambria" panose="02040503050406030204" pitchFamily="18" charset="0"/>
              </a:rPr>
              <a:t> data access in cache and identifies the cache pages that have not been accessed for a long time.</a:t>
            </a:r>
          </a:p>
          <a:p>
            <a:pPr lvl="2">
              <a:buFont typeface="Wingdings" panose="05000000000000000000" pitchFamily="2" charset="2"/>
              <a:buChar char="v"/>
            </a:pPr>
            <a:r>
              <a:rPr lang="en-US" dirty="0">
                <a:latin typeface="Cambria" panose="02040503050406030204" pitchFamily="18" charset="0"/>
                <a:ea typeface="Cambria" panose="02040503050406030204" pitchFamily="18" charset="0"/>
              </a:rPr>
              <a:t>LRU either frees up these pages or marks them for reuse.</a:t>
            </a:r>
          </a:p>
          <a:p>
            <a:pPr lvl="2">
              <a:buFont typeface="Wingdings" panose="05000000000000000000" pitchFamily="2" charset="2"/>
              <a:buChar char="v"/>
            </a:pPr>
            <a:r>
              <a:rPr lang="en-US" dirty="0">
                <a:latin typeface="Cambria" panose="02040503050406030204" pitchFamily="18" charset="0"/>
                <a:ea typeface="Cambria" panose="02040503050406030204" pitchFamily="18" charset="0"/>
              </a:rPr>
              <a:t>This algorithm is based on the assumption that data that has not been accessed for a while will not be requested by the host</a:t>
            </a:r>
          </a:p>
          <a:p>
            <a:pPr lvl="2">
              <a:buFont typeface="Wingdings" panose="05000000000000000000" pitchFamily="2" charset="2"/>
              <a:buChar char="v"/>
            </a:pPr>
            <a:endParaRPr lang="en-US" dirty="0">
              <a:latin typeface="Cambria" panose="02040503050406030204" pitchFamily="18" charset="0"/>
              <a:ea typeface="Cambria" panose="02040503050406030204" pitchFamily="18" charset="0"/>
            </a:endParaRPr>
          </a:p>
          <a:p>
            <a:pPr lvl="1">
              <a:buFont typeface="Wingdings" panose="05000000000000000000" pitchFamily="2" charset="2"/>
              <a:buChar char="Ø"/>
            </a:pPr>
            <a:r>
              <a:rPr lang="en-US" dirty="0">
                <a:latin typeface="Cambria" panose="02040503050406030204" pitchFamily="18" charset="0"/>
                <a:ea typeface="Cambria" panose="02040503050406030204" pitchFamily="18" charset="0"/>
              </a:rPr>
              <a:t> </a:t>
            </a:r>
            <a:r>
              <a:rPr lang="en-US" b="1" dirty="0">
                <a:latin typeface="Cambria" panose="02040503050406030204" pitchFamily="18" charset="0"/>
                <a:ea typeface="Cambria" panose="02040503050406030204" pitchFamily="18" charset="0"/>
              </a:rPr>
              <a:t>Most Recently Used (MRU):</a:t>
            </a:r>
          </a:p>
          <a:p>
            <a:pPr lvl="2">
              <a:buFont typeface="Wingdings" panose="05000000000000000000" pitchFamily="2" charset="2"/>
              <a:buChar char="v"/>
            </a:pPr>
            <a:r>
              <a:rPr lang="en-US" b="1" dirty="0">
                <a:latin typeface="Cambria" panose="02040503050406030204" pitchFamily="18" charset="0"/>
                <a:ea typeface="Cambria" panose="02040503050406030204" pitchFamily="18" charset="0"/>
              </a:rPr>
              <a:t>This algorithm is the opposite of LRU, where </a:t>
            </a:r>
            <a:r>
              <a:rPr lang="en-US" dirty="0">
                <a:latin typeface="Cambria" panose="02040503050406030204" pitchFamily="18" charset="0"/>
                <a:ea typeface="Cambria" panose="02040503050406030204" pitchFamily="18" charset="0"/>
              </a:rPr>
              <a:t>the pages that have been accessed most recently are freed up or marked for reuse.</a:t>
            </a:r>
          </a:p>
          <a:p>
            <a:pPr lvl="2">
              <a:buFont typeface="Wingdings" panose="05000000000000000000" pitchFamily="2" charset="2"/>
              <a:buChar char="v"/>
            </a:pPr>
            <a:r>
              <a:rPr lang="en-US" dirty="0">
                <a:latin typeface="Cambria" panose="02040503050406030204" pitchFamily="18" charset="0"/>
                <a:ea typeface="Cambria" panose="02040503050406030204" pitchFamily="18" charset="0"/>
              </a:rPr>
              <a:t>This algorithm is based on the assumption that recently accessed data may not be required for a while.</a:t>
            </a:r>
          </a:p>
        </p:txBody>
      </p:sp>
    </p:spTree>
    <p:extLst>
      <p:ext uri="{BB962C8B-B14F-4D97-AF65-F5344CB8AC3E}">
        <p14:creationId xmlns:p14="http://schemas.microsoft.com/office/powerpoint/2010/main" val="925635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lstStyle/>
          <a:p>
            <a:pPr algn="ctr"/>
            <a:r>
              <a:rPr lang="en-US" b="1" dirty="0">
                <a:latin typeface="Cambria" panose="02040503050406030204" pitchFamily="18" charset="0"/>
                <a:ea typeface="Cambria" panose="02040503050406030204" pitchFamily="18" charset="0"/>
              </a:rPr>
              <a:t>INFORMATION</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202268"/>
            <a:ext cx="11855116" cy="5463226"/>
          </a:xfrm>
        </p:spPr>
        <p:txBody>
          <a:bodyPr>
            <a:normAutofit/>
          </a:bodyPr>
          <a:lstStyle/>
          <a:p>
            <a:r>
              <a:rPr lang="en-US" sz="2400" b="1" dirty="0">
                <a:latin typeface="Cambria" panose="02040503050406030204" pitchFamily="18" charset="0"/>
                <a:ea typeface="Cambria" panose="02040503050406030204" pitchFamily="18" charset="0"/>
              </a:rPr>
              <a:t>Data</a:t>
            </a:r>
            <a:r>
              <a:rPr lang="en-US" sz="2400" dirty="0">
                <a:latin typeface="Cambria" panose="02040503050406030204" pitchFamily="18" charset="0"/>
                <a:ea typeface="Cambria" panose="02040503050406030204" pitchFamily="18" charset="0"/>
              </a:rPr>
              <a:t>, whether structured or unstructured, </a:t>
            </a:r>
            <a:r>
              <a:rPr lang="en-US" sz="2400" b="1" dirty="0">
                <a:latin typeface="Cambria" panose="02040503050406030204" pitchFamily="18" charset="0"/>
                <a:ea typeface="Cambria" panose="02040503050406030204" pitchFamily="18" charset="0"/>
              </a:rPr>
              <a:t>does not fulfil any purpose </a:t>
            </a:r>
            <a:r>
              <a:rPr lang="en-US" sz="2400" dirty="0">
                <a:latin typeface="Cambria" panose="02040503050406030204" pitchFamily="18" charset="0"/>
                <a:ea typeface="Cambria" panose="02040503050406030204" pitchFamily="18" charset="0"/>
              </a:rPr>
              <a:t>for individuals or businesses </a:t>
            </a:r>
            <a:r>
              <a:rPr lang="en-US" sz="2400" b="1" dirty="0">
                <a:latin typeface="Cambria" panose="02040503050406030204" pitchFamily="18" charset="0"/>
                <a:ea typeface="Cambria" panose="02040503050406030204" pitchFamily="18" charset="0"/>
              </a:rPr>
              <a:t>unless</a:t>
            </a:r>
            <a:r>
              <a:rPr lang="en-US" sz="2400" dirty="0">
                <a:latin typeface="Cambria" panose="02040503050406030204" pitchFamily="18" charset="0"/>
                <a:ea typeface="Cambria" panose="02040503050406030204" pitchFamily="18" charset="0"/>
              </a:rPr>
              <a:t> it is </a:t>
            </a:r>
            <a:r>
              <a:rPr lang="en-US" sz="2400" b="1" dirty="0">
                <a:latin typeface="Cambria" panose="02040503050406030204" pitchFamily="18" charset="0"/>
                <a:ea typeface="Cambria" panose="02040503050406030204" pitchFamily="18" charset="0"/>
              </a:rPr>
              <a:t>presented in  a meaningful form</a:t>
            </a:r>
            <a:r>
              <a:rPr lang="en-US" sz="2400" dirty="0">
                <a:latin typeface="Cambria" panose="02040503050406030204" pitchFamily="18" charset="0"/>
                <a:ea typeface="Cambria" panose="02040503050406030204" pitchFamily="18" charset="0"/>
              </a:rPr>
              <a:t>.</a:t>
            </a:r>
            <a:br>
              <a:rPr lang="en-US" sz="2400" dirty="0">
                <a:latin typeface="Cambria" panose="02040503050406030204" pitchFamily="18" charset="0"/>
                <a:ea typeface="Cambria" panose="02040503050406030204" pitchFamily="18" charset="0"/>
              </a:rPr>
            </a:br>
            <a:endParaRPr lang="en-US" sz="2400" dirty="0">
              <a:latin typeface="Cambria" panose="02040503050406030204" pitchFamily="18" charset="0"/>
              <a:ea typeface="Cambria" panose="02040503050406030204" pitchFamily="18" charset="0"/>
            </a:endParaRPr>
          </a:p>
          <a:p>
            <a:r>
              <a:rPr lang="en-US" sz="2400" b="1" dirty="0">
                <a:latin typeface="Cambria" panose="02040503050406030204" pitchFamily="18" charset="0"/>
                <a:ea typeface="Cambria" panose="02040503050406030204" pitchFamily="18" charset="0"/>
              </a:rPr>
              <a:t>Information</a:t>
            </a:r>
            <a:r>
              <a:rPr lang="en-US" sz="2400" dirty="0">
                <a:latin typeface="Cambria" panose="02040503050406030204" pitchFamily="18" charset="0"/>
                <a:ea typeface="Cambria" panose="02040503050406030204" pitchFamily="18" charset="0"/>
              </a:rPr>
              <a:t> is the </a:t>
            </a:r>
            <a:r>
              <a:rPr lang="en-US" sz="2400" b="1" dirty="0">
                <a:latin typeface="Cambria" panose="02040503050406030204" pitchFamily="18" charset="0"/>
                <a:ea typeface="Cambria" panose="02040503050406030204" pitchFamily="18" charset="0"/>
              </a:rPr>
              <a:t>intelligence and knowledge derived from data</a:t>
            </a:r>
            <a:r>
              <a:rPr lang="en-US" sz="2400" dirty="0">
                <a:latin typeface="Cambria" panose="02040503050406030204" pitchFamily="18" charset="0"/>
                <a:ea typeface="Cambria" panose="02040503050406030204" pitchFamily="18" charset="0"/>
              </a:rPr>
              <a:t>.</a:t>
            </a:r>
          </a:p>
          <a:p>
            <a:r>
              <a:rPr lang="en-US" sz="2400" b="1" dirty="0">
                <a:latin typeface="Cambria" panose="02040503050406030204" pitchFamily="18" charset="0"/>
                <a:ea typeface="Cambria" panose="02040503050406030204" pitchFamily="18" charset="0"/>
              </a:rPr>
              <a:t>Businesses</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analyze</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raw</a:t>
            </a:r>
            <a:r>
              <a:rPr lang="en-US" sz="2400" dirty="0">
                <a:latin typeface="Cambria" panose="02040503050406030204" pitchFamily="18" charset="0"/>
                <a:ea typeface="Cambria" panose="02040503050406030204" pitchFamily="18" charset="0"/>
              </a:rPr>
              <a:t> data in order </a:t>
            </a:r>
            <a:r>
              <a:rPr lang="en-US" sz="2400" b="1" dirty="0">
                <a:latin typeface="Cambria" panose="02040503050406030204" pitchFamily="18" charset="0"/>
                <a:ea typeface="Cambria" panose="02040503050406030204" pitchFamily="18" charset="0"/>
              </a:rPr>
              <a:t>to</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identify</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meaningful trends</a:t>
            </a:r>
            <a:r>
              <a:rPr lang="en-US" sz="2400" dirty="0">
                <a:latin typeface="Cambria" panose="02040503050406030204" pitchFamily="18" charset="0"/>
                <a:ea typeface="Cambria" panose="02040503050406030204" pitchFamily="18" charset="0"/>
              </a:rPr>
              <a:t>. </a:t>
            </a:r>
          </a:p>
          <a:p>
            <a:r>
              <a:rPr lang="en-US" sz="2400" dirty="0">
                <a:latin typeface="Cambria" panose="02040503050406030204" pitchFamily="18" charset="0"/>
                <a:ea typeface="Cambria" panose="02040503050406030204" pitchFamily="18" charset="0"/>
              </a:rPr>
              <a:t>On the </a:t>
            </a:r>
            <a:r>
              <a:rPr lang="en-US" sz="2400" b="1" dirty="0">
                <a:latin typeface="Cambria" panose="02040503050406030204" pitchFamily="18" charset="0"/>
                <a:ea typeface="Cambria" panose="02040503050406030204" pitchFamily="18" charset="0"/>
              </a:rPr>
              <a:t>basis of these trends</a:t>
            </a:r>
            <a:r>
              <a:rPr lang="en-US" sz="2400" dirty="0">
                <a:latin typeface="Cambria" panose="02040503050406030204" pitchFamily="18" charset="0"/>
                <a:ea typeface="Cambria" panose="02040503050406030204" pitchFamily="18" charset="0"/>
              </a:rPr>
              <a:t>, a </a:t>
            </a:r>
            <a:r>
              <a:rPr lang="en-US" sz="2400" b="1" dirty="0">
                <a:latin typeface="Cambria" panose="02040503050406030204" pitchFamily="18" charset="0"/>
                <a:ea typeface="Cambria" panose="02040503050406030204" pitchFamily="18" charset="0"/>
              </a:rPr>
              <a:t>company</a:t>
            </a:r>
            <a:r>
              <a:rPr lang="en-US" sz="2400" dirty="0">
                <a:latin typeface="Cambria" panose="02040503050406030204" pitchFamily="18" charset="0"/>
                <a:ea typeface="Cambria" panose="02040503050406030204" pitchFamily="18" charset="0"/>
              </a:rPr>
              <a:t> can </a:t>
            </a:r>
            <a:r>
              <a:rPr lang="en-US" sz="2400" b="1" dirty="0">
                <a:latin typeface="Cambria" panose="02040503050406030204" pitchFamily="18" charset="0"/>
                <a:ea typeface="Cambria" panose="02040503050406030204" pitchFamily="18" charset="0"/>
              </a:rPr>
              <a:t>plan</a:t>
            </a:r>
            <a:r>
              <a:rPr lang="en-US" sz="2400" dirty="0">
                <a:latin typeface="Cambria" panose="02040503050406030204" pitchFamily="18" charset="0"/>
                <a:ea typeface="Cambria" panose="02040503050406030204" pitchFamily="18" charset="0"/>
              </a:rPr>
              <a:t> or modify its </a:t>
            </a:r>
            <a:r>
              <a:rPr lang="en-US" sz="2400" b="1" dirty="0">
                <a:latin typeface="Cambria" panose="02040503050406030204" pitchFamily="18" charset="0"/>
                <a:ea typeface="Cambria" panose="02040503050406030204" pitchFamily="18" charset="0"/>
              </a:rPr>
              <a:t>strategy</a:t>
            </a:r>
            <a:r>
              <a:rPr lang="en-US" sz="2400" dirty="0">
                <a:latin typeface="Cambria" panose="02040503050406030204" pitchFamily="18" charset="0"/>
                <a:ea typeface="Cambria" panose="02040503050406030204" pitchFamily="18" charset="0"/>
              </a:rPr>
              <a:t>.</a:t>
            </a:r>
            <a:br>
              <a:rPr lang="en-US" sz="2400" dirty="0">
                <a:latin typeface="Cambria" panose="02040503050406030204" pitchFamily="18" charset="0"/>
                <a:ea typeface="Cambria" panose="02040503050406030204" pitchFamily="18" charset="0"/>
              </a:rPr>
            </a:br>
            <a:endParaRPr lang="en-US" sz="2400" dirty="0">
              <a:latin typeface="Cambria" panose="02040503050406030204" pitchFamily="18" charset="0"/>
              <a:ea typeface="Cambria" panose="02040503050406030204" pitchFamily="18" charset="0"/>
            </a:endParaRPr>
          </a:p>
          <a:p>
            <a:r>
              <a:rPr lang="en-US" sz="2400" dirty="0">
                <a:latin typeface="Cambria" panose="02040503050406030204" pitchFamily="18" charset="0"/>
                <a:ea typeface="Cambria" panose="02040503050406030204" pitchFamily="18" charset="0"/>
              </a:rPr>
              <a:t>For </a:t>
            </a:r>
            <a:r>
              <a:rPr lang="en-US" sz="2400" b="1" dirty="0">
                <a:latin typeface="Cambria" panose="02040503050406030204" pitchFamily="18" charset="0"/>
                <a:ea typeface="Cambria" panose="02040503050406030204" pitchFamily="18" charset="0"/>
              </a:rPr>
              <a:t>example</a:t>
            </a:r>
            <a:r>
              <a:rPr lang="en-US" sz="2400" dirty="0">
                <a:latin typeface="Cambria" panose="02040503050406030204" pitchFamily="18" charset="0"/>
                <a:ea typeface="Cambria" panose="02040503050406030204" pitchFamily="18" charset="0"/>
              </a:rPr>
              <a:t>, a </a:t>
            </a:r>
            <a:r>
              <a:rPr lang="en-US" sz="2400" b="1" dirty="0">
                <a:latin typeface="Cambria" panose="02040503050406030204" pitchFamily="18" charset="0"/>
                <a:ea typeface="Cambria" panose="02040503050406030204" pitchFamily="18" charset="0"/>
              </a:rPr>
              <a:t>retailer</a:t>
            </a:r>
            <a:r>
              <a:rPr lang="en-US" sz="2400" dirty="0">
                <a:latin typeface="Cambria" panose="02040503050406030204" pitchFamily="18" charset="0"/>
                <a:ea typeface="Cambria" panose="02040503050406030204" pitchFamily="18" charset="0"/>
              </a:rPr>
              <a:t> identifies customers’ preferred products and brand names by</a:t>
            </a:r>
          </a:p>
          <a:p>
            <a:pPr marL="0" indent="0">
              <a:buNone/>
            </a:pPr>
            <a:r>
              <a:rPr lang="en-US" sz="2400" dirty="0">
                <a:latin typeface="Cambria" panose="02040503050406030204" pitchFamily="18" charset="0"/>
                <a:ea typeface="Cambria" panose="02040503050406030204" pitchFamily="18" charset="0"/>
              </a:rPr>
              <a:t>analyzing their purchase patterns and maintaining an inventory of those products.</a:t>
            </a:r>
            <a:br>
              <a:rPr lang="en-US" sz="2400" dirty="0">
                <a:latin typeface="Cambria" panose="02040503050406030204" pitchFamily="18" charset="0"/>
                <a:ea typeface="Cambria" panose="02040503050406030204" pitchFamily="18" charset="0"/>
              </a:rPr>
            </a:br>
            <a:endParaRPr lang="en-US" sz="2400" dirty="0">
              <a:latin typeface="Cambria" panose="02040503050406030204" pitchFamily="18" charset="0"/>
              <a:ea typeface="Cambria" panose="02040503050406030204" pitchFamily="18" charset="0"/>
            </a:endParaRPr>
          </a:p>
          <a:p>
            <a:r>
              <a:rPr lang="en-US" sz="2400" dirty="0">
                <a:latin typeface="Cambria" panose="02040503050406030204" pitchFamily="18" charset="0"/>
                <a:ea typeface="Cambria" panose="02040503050406030204" pitchFamily="18" charset="0"/>
              </a:rPr>
              <a:t>Because </a:t>
            </a:r>
            <a:r>
              <a:rPr lang="en-US" sz="2400" b="1" dirty="0">
                <a:latin typeface="Cambria" panose="02040503050406030204" pitchFamily="18" charset="0"/>
                <a:ea typeface="Cambria" panose="02040503050406030204" pitchFamily="18" charset="0"/>
              </a:rPr>
              <a:t>information</a:t>
            </a:r>
            <a:r>
              <a:rPr lang="en-US" sz="2400" dirty="0">
                <a:latin typeface="Cambria" panose="02040503050406030204" pitchFamily="18" charset="0"/>
                <a:ea typeface="Cambria" panose="02040503050406030204" pitchFamily="18" charset="0"/>
              </a:rPr>
              <a:t> is </a:t>
            </a:r>
            <a:r>
              <a:rPr lang="en-US" sz="2400" b="1" dirty="0">
                <a:latin typeface="Cambria" panose="02040503050406030204" pitchFamily="18" charset="0"/>
                <a:ea typeface="Cambria" panose="02040503050406030204" pitchFamily="18" charset="0"/>
              </a:rPr>
              <a:t>critical</a:t>
            </a:r>
            <a:r>
              <a:rPr lang="en-US" sz="2400" dirty="0">
                <a:latin typeface="Cambria" panose="02040503050406030204" pitchFamily="18" charset="0"/>
                <a:ea typeface="Cambria" panose="02040503050406030204" pitchFamily="18" charset="0"/>
              </a:rPr>
              <a:t> to the success of a business, there is an ever present</a:t>
            </a:r>
          </a:p>
          <a:p>
            <a:pPr marL="0" indent="0">
              <a:buNone/>
            </a:pPr>
            <a:r>
              <a:rPr lang="en-US" sz="2400" b="1" dirty="0">
                <a:latin typeface="Cambria" panose="02040503050406030204" pitchFamily="18" charset="0"/>
                <a:ea typeface="Cambria" panose="02040503050406030204" pitchFamily="18" charset="0"/>
              </a:rPr>
              <a:t>concern</a:t>
            </a:r>
            <a:r>
              <a:rPr lang="en-US" sz="2400" dirty="0">
                <a:latin typeface="Cambria" panose="02040503050406030204" pitchFamily="18" charset="0"/>
                <a:ea typeface="Cambria" panose="02040503050406030204" pitchFamily="18" charset="0"/>
              </a:rPr>
              <a:t> about its </a:t>
            </a:r>
            <a:r>
              <a:rPr lang="en-US" sz="2400" b="1" dirty="0">
                <a:latin typeface="Cambria" panose="02040503050406030204" pitchFamily="18" charset="0"/>
                <a:ea typeface="Cambria" panose="02040503050406030204" pitchFamily="18" charset="0"/>
              </a:rPr>
              <a:t>availability</a:t>
            </a:r>
            <a:r>
              <a:rPr lang="en-US" sz="2400" dirty="0">
                <a:latin typeface="Cambria" panose="02040503050406030204" pitchFamily="18" charset="0"/>
                <a:ea typeface="Cambria" panose="02040503050406030204" pitchFamily="18" charset="0"/>
              </a:rPr>
              <a:t> and </a:t>
            </a:r>
            <a:r>
              <a:rPr lang="en-US" sz="2400" b="1" dirty="0">
                <a:latin typeface="Cambria" panose="02040503050406030204" pitchFamily="18" charset="0"/>
                <a:ea typeface="Cambria" panose="02040503050406030204" pitchFamily="18" charset="0"/>
              </a:rPr>
              <a:t>protection</a:t>
            </a:r>
            <a:r>
              <a:rPr lang="en-US" sz="2400" dirty="0">
                <a:latin typeface="Cambria" panose="02040503050406030204" pitchFamily="18" charset="0"/>
                <a:ea typeface="Cambria" panose="02040503050406030204" pitchFamily="18" charset="0"/>
              </a:rPr>
              <a:t>.</a:t>
            </a:r>
            <a:endParaRPr lang="en-IN" sz="2000"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spTree>
    <p:extLst>
      <p:ext uri="{BB962C8B-B14F-4D97-AF65-F5344CB8AC3E}">
        <p14:creationId xmlns:p14="http://schemas.microsoft.com/office/powerpoint/2010/main" val="207881475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614318"/>
          </a:xfrm>
        </p:spPr>
        <p:txBody>
          <a:bodyPr>
            <a:normAutofit fontScale="90000"/>
          </a:bodyPr>
          <a:lstStyle/>
          <a:p>
            <a:pPr algn="ctr"/>
            <a:r>
              <a:rPr lang="en-US" b="1" dirty="0">
                <a:latin typeface="Cambria" panose="02040503050406030204" pitchFamily="18" charset="0"/>
                <a:ea typeface="Cambria" panose="02040503050406030204" pitchFamily="18" charset="0"/>
              </a:rPr>
              <a:t> Cache Flushing</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7" y="1120588"/>
            <a:ext cx="11544040" cy="5544906"/>
          </a:xfrm>
        </p:spPr>
        <p:txBody>
          <a:bodyPr>
            <a:normAutofit/>
          </a:bodyPr>
          <a:lstStyle/>
          <a:p>
            <a:r>
              <a:rPr lang="en-US" dirty="0">
                <a:latin typeface="Cambria" panose="02040503050406030204" pitchFamily="18" charset="0"/>
                <a:ea typeface="Cambria" panose="02040503050406030204" pitchFamily="18" charset="0"/>
              </a:rPr>
              <a:t>Storage system take action to flush dirty pages.</a:t>
            </a:r>
          </a:p>
          <a:p>
            <a:r>
              <a:rPr lang="en-US" dirty="0">
                <a:latin typeface="Cambria" panose="02040503050406030204" pitchFamily="18" charset="0"/>
                <a:ea typeface="Cambria" panose="02040503050406030204" pitchFamily="18" charset="0"/>
              </a:rPr>
              <a:t>Flushing is process that commits data from cache to the disk.</a:t>
            </a:r>
          </a:p>
          <a:p>
            <a:pPr lvl="1">
              <a:buFont typeface="Wingdings" panose="05000000000000000000" pitchFamily="2" charset="2"/>
              <a:buChar char="ü"/>
            </a:pPr>
            <a:r>
              <a:rPr lang="en-US" dirty="0">
                <a:latin typeface="Cambria" panose="02040503050406030204" pitchFamily="18" charset="0"/>
                <a:ea typeface="Cambria" panose="02040503050406030204" pitchFamily="18" charset="0"/>
              </a:rPr>
              <a:t>Idle flushing</a:t>
            </a:r>
          </a:p>
          <a:p>
            <a:pPr lvl="1">
              <a:buFont typeface="Wingdings" panose="05000000000000000000" pitchFamily="2" charset="2"/>
              <a:buChar char="ü"/>
            </a:pPr>
            <a:r>
              <a:rPr lang="en-US" dirty="0">
                <a:latin typeface="Cambria" panose="02040503050406030204" pitchFamily="18" charset="0"/>
                <a:ea typeface="Cambria" panose="02040503050406030204" pitchFamily="18" charset="0"/>
              </a:rPr>
              <a:t>High watermark flushing</a:t>
            </a:r>
          </a:p>
          <a:p>
            <a:pPr lvl="1">
              <a:buFont typeface="Wingdings" panose="05000000000000000000" pitchFamily="2" charset="2"/>
              <a:buChar char="ü"/>
            </a:pPr>
            <a:r>
              <a:rPr lang="en-US" dirty="0">
                <a:latin typeface="Cambria" panose="02040503050406030204" pitchFamily="18" charset="0"/>
                <a:ea typeface="Cambria" panose="02040503050406030204" pitchFamily="18" charset="0"/>
              </a:rPr>
              <a:t>Forced flushing</a:t>
            </a:r>
          </a:p>
        </p:txBody>
      </p:sp>
      <p:pic>
        <p:nvPicPr>
          <p:cNvPr id="4" name="Picture 3">
            <a:extLst>
              <a:ext uri="{FF2B5EF4-FFF2-40B4-BE49-F238E27FC236}">
                <a16:creationId xmlns:a16="http://schemas.microsoft.com/office/drawing/2014/main" id="{2D8ADC30-02C3-98A2-51A3-FBEBB05FDC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7026" y="2921674"/>
            <a:ext cx="8678857" cy="3895790"/>
          </a:xfrm>
          <a:prstGeom prst="rect">
            <a:avLst/>
          </a:prstGeom>
        </p:spPr>
      </p:pic>
    </p:spTree>
    <p:extLst>
      <p:ext uri="{BB962C8B-B14F-4D97-AF65-F5344CB8AC3E}">
        <p14:creationId xmlns:p14="http://schemas.microsoft.com/office/powerpoint/2010/main" val="416440445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614318"/>
          </a:xfrm>
        </p:spPr>
        <p:txBody>
          <a:bodyPr>
            <a:normAutofit fontScale="90000"/>
          </a:bodyPr>
          <a:lstStyle/>
          <a:p>
            <a:pPr algn="ctr"/>
            <a:r>
              <a:rPr lang="en-US" b="1" dirty="0">
                <a:latin typeface="Cambria" panose="02040503050406030204" pitchFamily="18" charset="0"/>
                <a:ea typeface="Cambria" panose="02040503050406030204" pitchFamily="18" charset="0"/>
              </a:rPr>
              <a:t> Cache Data Protection</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7" y="1120588"/>
            <a:ext cx="11544040" cy="5544906"/>
          </a:xfrm>
        </p:spPr>
        <p:txBody>
          <a:bodyPr>
            <a:normAutofit/>
          </a:bodyPr>
          <a:lstStyle/>
          <a:p>
            <a:r>
              <a:rPr lang="en-US" dirty="0">
                <a:latin typeface="Cambria" panose="02040503050406030204" pitchFamily="18" charset="0"/>
                <a:ea typeface="Cambria" panose="02040503050406030204" pitchFamily="18" charset="0"/>
              </a:rPr>
              <a:t>Protecting cache data against failure: (Power failure)</a:t>
            </a:r>
          </a:p>
          <a:p>
            <a:pPr lvl="1">
              <a:buFont typeface="Wingdings" panose="05000000000000000000" pitchFamily="2" charset="2"/>
              <a:buChar char="Ø"/>
            </a:pPr>
            <a:r>
              <a:rPr lang="en-US" dirty="0">
                <a:latin typeface="Cambria" panose="02040503050406030204" pitchFamily="18" charset="0"/>
                <a:ea typeface="Cambria" panose="02040503050406030204" pitchFamily="18" charset="0"/>
              </a:rPr>
              <a:t>Cache mirroring</a:t>
            </a:r>
          </a:p>
          <a:p>
            <a:pPr lvl="2">
              <a:buFont typeface="Wingdings" panose="05000000000000000000" pitchFamily="2" charset="2"/>
              <a:buChar char="v"/>
            </a:pPr>
            <a:r>
              <a:rPr lang="en-US" dirty="0">
                <a:latin typeface="Cambria" panose="02040503050406030204" pitchFamily="18" charset="0"/>
                <a:ea typeface="Cambria" panose="02040503050406030204" pitchFamily="18" charset="0"/>
              </a:rPr>
              <a:t>Each write to the cache is held in two different memory locations on two independent memory cards</a:t>
            </a:r>
          </a:p>
          <a:p>
            <a:pPr lvl="2">
              <a:buFont typeface="Wingdings" panose="05000000000000000000" pitchFamily="2" charset="2"/>
              <a:buChar char="v"/>
            </a:pPr>
            <a:r>
              <a:rPr lang="en-US" dirty="0">
                <a:latin typeface="Cambria" panose="02040503050406030204" pitchFamily="18" charset="0"/>
                <a:ea typeface="Cambria" panose="02040503050406030204" pitchFamily="18" charset="0"/>
              </a:rPr>
              <a:t>Cache coherency(only writes are mirrored)</a:t>
            </a:r>
          </a:p>
          <a:p>
            <a:pPr lvl="1">
              <a:buFont typeface="Wingdings" panose="05000000000000000000" pitchFamily="2" charset="2"/>
              <a:buChar char="Ø"/>
            </a:pPr>
            <a:r>
              <a:rPr lang="en-US" dirty="0">
                <a:latin typeface="Cambria" panose="02040503050406030204" pitchFamily="18" charset="0"/>
                <a:ea typeface="Cambria" panose="02040503050406030204" pitchFamily="18" charset="0"/>
              </a:rPr>
              <a:t> Cache vaulting</a:t>
            </a:r>
          </a:p>
          <a:p>
            <a:pPr lvl="2">
              <a:buFont typeface="Wingdings" panose="05000000000000000000" pitchFamily="2" charset="2"/>
              <a:buChar char="v"/>
            </a:pPr>
            <a:r>
              <a:rPr lang="en-US" dirty="0">
                <a:latin typeface="Cambria" panose="02040503050406030204" pitchFamily="18" charset="0"/>
                <a:ea typeface="Cambria" panose="02040503050406030204" pitchFamily="18" charset="0"/>
              </a:rPr>
              <a:t>Cache is exposed to the risk of uncommitted data loss due to power failure.</a:t>
            </a:r>
          </a:p>
          <a:p>
            <a:pPr lvl="2">
              <a:buFont typeface="Wingdings" panose="05000000000000000000" pitchFamily="2" charset="2"/>
              <a:buChar char="v"/>
            </a:pPr>
            <a:r>
              <a:rPr lang="en-US" dirty="0">
                <a:latin typeface="Cambria" panose="02040503050406030204" pitchFamily="18" charset="0"/>
                <a:ea typeface="Cambria" panose="02040503050406030204" pitchFamily="18" charset="0"/>
              </a:rPr>
              <a:t>In the event of power failure, uncommitted data is dumped to a dedicated set of drives called </a:t>
            </a:r>
            <a:r>
              <a:rPr lang="en-US">
                <a:latin typeface="Cambria" panose="02040503050406030204" pitchFamily="18" charset="0"/>
                <a:ea typeface="Cambria" panose="02040503050406030204" pitchFamily="18" charset="0"/>
              </a:rPr>
              <a:t>vault drives</a:t>
            </a:r>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77014915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614318"/>
          </a:xfrm>
        </p:spPr>
        <p:txBody>
          <a:bodyPr>
            <a:normAutofit fontScale="90000"/>
          </a:bodyPr>
          <a:lstStyle/>
          <a:p>
            <a:pPr algn="ctr"/>
            <a:r>
              <a:rPr lang="en-US" b="1" dirty="0">
                <a:latin typeface="Cambria" panose="02040503050406030204" pitchFamily="18" charset="0"/>
                <a:ea typeface="Cambria" panose="02040503050406030204" pitchFamily="18" charset="0"/>
              </a:rPr>
              <a:t>Back end</a:t>
            </a:r>
            <a:endParaRPr lang="en-IN" b="1" dirty="0">
              <a:latin typeface="Cambria" panose="02040503050406030204" pitchFamily="18" charset="0"/>
              <a:ea typeface="Cambria" panose="02040503050406030204" pitchFamily="18" charset="0"/>
            </a:endParaRPr>
          </a:p>
        </p:txBody>
      </p:sp>
      <p:pic>
        <p:nvPicPr>
          <p:cNvPr id="5" name="Content Placeholder 4">
            <a:extLst>
              <a:ext uri="{FF2B5EF4-FFF2-40B4-BE49-F238E27FC236}">
                <a16:creationId xmlns:a16="http://schemas.microsoft.com/office/drawing/2014/main" id="{D389A43C-7055-8B98-F9EF-276F8C4E6160}"/>
              </a:ext>
            </a:extLst>
          </p:cNvPr>
          <p:cNvPicPr>
            <a:picLocks noGrp="1" noChangeAspect="1"/>
          </p:cNvPicPr>
          <p:nvPr>
            <p:ph idx="1"/>
          </p:nvPr>
        </p:nvPicPr>
        <p:blipFill>
          <a:blip r:embed="rId2"/>
          <a:stretch>
            <a:fillRect/>
          </a:stretch>
        </p:blipFill>
        <p:spPr>
          <a:xfrm>
            <a:off x="650302" y="1159727"/>
            <a:ext cx="10165572" cy="4661209"/>
          </a:xfrm>
        </p:spPr>
      </p:pic>
    </p:spTree>
    <p:extLst>
      <p:ext uri="{BB962C8B-B14F-4D97-AF65-F5344CB8AC3E}">
        <p14:creationId xmlns:p14="http://schemas.microsoft.com/office/powerpoint/2010/main" val="244512976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614318"/>
          </a:xfrm>
        </p:spPr>
        <p:txBody>
          <a:bodyPr>
            <a:normAutofit fontScale="90000"/>
          </a:bodyPr>
          <a:lstStyle/>
          <a:p>
            <a:pPr algn="ctr"/>
            <a:r>
              <a:rPr lang="en-US" b="1" dirty="0">
                <a:latin typeface="Cambria" panose="02040503050406030204" pitchFamily="18" charset="0"/>
                <a:ea typeface="Cambria" panose="02040503050406030204" pitchFamily="18" charset="0"/>
              </a:rPr>
              <a:t>Back end</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7" y="1120588"/>
            <a:ext cx="11544040" cy="5544906"/>
          </a:xfrm>
        </p:spPr>
        <p:txBody>
          <a:bodyPr>
            <a:normAutofit fontScale="85000" lnSpcReduction="10000"/>
          </a:bodyPr>
          <a:lstStyle/>
          <a:p>
            <a:r>
              <a:rPr lang="en-US" dirty="0">
                <a:latin typeface="Cambria" panose="02040503050406030204" pitchFamily="18" charset="0"/>
                <a:ea typeface="Cambria" panose="02040503050406030204" pitchFamily="18" charset="0"/>
              </a:rPr>
              <a:t>The </a:t>
            </a:r>
            <a:r>
              <a:rPr lang="en-US" i="1" dirty="0">
                <a:latin typeface="Cambria" panose="02040503050406030204" pitchFamily="18" charset="0"/>
                <a:ea typeface="Cambria" panose="02040503050406030204" pitchFamily="18" charset="0"/>
              </a:rPr>
              <a:t>back end </a:t>
            </a:r>
            <a:r>
              <a:rPr lang="en-US" dirty="0">
                <a:latin typeface="Cambria" panose="02040503050406030204" pitchFamily="18" charset="0"/>
                <a:ea typeface="Cambria" panose="02040503050406030204" pitchFamily="18" charset="0"/>
              </a:rPr>
              <a:t>provides an interface between cache and the physical disks.</a:t>
            </a:r>
          </a:p>
          <a:p>
            <a:r>
              <a:rPr lang="en-US" dirty="0">
                <a:latin typeface="Cambria" panose="02040503050406030204" pitchFamily="18" charset="0"/>
                <a:ea typeface="Cambria" panose="02040503050406030204" pitchFamily="18" charset="0"/>
              </a:rPr>
              <a:t>It consists of two components: </a:t>
            </a:r>
            <a:r>
              <a:rPr lang="en-US" b="1" dirty="0">
                <a:latin typeface="Cambria" panose="02040503050406030204" pitchFamily="18" charset="0"/>
                <a:ea typeface="Cambria" panose="02040503050406030204" pitchFamily="18" charset="0"/>
              </a:rPr>
              <a:t>back-end ports </a:t>
            </a:r>
            <a:r>
              <a:rPr lang="en-US" dirty="0">
                <a:latin typeface="Cambria" panose="02040503050406030204" pitchFamily="18" charset="0"/>
                <a:ea typeface="Cambria" panose="02040503050406030204" pitchFamily="18" charset="0"/>
              </a:rPr>
              <a:t>and </a:t>
            </a:r>
            <a:r>
              <a:rPr lang="en-US" b="1" dirty="0">
                <a:latin typeface="Cambria" panose="02040503050406030204" pitchFamily="18" charset="0"/>
                <a:ea typeface="Cambria" panose="02040503050406030204" pitchFamily="18" charset="0"/>
              </a:rPr>
              <a:t>back-end controllers</a:t>
            </a:r>
            <a:r>
              <a:rPr lang="en-US" dirty="0">
                <a:latin typeface="Cambria" panose="02040503050406030204" pitchFamily="18" charset="0"/>
                <a:ea typeface="Cambria" panose="02040503050406030204" pitchFamily="18" charset="0"/>
              </a:rPr>
              <a:t>.</a:t>
            </a:r>
          </a:p>
          <a:p>
            <a:r>
              <a:rPr lang="en-US" dirty="0">
                <a:latin typeface="Cambria" panose="02040503050406030204" pitchFamily="18" charset="0"/>
                <a:ea typeface="Cambria" panose="02040503050406030204" pitchFamily="18" charset="0"/>
              </a:rPr>
              <a:t>The back-end controls data transfers between cache and physical disks.</a:t>
            </a:r>
          </a:p>
          <a:p>
            <a:r>
              <a:rPr lang="en-US" dirty="0">
                <a:latin typeface="Cambria" panose="02040503050406030204" pitchFamily="18" charset="0"/>
                <a:ea typeface="Cambria" panose="02040503050406030204" pitchFamily="18" charset="0"/>
              </a:rPr>
              <a:t>From Cache, data is sent to the back end and then routed to the destination disk.</a:t>
            </a:r>
          </a:p>
          <a:p>
            <a:r>
              <a:rPr lang="en-US" dirty="0">
                <a:latin typeface="Cambria" panose="02040503050406030204" pitchFamily="18" charset="0"/>
                <a:ea typeface="Cambria" panose="02040503050406030204" pitchFamily="18" charset="0"/>
              </a:rPr>
              <a:t>Physical disks are connected to ports on the back end.</a:t>
            </a:r>
          </a:p>
          <a:p>
            <a:r>
              <a:rPr lang="en-US" dirty="0">
                <a:latin typeface="Cambria" panose="02040503050406030204" pitchFamily="18" charset="0"/>
                <a:ea typeface="Cambria" panose="02040503050406030204" pitchFamily="18" charset="0"/>
              </a:rPr>
              <a:t>The back-end controller communicates with the disks when performing reads and writes and also provide additional, but limited, temporary data storage.</a:t>
            </a:r>
          </a:p>
          <a:p>
            <a:r>
              <a:rPr lang="en-US" dirty="0">
                <a:latin typeface="Cambria" panose="02040503050406030204" pitchFamily="18" charset="0"/>
                <a:ea typeface="Cambria" panose="02040503050406030204" pitchFamily="18" charset="0"/>
              </a:rPr>
              <a:t>The algorithms implemented on back-end controllers provide error detection and correction, along with RAID functionality.</a:t>
            </a:r>
          </a:p>
          <a:p>
            <a:r>
              <a:rPr lang="en-US" dirty="0">
                <a:latin typeface="Cambria" panose="02040503050406030204" pitchFamily="18" charset="0"/>
                <a:ea typeface="Cambria" panose="02040503050406030204" pitchFamily="18" charset="0"/>
              </a:rPr>
              <a:t>For high data protection and high availability, storage systems are configured with dual controllers with multiple ports. Such configurations provide an alternative path to physical disks if a controller or port failure occurs.</a:t>
            </a:r>
          </a:p>
          <a:p>
            <a:r>
              <a:rPr lang="en-US" dirty="0">
                <a:latin typeface="Cambria" panose="02040503050406030204" pitchFamily="18" charset="0"/>
                <a:ea typeface="Cambria" panose="02040503050406030204" pitchFamily="18" charset="0"/>
              </a:rPr>
              <a:t>This reliability is further enhanced if the disks are also dual-ported. In that case, each disk port can connect to a separate controller. Multiple controllers also facilitate load balancing.</a:t>
            </a: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30606969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614318"/>
          </a:xfrm>
        </p:spPr>
        <p:txBody>
          <a:bodyPr>
            <a:normAutofit fontScale="90000"/>
          </a:bodyPr>
          <a:lstStyle/>
          <a:p>
            <a:pPr algn="ctr"/>
            <a:r>
              <a:rPr lang="en-US" b="1" dirty="0">
                <a:latin typeface="Cambria" panose="02040503050406030204" pitchFamily="18" charset="0"/>
                <a:ea typeface="Cambria" panose="02040503050406030204" pitchFamily="18" charset="0"/>
              </a:rPr>
              <a:t>Physical disk</a:t>
            </a:r>
            <a:endParaRPr lang="en-IN" b="1"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458E0AC7-4286-1B8D-8F91-7C0DD1FF5FB3}"/>
              </a:ext>
            </a:extLst>
          </p:cNvPr>
          <p:cNvPicPr>
            <a:picLocks noChangeAspect="1"/>
          </p:cNvPicPr>
          <p:nvPr/>
        </p:nvPicPr>
        <p:blipFill>
          <a:blip r:embed="rId2"/>
          <a:stretch>
            <a:fillRect/>
          </a:stretch>
        </p:blipFill>
        <p:spPr>
          <a:xfrm>
            <a:off x="967409" y="1405054"/>
            <a:ext cx="10241614" cy="4332358"/>
          </a:xfrm>
          <a:prstGeom prst="rect">
            <a:avLst/>
          </a:prstGeom>
        </p:spPr>
      </p:pic>
    </p:spTree>
    <p:extLst>
      <p:ext uri="{BB962C8B-B14F-4D97-AF65-F5344CB8AC3E}">
        <p14:creationId xmlns:p14="http://schemas.microsoft.com/office/powerpoint/2010/main" val="120813564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614318"/>
          </a:xfrm>
        </p:spPr>
        <p:txBody>
          <a:bodyPr>
            <a:normAutofit fontScale="90000"/>
          </a:bodyPr>
          <a:lstStyle/>
          <a:p>
            <a:pPr algn="ctr"/>
            <a:r>
              <a:rPr lang="en-US" b="1" dirty="0">
                <a:latin typeface="Cambria" panose="02040503050406030204" pitchFamily="18" charset="0"/>
                <a:ea typeface="Cambria" panose="02040503050406030204" pitchFamily="18" charset="0"/>
              </a:rPr>
              <a:t>Physical disk</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7" y="1120588"/>
            <a:ext cx="11544040" cy="5544906"/>
          </a:xfrm>
        </p:spPr>
        <p:txBody>
          <a:bodyPr>
            <a:normAutofit/>
          </a:bodyPr>
          <a:lstStyle/>
          <a:p>
            <a:r>
              <a:rPr lang="en-US" dirty="0">
                <a:latin typeface="Cambria" panose="02040503050406030204" pitchFamily="18" charset="0"/>
                <a:ea typeface="Cambria" panose="02040503050406030204" pitchFamily="18" charset="0"/>
              </a:rPr>
              <a:t>Physical disks are connected to the back-end storage controller and provide persistent data storage.</a:t>
            </a:r>
          </a:p>
          <a:p>
            <a:r>
              <a:rPr lang="en-US" dirty="0">
                <a:latin typeface="Cambria" panose="02040503050406030204" pitchFamily="18" charset="0"/>
                <a:ea typeface="Cambria" panose="02040503050406030204" pitchFamily="18" charset="0"/>
              </a:rPr>
              <a:t>Modern intelligent storage systems provide support to a variety of disk drives with different speeds and types, such as FC, SATA, SAS, and flash drives.</a:t>
            </a:r>
          </a:p>
          <a:p>
            <a:r>
              <a:rPr lang="en-US" dirty="0">
                <a:latin typeface="Cambria" panose="02040503050406030204" pitchFamily="18" charset="0"/>
                <a:ea typeface="Cambria" panose="02040503050406030204" pitchFamily="18" charset="0"/>
              </a:rPr>
              <a:t>They also support the use of mix of flash, FC, or SATA within the same array.</a:t>
            </a:r>
          </a:p>
        </p:txBody>
      </p:sp>
    </p:spTree>
    <p:extLst>
      <p:ext uri="{BB962C8B-B14F-4D97-AF65-F5344CB8AC3E}">
        <p14:creationId xmlns:p14="http://schemas.microsoft.com/office/powerpoint/2010/main" val="78661037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rgbClr val="EFC9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F9254-2636-A278-4D0E-CEE5E401B832}"/>
              </a:ext>
            </a:extLst>
          </p:cNvPr>
          <p:cNvSpPr>
            <a:spLocks noGrp="1"/>
          </p:cNvSpPr>
          <p:nvPr>
            <p:ph type="ctrTitle"/>
          </p:nvPr>
        </p:nvSpPr>
        <p:spPr>
          <a:xfrm>
            <a:off x="1844842" y="2147260"/>
            <a:ext cx="9079832" cy="1975561"/>
          </a:xfrm>
        </p:spPr>
        <p:txBody>
          <a:bodyPr>
            <a:normAutofit/>
          </a:bodyPr>
          <a:lstStyle/>
          <a:p>
            <a:r>
              <a:rPr lang="en-US" b="1" dirty="0">
                <a:latin typeface="Cambria" panose="02040503050406030204" pitchFamily="18" charset="0"/>
                <a:ea typeface="Cambria" panose="02040503050406030204" pitchFamily="18" charset="0"/>
              </a:rPr>
              <a:t>TYPES OF INTELLIGENT STORAGE SYSTEM</a:t>
            </a:r>
            <a:endParaRPr lang="en-IN"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95564621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38718"/>
            <a:ext cx="11855116" cy="614318"/>
          </a:xfrm>
        </p:spPr>
        <p:txBody>
          <a:bodyPr>
            <a:normAutofit fontScale="90000"/>
          </a:bodyPr>
          <a:lstStyle/>
          <a:p>
            <a:pPr algn="ctr"/>
            <a:r>
              <a:rPr lang="en-US" b="1" dirty="0">
                <a:latin typeface="Cambria" panose="02040503050406030204" pitchFamily="18" charset="0"/>
                <a:ea typeface="Cambria" panose="02040503050406030204" pitchFamily="18" charset="0"/>
              </a:rPr>
              <a:t>Types</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8" y="1120588"/>
            <a:ext cx="11975903" cy="5544906"/>
          </a:xfrm>
        </p:spPr>
        <p:txBody>
          <a:bodyPr>
            <a:normAutofit/>
          </a:bodyPr>
          <a:lstStyle/>
          <a:p>
            <a:r>
              <a:rPr lang="en-US" dirty="0">
                <a:latin typeface="Cambria" panose="02040503050406030204" pitchFamily="18" charset="0"/>
                <a:ea typeface="Cambria" panose="02040503050406030204" pitchFamily="18" charset="0"/>
              </a:rPr>
              <a:t>Intelligent storage systems fall into one of the following two categories:</a:t>
            </a:r>
          </a:p>
          <a:p>
            <a:r>
              <a:rPr lang="en-US" dirty="0">
                <a:latin typeface="Cambria" panose="02040503050406030204" pitchFamily="18" charset="0"/>
                <a:ea typeface="Cambria" panose="02040503050406030204" pitchFamily="18" charset="0"/>
              </a:rPr>
              <a:t>High end Storage system</a:t>
            </a:r>
          </a:p>
          <a:p>
            <a:r>
              <a:rPr lang="en-US" dirty="0">
                <a:latin typeface="Cambria" panose="02040503050406030204" pitchFamily="18" charset="0"/>
                <a:ea typeface="Cambria" panose="02040503050406030204" pitchFamily="18" charset="0"/>
              </a:rPr>
              <a:t>Midrange storage system</a:t>
            </a:r>
          </a:p>
          <a:p>
            <a:r>
              <a:rPr lang="en-US" dirty="0">
                <a:latin typeface="Cambria" panose="02040503050406030204" pitchFamily="18" charset="0"/>
                <a:ea typeface="Cambria" panose="02040503050406030204" pitchFamily="18" charset="0"/>
              </a:rPr>
              <a:t>High-end storage systems have been implemented with active-active configuration, whereas midrange storage systems have been implemented with active-passive configuration.</a:t>
            </a:r>
          </a:p>
          <a:p>
            <a:endParaRPr lang="en-US"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75526320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38718"/>
            <a:ext cx="11855116" cy="614318"/>
          </a:xfrm>
        </p:spPr>
        <p:txBody>
          <a:bodyPr>
            <a:normAutofit fontScale="90000"/>
          </a:bodyPr>
          <a:lstStyle/>
          <a:p>
            <a:pPr algn="ctr"/>
            <a:r>
              <a:rPr lang="en-US" b="1" dirty="0">
                <a:latin typeface="Cambria" panose="02040503050406030204" pitchFamily="18" charset="0"/>
                <a:ea typeface="Cambria" panose="02040503050406030204" pitchFamily="18" charset="0"/>
              </a:rPr>
              <a:t>HIGH END STORAGE SYSTEMS</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8" y="1120588"/>
            <a:ext cx="11975903" cy="5544906"/>
          </a:xfrm>
        </p:spPr>
        <p:txBody>
          <a:bodyPr>
            <a:normAutofit/>
          </a:bodyPr>
          <a:lstStyle/>
          <a:p>
            <a:endParaRPr lang="en-US"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A960FE18-340F-55F4-4716-97ACF46A64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6210" y="1666287"/>
            <a:ext cx="5873362" cy="4342627"/>
          </a:xfrm>
          <a:prstGeom prst="rect">
            <a:avLst/>
          </a:prstGeom>
        </p:spPr>
      </p:pic>
    </p:spTree>
    <p:extLst>
      <p:ext uri="{BB962C8B-B14F-4D97-AF65-F5344CB8AC3E}">
        <p14:creationId xmlns:p14="http://schemas.microsoft.com/office/powerpoint/2010/main" val="75596738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38718"/>
            <a:ext cx="11855116" cy="614318"/>
          </a:xfrm>
        </p:spPr>
        <p:txBody>
          <a:bodyPr>
            <a:normAutofit fontScale="90000"/>
          </a:bodyPr>
          <a:lstStyle/>
          <a:p>
            <a:pPr algn="ctr"/>
            <a:r>
              <a:rPr lang="en-US" b="1" dirty="0">
                <a:latin typeface="Cambria" panose="02040503050406030204" pitchFamily="18" charset="0"/>
                <a:ea typeface="Cambria" panose="02040503050406030204" pitchFamily="18" charset="0"/>
              </a:rPr>
              <a:t>HIGH END STORAGE SYSTEMS</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8" y="1120588"/>
            <a:ext cx="11975903" cy="5544906"/>
          </a:xfrm>
        </p:spPr>
        <p:txBody>
          <a:bodyPr>
            <a:normAutofit/>
          </a:bodyPr>
          <a:lstStyle/>
          <a:p>
            <a:r>
              <a:rPr lang="en-US" dirty="0">
                <a:latin typeface="Cambria" panose="02040503050406030204" pitchFamily="18" charset="0"/>
                <a:ea typeface="Cambria" panose="02040503050406030204" pitchFamily="18" charset="0"/>
              </a:rPr>
              <a:t>High-end storage systems, referred to as active-active arrays, are generally </a:t>
            </a:r>
            <a:r>
              <a:rPr lang="en-US" b="1" dirty="0">
                <a:latin typeface="Cambria" panose="02040503050406030204" pitchFamily="18" charset="0"/>
                <a:ea typeface="Cambria" panose="02040503050406030204" pitchFamily="18" charset="0"/>
              </a:rPr>
              <a:t>aimed at large enterprise applications</a:t>
            </a:r>
            <a:r>
              <a:rPr lang="en-US" dirty="0">
                <a:latin typeface="Cambria" panose="02040503050406030204" pitchFamily="18" charset="0"/>
                <a:ea typeface="Cambria" panose="02040503050406030204" pitchFamily="18" charset="0"/>
              </a:rPr>
              <a:t>.</a:t>
            </a:r>
          </a:p>
          <a:p>
            <a:r>
              <a:rPr lang="en-US" dirty="0">
                <a:latin typeface="Cambria" panose="02040503050406030204" pitchFamily="18" charset="0"/>
                <a:ea typeface="Cambria" panose="02040503050406030204" pitchFamily="18" charset="0"/>
              </a:rPr>
              <a:t>These systems are designed with a </a:t>
            </a:r>
            <a:r>
              <a:rPr lang="en-US" b="1" dirty="0">
                <a:latin typeface="Cambria" panose="02040503050406030204" pitchFamily="18" charset="0"/>
                <a:ea typeface="Cambria" panose="02040503050406030204" pitchFamily="18" charset="0"/>
              </a:rPr>
              <a:t>large number of controllers </a:t>
            </a:r>
            <a:r>
              <a:rPr lang="en-US" dirty="0">
                <a:latin typeface="Cambria" panose="02040503050406030204" pitchFamily="18" charset="0"/>
                <a:ea typeface="Cambria" panose="02040503050406030204" pitchFamily="18" charset="0"/>
              </a:rPr>
              <a:t>and </a:t>
            </a:r>
            <a:r>
              <a:rPr lang="en-US" b="1" dirty="0">
                <a:latin typeface="Cambria" panose="02040503050406030204" pitchFamily="18" charset="0"/>
                <a:ea typeface="Cambria" panose="02040503050406030204" pitchFamily="18" charset="0"/>
              </a:rPr>
              <a:t>cache</a:t>
            </a:r>
            <a:r>
              <a:rPr lang="en-US" dirty="0">
                <a:latin typeface="Cambria" panose="02040503050406030204" pitchFamily="18" charset="0"/>
                <a:ea typeface="Cambria" panose="02040503050406030204" pitchFamily="18" charset="0"/>
              </a:rPr>
              <a:t> memory</a:t>
            </a:r>
          </a:p>
          <a:p>
            <a:r>
              <a:rPr lang="en-US" dirty="0">
                <a:latin typeface="Cambria" panose="02040503050406030204" pitchFamily="18" charset="0"/>
                <a:ea typeface="Cambria" panose="02040503050406030204" pitchFamily="18" charset="0"/>
              </a:rPr>
              <a:t>An active-active array implies that the host can perform I/</a:t>
            </a:r>
            <a:r>
              <a:rPr lang="en-US" dirty="0" err="1">
                <a:latin typeface="Cambria" panose="02040503050406030204" pitchFamily="18" charset="0"/>
                <a:ea typeface="Cambria" panose="02040503050406030204" pitchFamily="18" charset="0"/>
              </a:rPr>
              <a:t>Os</a:t>
            </a:r>
            <a:r>
              <a:rPr lang="en-US" dirty="0">
                <a:latin typeface="Cambria" panose="02040503050406030204" pitchFamily="18" charset="0"/>
                <a:ea typeface="Cambria" panose="02040503050406030204" pitchFamily="18" charset="0"/>
              </a:rPr>
              <a:t> to its LUNs (Device which supports read write operation</a:t>
            </a:r>
            <a:r>
              <a:rPr lang="en-US" b="1" dirty="0">
                <a:latin typeface="Cambria" panose="02040503050406030204" pitchFamily="18" charset="0"/>
                <a:ea typeface="Cambria" panose="02040503050406030204" pitchFamily="18" charset="0"/>
              </a:rPr>
              <a:t>) through any of the available controllers</a:t>
            </a:r>
          </a:p>
          <a:p>
            <a:endParaRPr lang="en-US"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808738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lstStyle/>
          <a:p>
            <a:pPr algn="ctr"/>
            <a:r>
              <a:rPr lang="en-US" b="1" dirty="0">
                <a:latin typeface="Cambria" panose="02040503050406030204" pitchFamily="18" charset="0"/>
                <a:ea typeface="Cambria" panose="02040503050406030204" pitchFamily="18" charset="0"/>
              </a:rPr>
              <a:t>STORAGE</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202268"/>
            <a:ext cx="11855116" cy="5463226"/>
          </a:xfrm>
        </p:spPr>
        <p:txBody>
          <a:bodyPr>
            <a:normAutofit/>
          </a:bodyPr>
          <a:lstStyle/>
          <a:p>
            <a:r>
              <a:rPr lang="en-US" sz="2400" b="1" dirty="0">
                <a:latin typeface="Cambria" panose="02040503050406030204" pitchFamily="18" charset="0"/>
                <a:ea typeface="Cambria" panose="02040503050406030204" pitchFamily="18" charset="0"/>
              </a:rPr>
              <a:t>Data</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created</a:t>
            </a:r>
            <a:r>
              <a:rPr lang="en-US" sz="2400" dirty="0">
                <a:latin typeface="Cambria" panose="02040503050406030204" pitchFamily="18" charset="0"/>
                <a:ea typeface="Cambria" panose="02040503050406030204" pitchFamily="18" charset="0"/>
              </a:rPr>
              <a:t> by individuals/ businesses must be </a:t>
            </a:r>
            <a:r>
              <a:rPr lang="en-US" sz="2400" b="1" dirty="0">
                <a:latin typeface="Cambria" panose="02040503050406030204" pitchFamily="18" charset="0"/>
                <a:ea typeface="Cambria" panose="02040503050406030204" pitchFamily="18" charset="0"/>
              </a:rPr>
              <a:t>stored</a:t>
            </a:r>
            <a:r>
              <a:rPr lang="en-US" sz="2400" dirty="0">
                <a:latin typeface="Cambria" panose="02040503050406030204" pitchFamily="18" charset="0"/>
                <a:ea typeface="Cambria" panose="02040503050406030204" pitchFamily="18" charset="0"/>
              </a:rPr>
              <a:t> for further </a:t>
            </a:r>
            <a:r>
              <a:rPr lang="en-US" sz="2400" b="1" dirty="0">
                <a:latin typeface="Cambria" panose="02040503050406030204" pitchFamily="18" charset="0"/>
                <a:ea typeface="Cambria" panose="02040503050406030204" pitchFamily="18" charset="0"/>
              </a:rPr>
              <a:t>processing</a:t>
            </a:r>
            <a:r>
              <a:rPr lang="en-US" sz="2400" dirty="0">
                <a:latin typeface="Cambria" panose="02040503050406030204" pitchFamily="18" charset="0"/>
                <a:ea typeface="Cambria" panose="02040503050406030204" pitchFamily="18" charset="0"/>
              </a:rPr>
              <a:t>.</a:t>
            </a:r>
          </a:p>
          <a:p>
            <a:endParaRPr lang="en-US" sz="2400" dirty="0">
              <a:latin typeface="Cambria" panose="02040503050406030204" pitchFamily="18" charset="0"/>
              <a:ea typeface="Cambria" panose="02040503050406030204" pitchFamily="18" charset="0"/>
            </a:endParaRPr>
          </a:p>
          <a:p>
            <a:r>
              <a:rPr lang="en-US" sz="2400" b="1" dirty="0">
                <a:latin typeface="Cambria" panose="02040503050406030204" pitchFamily="18" charset="0"/>
                <a:ea typeface="Cambria" panose="02040503050406030204" pitchFamily="18" charset="0"/>
              </a:rPr>
              <a:t>Type of storage </a:t>
            </a:r>
            <a:r>
              <a:rPr lang="en-US" sz="2400" dirty="0">
                <a:latin typeface="Cambria" panose="02040503050406030204" pitchFamily="18" charset="0"/>
                <a:ea typeface="Cambria" panose="02040503050406030204" pitchFamily="18" charset="0"/>
              </a:rPr>
              <a:t>used is </a:t>
            </a:r>
            <a:r>
              <a:rPr lang="en-US" sz="2400" b="1" dirty="0">
                <a:latin typeface="Cambria" panose="02040503050406030204" pitchFamily="18" charset="0"/>
                <a:ea typeface="Cambria" panose="02040503050406030204" pitchFamily="18" charset="0"/>
              </a:rPr>
              <a:t>based</a:t>
            </a:r>
            <a:r>
              <a:rPr lang="en-US" sz="2400" dirty="0">
                <a:latin typeface="Cambria" panose="02040503050406030204" pitchFamily="18" charset="0"/>
                <a:ea typeface="Cambria" panose="02040503050406030204" pitchFamily="18" charset="0"/>
              </a:rPr>
              <a:t> on the </a:t>
            </a:r>
            <a:r>
              <a:rPr lang="en-US" sz="2400" b="1" dirty="0">
                <a:latin typeface="Cambria" panose="02040503050406030204" pitchFamily="18" charset="0"/>
                <a:ea typeface="Cambria" panose="02040503050406030204" pitchFamily="18" charset="0"/>
              </a:rPr>
              <a:t>type of data </a:t>
            </a:r>
            <a:r>
              <a:rPr lang="en-US" sz="2400" dirty="0">
                <a:latin typeface="Cambria" panose="02040503050406030204" pitchFamily="18" charset="0"/>
                <a:ea typeface="Cambria" panose="02040503050406030204" pitchFamily="18" charset="0"/>
              </a:rPr>
              <a:t>and the </a:t>
            </a:r>
            <a:r>
              <a:rPr lang="en-US" sz="2400" b="1" dirty="0">
                <a:latin typeface="Cambria" panose="02040503050406030204" pitchFamily="18" charset="0"/>
                <a:ea typeface="Cambria" panose="02040503050406030204" pitchFamily="18" charset="0"/>
              </a:rPr>
              <a:t>rate</a:t>
            </a:r>
            <a:r>
              <a:rPr lang="en-US" sz="2400" dirty="0">
                <a:latin typeface="Cambria" panose="02040503050406030204" pitchFamily="18" charset="0"/>
                <a:ea typeface="Cambria" panose="02040503050406030204" pitchFamily="18" charset="0"/>
              </a:rPr>
              <a:t> at which it is </a:t>
            </a:r>
            <a:r>
              <a:rPr lang="en-US" sz="2400" b="1" dirty="0">
                <a:latin typeface="Cambria" panose="02040503050406030204" pitchFamily="18" charset="0"/>
                <a:ea typeface="Cambria" panose="02040503050406030204" pitchFamily="18" charset="0"/>
              </a:rPr>
              <a:t>created</a:t>
            </a:r>
            <a:r>
              <a:rPr lang="en-US" sz="2400" dirty="0">
                <a:latin typeface="Cambria" panose="02040503050406030204" pitchFamily="18" charset="0"/>
                <a:ea typeface="Cambria" panose="02040503050406030204" pitchFamily="18" charset="0"/>
              </a:rPr>
              <a:t> and </a:t>
            </a:r>
            <a:r>
              <a:rPr lang="en-US" sz="2400" b="1" dirty="0">
                <a:latin typeface="Cambria" panose="02040503050406030204" pitchFamily="18" charset="0"/>
                <a:ea typeface="Cambria" panose="02040503050406030204" pitchFamily="18" charset="0"/>
              </a:rPr>
              <a:t>used</a:t>
            </a:r>
            <a:r>
              <a:rPr lang="en-US" sz="2400" dirty="0">
                <a:latin typeface="Cambria" panose="02040503050406030204" pitchFamily="18" charset="0"/>
                <a:ea typeface="Cambria" panose="02040503050406030204" pitchFamily="18" charset="0"/>
              </a:rPr>
              <a:t>.</a:t>
            </a:r>
          </a:p>
          <a:p>
            <a:pPr marL="0" indent="0">
              <a:buNone/>
            </a:pPr>
            <a:endParaRPr lang="en-US" sz="2400" dirty="0">
              <a:latin typeface="Cambria" panose="02040503050406030204" pitchFamily="18" charset="0"/>
              <a:ea typeface="Cambria" panose="02040503050406030204" pitchFamily="18" charset="0"/>
            </a:endParaRPr>
          </a:p>
          <a:p>
            <a:r>
              <a:rPr lang="en-US" sz="2400" dirty="0">
                <a:latin typeface="Cambria" panose="02040503050406030204" pitchFamily="18" charset="0"/>
                <a:ea typeface="Cambria" panose="02040503050406030204" pitchFamily="18" charset="0"/>
              </a:rPr>
              <a:t>Examples: </a:t>
            </a:r>
            <a:br>
              <a:rPr lang="en-US" sz="2400" dirty="0">
                <a:latin typeface="Cambria" panose="02040503050406030204" pitchFamily="18" charset="0"/>
                <a:ea typeface="Cambria" panose="02040503050406030204" pitchFamily="18" charset="0"/>
              </a:rPr>
            </a:br>
            <a:br>
              <a:rPr lang="en-US" sz="2400" dirty="0">
                <a:latin typeface="Cambria" panose="02040503050406030204" pitchFamily="18" charset="0"/>
                <a:ea typeface="Cambria" panose="02040503050406030204" pitchFamily="18" charset="0"/>
              </a:rPr>
            </a:b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Individuals</a:t>
            </a:r>
            <a:r>
              <a:rPr lang="en-US" sz="2400" dirty="0">
                <a:latin typeface="Cambria" panose="02040503050406030204" pitchFamily="18" charset="0"/>
                <a:ea typeface="Cambria" panose="02040503050406030204" pitchFamily="18" charset="0"/>
              </a:rPr>
              <a:t>: Digital camera, cell phone, Hard disk</a:t>
            </a:r>
            <a:br>
              <a:rPr lang="en-US" sz="2400" dirty="0">
                <a:latin typeface="Cambria" panose="02040503050406030204" pitchFamily="18" charset="0"/>
                <a:ea typeface="Cambria" panose="02040503050406030204" pitchFamily="18" charset="0"/>
              </a:rPr>
            </a:b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Businesses</a:t>
            </a:r>
            <a:r>
              <a:rPr lang="en-US" sz="2400" dirty="0">
                <a:latin typeface="Cambria" panose="02040503050406030204" pitchFamily="18" charset="0"/>
                <a:ea typeface="Cambria" panose="02040503050406030204" pitchFamily="18" charset="0"/>
              </a:rPr>
              <a:t>: Hard disk, external disk arrays, tape library</a:t>
            </a:r>
            <a:br>
              <a:rPr lang="en-US" sz="2400" dirty="0">
                <a:latin typeface="Cambria" panose="02040503050406030204" pitchFamily="18" charset="0"/>
                <a:ea typeface="Cambria" panose="02040503050406030204" pitchFamily="18" charset="0"/>
              </a:rPr>
            </a:br>
            <a:r>
              <a:rPr lang="en-US" sz="2400" dirty="0">
                <a:latin typeface="Cambria" panose="02040503050406030204" pitchFamily="18" charset="0"/>
                <a:ea typeface="Cambria" panose="02040503050406030204" pitchFamily="18" charset="0"/>
              </a:rPr>
              <a:t>	</a:t>
            </a:r>
            <a:br>
              <a:rPr lang="en-US" sz="2000" dirty="0">
                <a:latin typeface="Cambria" panose="02040503050406030204" pitchFamily="18" charset="0"/>
                <a:ea typeface="Cambria" panose="02040503050406030204" pitchFamily="18" charset="0"/>
              </a:rPr>
            </a:br>
            <a:endParaRPr lang="en-IN" sz="2000"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spTree>
    <p:extLst>
      <p:ext uri="{BB962C8B-B14F-4D97-AF65-F5344CB8AC3E}">
        <p14:creationId xmlns:p14="http://schemas.microsoft.com/office/powerpoint/2010/main" val="365527151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38718"/>
            <a:ext cx="11855116" cy="614318"/>
          </a:xfrm>
        </p:spPr>
        <p:txBody>
          <a:bodyPr>
            <a:normAutofit fontScale="90000"/>
          </a:bodyPr>
          <a:lstStyle/>
          <a:p>
            <a:pPr algn="ctr"/>
            <a:r>
              <a:rPr lang="en-US" b="1" dirty="0">
                <a:latin typeface="Cambria" panose="02040503050406030204" pitchFamily="18" charset="0"/>
                <a:ea typeface="Cambria" panose="02040503050406030204" pitchFamily="18" charset="0"/>
              </a:rPr>
              <a:t>MID RANGE STORAGE SYSTEMS</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8" y="1120588"/>
            <a:ext cx="11975903" cy="5544906"/>
          </a:xfrm>
        </p:spPr>
        <p:txBody>
          <a:bodyPr>
            <a:normAutofit/>
          </a:bodyPr>
          <a:lstStyle/>
          <a:p>
            <a:endParaRPr lang="en-US"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67BA186A-14FF-189A-682A-0872168DAB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3590" y="1916986"/>
            <a:ext cx="5544819" cy="3820426"/>
          </a:xfrm>
          <a:prstGeom prst="rect">
            <a:avLst/>
          </a:prstGeom>
        </p:spPr>
      </p:pic>
    </p:spTree>
    <p:extLst>
      <p:ext uri="{BB962C8B-B14F-4D97-AF65-F5344CB8AC3E}">
        <p14:creationId xmlns:p14="http://schemas.microsoft.com/office/powerpoint/2010/main" val="52532208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38718"/>
            <a:ext cx="11855116" cy="614318"/>
          </a:xfrm>
        </p:spPr>
        <p:txBody>
          <a:bodyPr>
            <a:normAutofit fontScale="90000"/>
          </a:bodyPr>
          <a:lstStyle/>
          <a:p>
            <a:pPr algn="ctr"/>
            <a:r>
              <a:rPr lang="en-US" b="1" dirty="0">
                <a:latin typeface="Cambria" panose="02040503050406030204" pitchFamily="18" charset="0"/>
                <a:ea typeface="Cambria" panose="02040503050406030204" pitchFamily="18" charset="0"/>
              </a:rPr>
              <a:t>MIDRANGE STORAGE SYSTEMS</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8" y="1120588"/>
            <a:ext cx="11975903" cy="5544906"/>
          </a:xfrm>
        </p:spPr>
        <p:txBody>
          <a:bodyPr>
            <a:normAutofit/>
          </a:bodyPr>
          <a:lstStyle/>
          <a:p>
            <a:r>
              <a:rPr lang="en-US" dirty="0">
                <a:latin typeface="Cambria" panose="02040503050406030204" pitchFamily="18" charset="0"/>
                <a:ea typeface="Cambria" panose="02040503050406030204" pitchFamily="18" charset="0"/>
              </a:rPr>
              <a:t>Midrange storage systems are also referred to as </a:t>
            </a:r>
            <a:r>
              <a:rPr lang="en-US" b="1" dirty="0">
                <a:latin typeface="Cambria" panose="02040503050406030204" pitchFamily="18" charset="0"/>
                <a:ea typeface="Cambria" panose="02040503050406030204" pitchFamily="18" charset="0"/>
              </a:rPr>
              <a:t>active-passive arrays </a:t>
            </a:r>
            <a:r>
              <a:rPr lang="en-US" dirty="0">
                <a:latin typeface="Cambria" panose="02040503050406030204" pitchFamily="18" charset="0"/>
                <a:ea typeface="Cambria" panose="02040503050406030204" pitchFamily="18" charset="0"/>
              </a:rPr>
              <a:t>and are best suited </a:t>
            </a:r>
            <a:r>
              <a:rPr lang="en-US" b="1" dirty="0">
                <a:latin typeface="Cambria" panose="02040503050406030204" pitchFamily="18" charset="0"/>
                <a:ea typeface="Cambria" panose="02040503050406030204" pitchFamily="18" charset="0"/>
              </a:rPr>
              <a:t>for small- and medium-sized enterprise</a:t>
            </a:r>
            <a:r>
              <a:rPr lang="en-US" dirty="0">
                <a:latin typeface="Cambria" panose="02040503050406030204" pitchFamily="18" charset="0"/>
                <a:ea typeface="Cambria" panose="02040503050406030204" pitchFamily="18" charset="0"/>
              </a:rPr>
              <a:t> </a:t>
            </a:r>
            <a:r>
              <a:rPr lang="en-US" b="1" dirty="0">
                <a:latin typeface="Cambria" panose="02040503050406030204" pitchFamily="18" charset="0"/>
                <a:ea typeface="Cambria" panose="02040503050406030204" pitchFamily="18" charset="0"/>
              </a:rPr>
              <a:t>applications</a:t>
            </a:r>
            <a:r>
              <a:rPr lang="en-US" dirty="0">
                <a:latin typeface="Cambria" panose="02040503050406030204" pitchFamily="18" charset="0"/>
                <a:ea typeface="Cambria" panose="02040503050406030204" pitchFamily="18" charset="0"/>
              </a:rPr>
              <a:t>. </a:t>
            </a:r>
          </a:p>
          <a:p>
            <a:r>
              <a:rPr lang="en-US" dirty="0">
                <a:latin typeface="Cambria" panose="02040503050406030204" pitchFamily="18" charset="0"/>
                <a:ea typeface="Cambria" panose="02040503050406030204" pitchFamily="18" charset="0"/>
              </a:rPr>
              <a:t>They also provide </a:t>
            </a:r>
            <a:r>
              <a:rPr lang="en-US" b="1" dirty="0">
                <a:latin typeface="Cambria" panose="02040503050406030204" pitchFamily="18" charset="0"/>
                <a:ea typeface="Cambria" panose="02040503050406030204" pitchFamily="18" charset="0"/>
              </a:rPr>
              <a:t>optimal storage solutions at a lower cost</a:t>
            </a:r>
            <a:r>
              <a:rPr lang="en-US" dirty="0">
                <a:latin typeface="Cambria" panose="02040503050406030204" pitchFamily="18" charset="0"/>
                <a:ea typeface="Cambria" panose="02040503050406030204" pitchFamily="18" charset="0"/>
              </a:rPr>
              <a:t>. </a:t>
            </a:r>
          </a:p>
          <a:p>
            <a:r>
              <a:rPr lang="en-US" dirty="0">
                <a:latin typeface="Cambria" panose="02040503050406030204" pitchFamily="18" charset="0"/>
                <a:ea typeface="Cambria" panose="02040503050406030204" pitchFamily="18" charset="0"/>
              </a:rPr>
              <a:t>In an active-passive array, a host can perform I/O to a LUN only through the </a:t>
            </a:r>
            <a:r>
              <a:rPr lang="en-US" b="1" dirty="0">
                <a:latin typeface="Cambria" panose="02040503050406030204" pitchFamily="18" charset="0"/>
                <a:ea typeface="Cambria" panose="02040503050406030204" pitchFamily="18" charset="0"/>
              </a:rPr>
              <a:t>controller that owns the LUN</a:t>
            </a:r>
            <a:r>
              <a:rPr lang="en-US" dirty="0">
                <a:latin typeface="Cambria" panose="02040503050406030204" pitchFamily="18" charset="0"/>
                <a:ea typeface="Cambria" panose="02040503050406030204" pitchFamily="18" charset="0"/>
              </a:rPr>
              <a:t>.</a:t>
            </a:r>
          </a:p>
          <a:p>
            <a:r>
              <a:rPr lang="en-US" dirty="0">
                <a:latin typeface="Cambria" panose="02040503050406030204" pitchFamily="18" charset="0"/>
                <a:ea typeface="Cambria" panose="02040503050406030204" pitchFamily="18" charset="0"/>
              </a:rPr>
              <a:t>Midrange storage systems are typically designed with two controllers, each of which contains host interfaces, cache, RAID controllers, and interface to disk drives</a:t>
            </a:r>
          </a:p>
          <a:p>
            <a:endParaRPr lang="en-US"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71968736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EFC9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F9254-2636-A278-4D0E-CEE5E401B832}"/>
              </a:ext>
            </a:extLst>
          </p:cNvPr>
          <p:cNvSpPr>
            <a:spLocks noGrp="1"/>
          </p:cNvSpPr>
          <p:nvPr>
            <p:ph type="ctrTitle"/>
          </p:nvPr>
        </p:nvSpPr>
        <p:spPr>
          <a:xfrm>
            <a:off x="1556084" y="1807545"/>
            <a:ext cx="9079832" cy="1037097"/>
          </a:xfrm>
        </p:spPr>
        <p:txBody>
          <a:bodyPr/>
          <a:lstStyle/>
          <a:p>
            <a:r>
              <a:rPr lang="en-US" b="1" dirty="0">
                <a:latin typeface="Cambria" panose="02040503050406030204" pitchFamily="18" charset="0"/>
                <a:ea typeface="Cambria" panose="02040503050406030204" pitchFamily="18" charset="0"/>
              </a:rPr>
              <a:t>MODULE 2</a:t>
            </a:r>
            <a:endParaRPr lang="en-IN" b="1" dirty="0">
              <a:latin typeface="Cambria" panose="02040503050406030204" pitchFamily="18" charset="0"/>
              <a:ea typeface="Cambria" panose="02040503050406030204" pitchFamily="18" charset="0"/>
            </a:endParaRPr>
          </a:p>
        </p:txBody>
      </p:sp>
      <p:sp>
        <p:nvSpPr>
          <p:cNvPr id="3" name="Title 1">
            <a:extLst>
              <a:ext uri="{FF2B5EF4-FFF2-40B4-BE49-F238E27FC236}">
                <a16:creationId xmlns:a16="http://schemas.microsoft.com/office/drawing/2014/main" id="{1174283D-DC72-A460-477E-6F24E0B7C2BD}"/>
              </a:ext>
            </a:extLst>
          </p:cNvPr>
          <p:cNvSpPr txBox="1">
            <a:spLocks/>
          </p:cNvSpPr>
          <p:nvPr/>
        </p:nvSpPr>
        <p:spPr>
          <a:xfrm>
            <a:off x="2198240" y="4013358"/>
            <a:ext cx="7795520" cy="83043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Cambria" panose="02040503050406030204" pitchFamily="18" charset="0"/>
                <a:ea typeface="Cambria" panose="02040503050406030204" pitchFamily="18" charset="0"/>
              </a:rPr>
              <a:t>CHAPTER 3: FIBRE CHANNEL STORAGE AREA NETWORKS – FIBRE CHANNEL</a:t>
            </a:r>
            <a:endParaRPr lang="en-IN" sz="40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21802743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rgbClr val="EFC9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F9254-2636-A278-4D0E-CEE5E401B832}"/>
              </a:ext>
            </a:extLst>
          </p:cNvPr>
          <p:cNvSpPr>
            <a:spLocks noGrp="1"/>
          </p:cNvSpPr>
          <p:nvPr>
            <p:ph type="ctrTitle"/>
          </p:nvPr>
        </p:nvSpPr>
        <p:spPr>
          <a:xfrm>
            <a:off x="1844842" y="2147260"/>
            <a:ext cx="9079832" cy="1975561"/>
          </a:xfrm>
        </p:spPr>
        <p:txBody>
          <a:bodyPr>
            <a:normAutofit/>
          </a:bodyPr>
          <a:lstStyle/>
          <a:p>
            <a:r>
              <a:rPr lang="en-US" b="1" dirty="0">
                <a:latin typeface="Cambria" panose="02040503050406030204" pitchFamily="18" charset="0"/>
                <a:ea typeface="Cambria" panose="02040503050406030204" pitchFamily="18" charset="0"/>
              </a:rPr>
              <a:t>INTRODUCTION</a:t>
            </a:r>
            <a:endParaRPr lang="en-IN"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88692771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38718"/>
            <a:ext cx="11855116" cy="614318"/>
          </a:xfrm>
        </p:spPr>
        <p:txBody>
          <a:bodyPr>
            <a:normAutofit fontScale="90000"/>
          </a:bodyPr>
          <a:lstStyle/>
          <a:p>
            <a:pPr algn="ctr"/>
            <a:r>
              <a:rPr lang="en-US" b="1" dirty="0">
                <a:latin typeface="Cambria" panose="02040503050406030204" pitchFamily="18" charset="0"/>
                <a:ea typeface="Cambria" panose="02040503050406030204" pitchFamily="18" charset="0"/>
              </a:rPr>
              <a:t>Introduction</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8" y="1120588"/>
            <a:ext cx="11975903" cy="5544906"/>
          </a:xfrm>
        </p:spPr>
        <p:txBody>
          <a:bodyPr>
            <a:normAutofit/>
          </a:bodyPr>
          <a:lstStyle/>
          <a:p>
            <a:r>
              <a:rPr lang="en-US" b="1" dirty="0">
                <a:latin typeface="Cambria" panose="02040503050406030204" pitchFamily="18" charset="0"/>
                <a:ea typeface="Cambria" panose="02040503050406030204" pitchFamily="18" charset="0"/>
              </a:rPr>
              <a:t>Organizations are experiencing an explosive </a:t>
            </a:r>
            <a:r>
              <a:rPr lang="en-US" dirty="0">
                <a:latin typeface="Cambria" panose="02040503050406030204" pitchFamily="18" charset="0"/>
                <a:ea typeface="Cambria" panose="02040503050406030204" pitchFamily="18" charset="0"/>
              </a:rPr>
              <a:t>growth in information.</a:t>
            </a:r>
          </a:p>
          <a:p>
            <a:r>
              <a:rPr lang="en-US" dirty="0">
                <a:latin typeface="Cambria" panose="02040503050406030204" pitchFamily="18" charset="0"/>
                <a:ea typeface="Cambria" panose="02040503050406030204" pitchFamily="18" charset="0"/>
              </a:rPr>
              <a:t>Information needs to be</a:t>
            </a:r>
          </a:p>
          <a:p>
            <a:pPr lvl="1">
              <a:buFont typeface="Wingdings" panose="05000000000000000000" pitchFamily="2" charset="2"/>
              <a:buChar char="ü"/>
            </a:pPr>
            <a:r>
              <a:rPr lang="en-US" dirty="0">
                <a:latin typeface="Cambria" panose="02040503050406030204" pitchFamily="18" charset="0"/>
                <a:ea typeface="Cambria" panose="02040503050406030204" pitchFamily="18" charset="0"/>
              </a:rPr>
              <a:t>  Stored</a:t>
            </a:r>
          </a:p>
          <a:p>
            <a:pPr lvl="1">
              <a:buFont typeface="Wingdings" panose="05000000000000000000" pitchFamily="2" charset="2"/>
              <a:buChar char="ü"/>
            </a:pPr>
            <a:r>
              <a:rPr lang="en-US" dirty="0">
                <a:latin typeface="Cambria" panose="02040503050406030204" pitchFamily="18" charset="0"/>
                <a:ea typeface="Cambria" panose="02040503050406030204" pitchFamily="18" charset="0"/>
              </a:rPr>
              <a:t>  Protected</a:t>
            </a:r>
          </a:p>
          <a:p>
            <a:pPr lvl="1">
              <a:buFont typeface="Wingdings" panose="05000000000000000000" pitchFamily="2" charset="2"/>
              <a:buChar char="ü"/>
            </a:pPr>
            <a:r>
              <a:rPr lang="en-US" dirty="0">
                <a:latin typeface="Cambria" panose="02040503050406030204" pitchFamily="18" charset="0"/>
                <a:ea typeface="Cambria" panose="02040503050406030204" pitchFamily="18" charset="0"/>
              </a:rPr>
              <a:t>  Optimized</a:t>
            </a:r>
          </a:p>
          <a:p>
            <a:pPr lvl="1">
              <a:buFont typeface="Wingdings" panose="05000000000000000000" pitchFamily="2" charset="2"/>
              <a:buChar char="ü"/>
            </a:pPr>
            <a:r>
              <a:rPr lang="en-US" dirty="0">
                <a:latin typeface="Cambria" panose="02040503050406030204" pitchFamily="18" charset="0"/>
                <a:ea typeface="Cambria" panose="02040503050406030204" pitchFamily="18" charset="0"/>
              </a:rPr>
              <a:t>  and managed efficiently</a:t>
            </a:r>
          </a:p>
          <a:p>
            <a:r>
              <a:rPr lang="en-US" dirty="0">
                <a:latin typeface="Cambria" panose="02040503050406030204" pitchFamily="18" charset="0"/>
                <a:ea typeface="Cambria" panose="02040503050406030204" pitchFamily="18" charset="0"/>
              </a:rPr>
              <a:t>Data center managers are burdened with the challenging task of providing low-cost, high-performance information management solutions.</a:t>
            </a:r>
          </a:p>
          <a:p>
            <a:r>
              <a:rPr lang="en-US" dirty="0">
                <a:latin typeface="Cambria" panose="02040503050406030204" pitchFamily="18" charset="0"/>
                <a:ea typeface="Cambria" panose="02040503050406030204" pitchFamily="18" charset="0"/>
              </a:rPr>
              <a:t>An effective information management solution provide the following:</a:t>
            </a:r>
          </a:p>
          <a:p>
            <a:pPr lvl="1">
              <a:buFont typeface="Wingdings" panose="05000000000000000000" pitchFamily="2" charset="2"/>
              <a:buChar char="ü"/>
            </a:pPr>
            <a:r>
              <a:rPr lang="en-US" dirty="0">
                <a:latin typeface="Cambria" panose="02040503050406030204" pitchFamily="18" charset="0"/>
                <a:ea typeface="Cambria" panose="02040503050406030204" pitchFamily="18" charset="0"/>
              </a:rPr>
              <a:t>Just-in-time information to business users</a:t>
            </a:r>
          </a:p>
          <a:p>
            <a:pPr lvl="1">
              <a:buFont typeface="Wingdings" panose="05000000000000000000" pitchFamily="2" charset="2"/>
              <a:buChar char="ü"/>
            </a:pPr>
            <a:r>
              <a:rPr lang="en-US" dirty="0">
                <a:latin typeface="Cambria" panose="02040503050406030204" pitchFamily="18" charset="0"/>
                <a:ea typeface="Cambria" panose="02040503050406030204" pitchFamily="18" charset="0"/>
              </a:rPr>
              <a:t>Integration of information infrastructure with business processes</a:t>
            </a:r>
          </a:p>
          <a:p>
            <a:pPr lvl="1">
              <a:buFont typeface="Wingdings" panose="05000000000000000000" pitchFamily="2" charset="2"/>
              <a:buChar char="ü"/>
            </a:pPr>
            <a:r>
              <a:rPr lang="en-US" dirty="0">
                <a:latin typeface="Cambria" panose="02040503050406030204" pitchFamily="18" charset="0"/>
                <a:ea typeface="Cambria" panose="02040503050406030204" pitchFamily="18" charset="0"/>
              </a:rPr>
              <a:t>Flexible and resilient storage infrastructure</a:t>
            </a:r>
          </a:p>
        </p:txBody>
      </p:sp>
    </p:spTree>
    <p:extLst>
      <p:ext uri="{BB962C8B-B14F-4D97-AF65-F5344CB8AC3E}">
        <p14:creationId xmlns:p14="http://schemas.microsoft.com/office/powerpoint/2010/main" val="330556070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38718"/>
            <a:ext cx="11855116" cy="614318"/>
          </a:xfrm>
        </p:spPr>
        <p:txBody>
          <a:bodyPr>
            <a:normAutofit fontScale="90000"/>
          </a:bodyPr>
          <a:lstStyle/>
          <a:p>
            <a:pPr algn="ctr"/>
            <a:r>
              <a:rPr lang="en-US" b="1" dirty="0">
                <a:latin typeface="Cambria" panose="02040503050406030204" pitchFamily="18" charset="0"/>
                <a:ea typeface="Cambria" panose="02040503050406030204" pitchFamily="18" charset="0"/>
              </a:rPr>
              <a:t>Introduction</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8" y="1120588"/>
            <a:ext cx="11975903" cy="5544906"/>
          </a:xfrm>
        </p:spPr>
        <p:txBody>
          <a:bodyPr>
            <a:normAutofit fontScale="92500" lnSpcReduction="10000"/>
          </a:bodyPr>
          <a:lstStyle/>
          <a:p>
            <a:r>
              <a:rPr lang="en-US" dirty="0">
                <a:latin typeface="Cambria" panose="02040503050406030204" pitchFamily="18" charset="0"/>
                <a:ea typeface="Cambria" panose="02040503050406030204" pitchFamily="18" charset="0"/>
              </a:rPr>
              <a:t>Direct-attached storage (DAS) is often referred to as a </a:t>
            </a:r>
            <a:r>
              <a:rPr lang="en-US" dirty="0" err="1">
                <a:latin typeface="Cambria" panose="02040503050406030204" pitchFamily="18" charset="0"/>
                <a:ea typeface="Cambria" panose="02040503050406030204" pitchFamily="18" charset="0"/>
              </a:rPr>
              <a:t>stovepiped</a:t>
            </a:r>
            <a:r>
              <a:rPr lang="en-US" dirty="0">
                <a:latin typeface="Cambria" panose="02040503050406030204" pitchFamily="18" charset="0"/>
                <a:ea typeface="Cambria" panose="02040503050406030204" pitchFamily="18" charset="0"/>
              </a:rPr>
              <a:t> storage environment.</a:t>
            </a:r>
          </a:p>
          <a:p>
            <a:r>
              <a:rPr lang="en-US" dirty="0">
                <a:latin typeface="Cambria" panose="02040503050406030204" pitchFamily="18" charset="0"/>
                <a:ea typeface="Cambria" panose="02040503050406030204" pitchFamily="18" charset="0"/>
              </a:rPr>
              <a:t>Hosts “own” the storage, and it is difficult to manage and share resources on these isolated storage devices</a:t>
            </a:r>
          </a:p>
          <a:p>
            <a:r>
              <a:rPr lang="en-US" dirty="0">
                <a:latin typeface="Cambria" panose="02040503050406030204" pitchFamily="18" charset="0"/>
                <a:ea typeface="Cambria" panose="02040503050406030204" pitchFamily="18" charset="0"/>
              </a:rPr>
              <a:t>Efforts to organize this dispersed data led to the emergence of the storage area network (SAN)</a:t>
            </a:r>
          </a:p>
          <a:p>
            <a:pPr marL="0" indent="0">
              <a:buNone/>
            </a:pPr>
            <a:r>
              <a:rPr lang="en-US" dirty="0">
                <a:latin typeface="Cambria" panose="02040503050406030204" pitchFamily="18" charset="0"/>
                <a:ea typeface="Cambria" panose="02040503050406030204" pitchFamily="18" charset="0"/>
              </a:rPr>
              <a:t>        SAN: It is a high-speed, dedicated network of servers and shared storage devices.</a:t>
            </a:r>
          </a:p>
          <a:p>
            <a:r>
              <a:rPr lang="en-US" dirty="0">
                <a:latin typeface="Cambria" panose="02040503050406030204" pitchFamily="18" charset="0"/>
                <a:ea typeface="Cambria" panose="02040503050406030204" pitchFamily="18" charset="0"/>
              </a:rPr>
              <a:t>Centralizes storage and management</a:t>
            </a:r>
          </a:p>
          <a:p>
            <a:r>
              <a:rPr lang="en-US" dirty="0">
                <a:latin typeface="Cambria" panose="02040503050406030204" pitchFamily="18" charset="0"/>
                <a:ea typeface="Cambria" panose="02040503050406030204" pitchFamily="18" charset="0"/>
              </a:rPr>
              <a:t>Enables sharing of storage resources across multiple servers</a:t>
            </a:r>
          </a:p>
          <a:p>
            <a:r>
              <a:rPr lang="en-US" dirty="0">
                <a:latin typeface="Cambria" panose="02040503050406030204" pitchFamily="18" charset="0"/>
                <a:ea typeface="Cambria" panose="02040503050406030204" pitchFamily="18" charset="0"/>
              </a:rPr>
              <a:t>Meets increasing storage demands efficiently with better economies of scale</a:t>
            </a:r>
          </a:p>
          <a:p>
            <a:r>
              <a:rPr lang="en-US" dirty="0">
                <a:latin typeface="Cambria" panose="02040503050406030204" pitchFamily="18" charset="0"/>
                <a:ea typeface="Cambria" panose="02040503050406030204" pitchFamily="18" charset="0"/>
              </a:rPr>
              <a:t>Common SAN deployments are:</a:t>
            </a:r>
          </a:p>
          <a:p>
            <a:pPr lvl="1">
              <a:buFont typeface="Wingdings" panose="05000000000000000000" pitchFamily="2" charset="2"/>
              <a:buChar char="ü"/>
            </a:pPr>
            <a:r>
              <a:rPr lang="en-US" dirty="0" err="1">
                <a:latin typeface="Cambria" panose="02040503050406030204" pitchFamily="18" charset="0"/>
                <a:ea typeface="Cambria" panose="02040503050406030204" pitchFamily="18" charset="0"/>
              </a:rPr>
              <a:t>Fibre</a:t>
            </a:r>
            <a:r>
              <a:rPr lang="en-US" dirty="0">
                <a:latin typeface="Cambria" panose="02040503050406030204" pitchFamily="18" charset="0"/>
                <a:ea typeface="Cambria" panose="02040503050406030204" pitchFamily="18" charset="0"/>
              </a:rPr>
              <a:t> Channel(FC) SAN: uses FC protocol for communication</a:t>
            </a:r>
          </a:p>
          <a:p>
            <a:pPr lvl="1">
              <a:buFont typeface="Wingdings" panose="05000000000000000000" pitchFamily="2" charset="2"/>
              <a:buChar char="ü"/>
            </a:pPr>
            <a:r>
              <a:rPr lang="en-US" dirty="0">
                <a:latin typeface="Cambria" panose="02040503050406030204" pitchFamily="18" charset="0"/>
                <a:ea typeface="Cambria" panose="02040503050406030204" pitchFamily="18" charset="0"/>
              </a:rPr>
              <a:t>IP SAN: uses IP-based protocols for communication</a:t>
            </a: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61055252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EFC9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F9254-2636-A278-4D0E-CEE5E401B832}"/>
              </a:ext>
            </a:extLst>
          </p:cNvPr>
          <p:cNvSpPr>
            <a:spLocks noGrp="1"/>
          </p:cNvSpPr>
          <p:nvPr>
            <p:ph type="ctrTitle"/>
          </p:nvPr>
        </p:nvSpPr>
        <p:spPr>
          <a:xfrm>
            <a:off x="1844842" y="2147260"/>
            <a:ext cx="9079832" cy="1975561"/>
          </a:xfrm>
        </p:spPr>
        <p:txBody>
          <a:bodyPr>
            <a:normAutofit/>
          </a:bodyPr>
          <a:lstStyle/>
          <a:p>
            <a:r>
              <a:rPr lang="en-US" b="1" dirty="0">
                <a:latin typeface="Cambria" panose="02040503050406030204" pitchFamily="18" charset="0"/>
                <a:ea typeface="Cambria" panose="02040503050406030204" pitchFamily="18" charset="0"/>
              </a:rPr>
              <a:t>FIBRE CHANNEL: OVERVIEW</a:t>
            </a:r>
            <a:endParaRPr lang="en-IN"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3090485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38718"/>
            <a:ext cx="11855116" cy="614318"/>
          </a:xfrm>
        </p:spPr>
        <p:txBody>
          <a:bodyPr>
            <a:normAutofit fontScale="90000"/>
          </a:bodyPr>
          <a:lstStyle/>
          <a:p>
            <a:pPr algn="ctr"/>
            <a:r>
              <a:rPr lang="en-US" b="1" dirty="0" err="1">
                <a:latin typeface="Cambria" panose="02040503050406030204" pitchFamily="18" charset="0"/>
                <a:ea typeface="Cambria" panose="02040503050406030204" pitchFamily="18" charset="0"/>
              </a:rPr>
              <a:t>Fibre</a:t>
            </a:r>
            <a:r>
              <a:rPr lang="en-US" b="1" dirty="0">
                <a:latin typeface="Cambria" panose="02040503050406030204" pitchFamily="18" charset="0"/>
                <a:ea typeface="Cambria" panose="02040503050406030204" pitchFamily="18" charset="0"/>
              </a:rPr>
              <a:t> Channel</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8" y="1120588"/>
            <a:ext cx="11975903" cy="5544906"/>
          </a:xfrm>
        </p:spPr>
        <p:txBody>
          <a:bodyPr>
            <a:normAutofit/>
          </a:bodyPr>
          <a:lstStyle/>
          <a:p>
            <a:r>
              <a:rPr lang="en-US" dirty="0" err="1">
                <a:latin typeface="Cambria" panose="02040503050406030204" pitchFamily="18" charset="0"/>
                <a:ea typeface="Cambria" panose="02040503050406030204" pitchFamily="18" charset="0"/>
              </a:rPr>
              <a:t>Fibre</a:t>
            </a:r>
            <a:r>
              <a:rPr lang="en-US" dirty="0">
                <a:latin typeface="Cambria" panose="02040503050406030204" pitchFamily="18" charset="0"/>
                <a:ea typeface="Cambria" panose="02040503050406030204" pitchFamily="18" charset="0"/>
              </a:rPr>
              <a:t> Channel is a high-speed network technology that runs on high-speed optical fiber cables and serial copper cables.</a:t>
            </a:r>
          </a:p>
          <a:p>
            <a:r>
              <a:rPr lang="en-US" dirty="0">
                <a:latin typeface="Cambria" panose="02040503050406030204" pitchFamily="18" charset="0"/>
                <a:ea typeface="Cambria" panose="02040503050406030204" pitchFamily="18" charset="0"/>
              </a:rPr>
              <a:t>Meet the demand for increased speeds of data transfer between servers and mass storage systems.</a:t>
            </a:r>
          </a:p>
          <a:p>
            <a:r>
              <a:rPr lang="en-US" dirty="0">
                <a:latin typeface="Cambria" panose="02040503050406030204" pitchFamily="18" charset="0"/>
                <a:ea typeface="Cambria" panose="02040503050406030204" pitchFamily="18" charset="0"/>
              </a:rPr>
              <a:t>High data transmission speed is an important feature of the FC networking technology</a:t>
            </a:r>
          </a:p>
          <a:p>
            <a:r>
              <a:rPr lang="en-US" dirty="0">
                <a:latin typeface="Cambria" panose="02040503050406030204" pitchFamily="18" charset="0"/>
                <a:ea typeface="Cambria" panose="02040503050406030204" pitchFamily="18" charset="0"/>
              </a:rPr>
              <a:t>The FC architecture is highly scalable.</a:t>
            </a:r>
          </a:p>
        </p:txBody>
      </p:sp>
    </p:spTree>
    <p:extLst>
      <p:ext uri="{BB962C8B-B14F-4D97-AF65-F5344CB8AC3E}">
        <p14:creationId xmlns:p14="http://schemas.microsoft.com/office/powerpoint/2010/main" val="73952548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EFC9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F9254-2636-A278-4D0E-CEE5E401B832}"/>
              </a:ext>
            </a:extLst>
          </p:cNvPr>
          <p:cNvSpPr>
            <a:spLocks noGrp="1"/>
          </p:cNvSpPr>
          <p:nvPr>
            <p:ph type="ctrTitle"/>
          </p:nvPr>
        </p:nvSpPr>
        <p:spPr>
          <a:xfrm>
            <a:off x="1844842" y="2147260"/>
            <a:ext cx="9079832" cy="1975561"/>
          </a:xfrm>
        </p:spPr>
        <p:txBody>
          <a:bodyPr>
            <a:normAutofit/>
          </a:bodyPr>
          <a:lstStyle/>
          <a:p>
            <a:r>
              <a:rPr lang="en-US" b="1" dirty="0">
                <a:latin typeface="Cambria" panose="02040503050406030204" pitchFamily="18" charset="0"/>
                <a:ea typeface="Cambria" panose="02040503050406030204" pitchFamily="18" charset="0"/>
              </a:rPr>
              <a:t>THE SAN AND ITS EVOLUTION</a:t>
            </a:r>
            <a:endParaRPr lang="en-IN"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73336605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38718"/>
            <a:ext cx="11855116" cy="614318"/>
          </a:xfrm>
        </p:spPr>
        <p:txBody>
          <a:bodyPr>
            <a:normAutofit fontScale="90000"/>
          </a:bodyPr>
          <a:lstStyle/>
          <a:p>
            <a:pPr algn="ctr"/>
            <a:r>
              <a:rPr lang="en-US" b="1" dirty="0">
                <a:latin typeface="Cambria" panose="02040503050406030204" pitchFamily="18" charset="0"/>
                <a:ea typeface="Cambria" panose="02040503050406030204" pitchFamily="18" charset="0"/>
              </a:rPr>
              <a:t>THE SAN AND ITS EVOLUTION</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8" y="1120588"/>
            <a:ext cx="11975903" cy="5544906"/>
          </a:xfrm>
        </p:spPr>
        <p:txBody>
          <a:bodyPr>
            <a:normAutofit/>
          </a:bodyPr>
          <a:lstStyle/>
          <a:p>
            <a:r>
              <a:rPr lang="en-US" dirty="0">
                <a:latin typeface="Cambria" panose="02040503050406030204" pitchFamily="18" charset="0"/>
                <a:ea typeface="Cambria" panose="02040503050406030204" pitchFamily="18" charset="0"/>
              </a:rPr>
              <a:t>SAN caries data between servers (or hosts) and storage devices through </a:t>
            </a:r>
            <a:r>
              <a:rPr lang="en-US" dirty="0" err="1">
                <a:latin typeface="Cambria" panose="02040503050406030204" pitchFamily="18" charset="0"/>
                <a:ea typeface="Cambria" panose="02040503050406030204" pitchFamily="18" charset="0"/>
              </a:rPr>
              <a:t>Fibre</a:t>
            </a:r>
            <a:r>
              <a:rPr lang="en-US" dirty="0">
                <a:latin typeface="Cambria" panose="02040503050406030204" pitchFamily="18" charset="0"/>
                <a:ea typeface="Cambria" panose="02040503050406030204" pitchFamily="18" charset="0"/>
              </a:rPr>
              <a:t> Channel network.</a:t>
            </a:r>
          </a:p>
          <a:p>
            <a:r>
              <a:rPr lang="en-US" dirty="0">
                <a:latin typeface="Cambria" panose="02040503050406030204" pitchFamily="18" charset="0"/>
                <a:ea typeface="Cambria" panose="02040503050406030204" pitchFamily="18" charset="0"/>
              </a:rPr>
              <a:t>Enables storage consolidation (merge)</a:t>
            </a:r>
          </a:p>
          <a:p>
            <a:pPr lvl="1">
              <a:buFont typeface="Wingdings" panose="05000000000000000000" pitchFamily="2" charset="2"/>
              <a:buChar char="Ø"/>
            </a:pPr>
            <a:r>
              <a:rPr lang="en-US" dirty="0">
                <a:latin typeface="Cambria" panose="02040503050406030204" pitchFamily="18" charset="0"/>
                <a:ea typeface="Cambria" panose="02040503050406030204" pitchFamily="18" charset="0"/>
              </a:rPr>
              <a:t> Storage management becomes centralized and less complex, which further reduces the cost of managing information</a:t>
            </a:r>
          </a:p>
          <a:p>
            <a:r>
              <a:rPr lang="en-US" dirty="0">
                <a:latin typeface="Cambria" panose="02040503050406030204" pitchFamily="18" charset="0"/>
                <a:ea typeface="Cambria" panose="02040503050406030204" pitchFamily="18" charset="0"/>
              </a:rPr>
              <a:t>Enables organizations to connect geographically dispersed servers and storage.</a:t>
            </a:r>
          </a:p>
          <a:p>
            <a:r>
              <a:rPr lang="en-US" dirty="0">
                <a:latin typeface="Cambria" panose="02040503050406030204" pitchFamily="18" charset="0"/>
                <a:ea typeface="Cambria" panose="02040503050406030204" pitchFamily="18" charset="0"/>
              </a:rPr>
              <a:t>Enables storage to be shared across multiple servers.</a:t>
            </a:r>
          </a:p>
          <a:p>
            <a:pPr lvl="1">
              <a:buFont typeface="Wingdings" panose="05000000000000000000" pitchFamily="2" charset="2"/>
              <a:buChar char="Ø"/>
            </a:pPr>
            <a:r>
              <a:rPr lang="en-US" dirty="0">
                <a:latin typeface="Cambria" panose="02040503050406030204" pitchFamily="18" charset="0"/>
                <a:ea typeface="Cambria" panose="02040503050406030204" pitchFamily="18" charset="0"/>
              </a:rPr>
              <a:t>Improves the utilization of storage resources compared to direct-attached storage architecture</a:t>
            </a:r>
          </a:p>
          <a:p>
            <a:pPr lvl="1">
              <a:buFont typeface="Wingdings" panose="05000000000000000000" pitchFamily="2" charset="2"/>
              <a:buChar char="Ø"/>
            </a:pPr>
            <a:r>
              <a:rPr lang="en-US" dirty="0">
                <a:latin typeface="Cambria" panose="02040503050406030204" pitchFamily="18" charset="0"/>
                <a:ea typeface="Cambria" panose="02040503050406030204" pitchFamily="18" charset="0"/>
              </a:rPr>
              <a:t>Reduces the total amount of storage an organization needs to purchase and manage.</a:t>
            </a:r>
          </a:p>
        </p:txBody>
      </p:sp>
    </p:spTree>
    <p:extLst>
      <p:ext uri="{BB962C8B-B14F-4D97-AF65-F5344CB8AC3E}">
        <p14:creationId xmlns:p14="http://schemas.microsoft.com/office/powerpoint/2010/main" val="300090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C9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F9254-2636-A278-4D0E-CEE5E401B832}"/>
              </a:ext>
            </a:extLst>
          </p:cNvPr>
          <p:cNvSpPr>
            <a:spLocks noGrp="1"/>
          </p:cNvSpPr>
          <p:nvPr>
            <p:ph type="ctrTitle"/>
          </p:nvPr>
        </p:nvSpPr>
        <p:spPr>
          <a:xfrm>
            <a:off x="1844842" y="2147260"/>
            <a:ext cx="9079832" cy="1975561"/>
          </a:xfrm>
        </p:spPr>
        <p:txBody>
          <a:bodyPr/>
          <a:lstStyle/>
          <a:p>
            <a:r>
              <a:rPr lang="en-US" b="1" dirty="0">
                <a:latin typeface="Cambria" panose="02040503050406030204" pitchFamily="18" charset="0"/>
                <a:ea typeface="Cambria" panose="02040503050406030204" pitchFamily="18" charset="0"/>
              </a:rPr>
              <a:t>SYLLABUS</a:t>
            </a:r>
            <a:endParaRPr lang="en-IN"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632891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FC9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F9254-2636-A278-4D0E-CEE5E401B832}"/>
              </a:ext>
            </a:extLst>
          </p:cNvPr>
          <p:cNvSpPr>
            <a:spLocks noGrp="1"/>
          </p:cNvSpPr>
          <p:nvPr>
            <p:ph type="ctrTitle"/>
          </p:nvPr>
        </p:nvSpPr>
        <p:spPr>
          <a:xfrm>
            <a:off x="1844842" y="2147260"/>
            <a:ext cx="9079832" cy="1975561"/>
          </a:xfrm>
        </p:spPr>
        <p:txBody>
          <a:bodyPr>
            <a:normAutofit/>
          </a:bodyPr>
          <a:lstStyle/>
          <a:p>
            <a:r>
              <a:rPr lang="en-US" b="1" dirty="0">
                <a:latin typeface="Cambria" panose="02040503050406030204" pitchFamily="18" charset="0"/>
                <a:ea typeface="Cambria" panose="02040503050406030204" pitchFamily="18" charset="0"/>
              </a:rPr>
              <a:t>EVOLUTION OF STORAGE ARCHITECTURE</a:t>
            </a:r>
            <a:endParaRPr lang="en-IN"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990508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424BB8F-53F6-2FF1-67EA-43AB2E5F46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6986" y="1592442"/>
            <a:ext cx="4853845" cy="5175826"/>
          </a:xfrm>
          <a:prstGeom prst="rect">
            <a:avLst/>
          </a:prstGeom>
        </p:spPr>
      </p:pic>
      <p:sp>
        <p:nvSpPr>
          <p:cNvPr id="15" name="Content Placeholder 14">
            <a:extLst>
              <a:ext uri="{FF2B5EF4-FFF2-40B4-BE49-F238E27FC236}">
                <a16:creationId xmlns:a16="http://schemas.microsoft.com/office/drawing/2014/main" id="{5320DADE-47A6-B21F-1A4F-0EEBE2D16DDB}"/>
              </a:ext>
            </a:extLst>
          </p:cNvPr>
          <p:cNvSpPr>
            <a:spLocks noGrp="1"/>
          </p:cNvSpPr>
          <p:nvPr>
            <p:ph idx="1"/>
          </p:nvPr>
        </p:nvSpPr>
        <p:spPr>
          <a:xfrm>
            <a:off x="277586" y="1175657"/>
            <a:ext cx="6972300" cy="5001306"/>
          </a:xfrm>
        </p:spPr>
        <p:txBody>
          <a:bodyPr/>
          <a:lstStyle/>
          <a:p>
            <a:r>
              <a:rPr lang="en-US" dirty="0">
                <a:latin typeface="Cambria" panose="02040503050406030204" pitchFamily="18" charset="0"/>
                <a:ea typeface="Cambria" panose="02040503050406030204" pitchFamily="18" charset="0"/>
              </a:rPr>
              <a:t>FC hub as a connectivity device.</a:t>
            </a:r>
          </a:p>
          <a:p>
            <a:r>
              <a:rPr lang="en-US" dirty="0">
                <a:latin typeface="Cambria" panose="02040503050406030204" pitchFamily="18" charset="0"/>
                <a:ea typeface="Cambria" panose="02040503050406030204" pitchFamily="18" charset="0"/>
              </a:rPr>
              <a:t>This configuration of an FC SAN is known as a </a:t>
            </a:r>
            <a:r>
              <a:rPr lang="en-US" dirty="0" err="1">
                <a:latin typeface="Cambria" panose="02040503050406030204" pitchFamily="18" charset="0"/>
                <a:ea typeface="Cambria" panose="02040503050406030204" pitchFamily="18" charset="0"/>
              </a:rPr>
              <a:t>Fibre</a:t>
            </a:r>
            <a:r>
              <a:rPr lang="en-US" dirty="0">
                <a:latin typeface="Cambria" panose="02040503050406030204" pitchFamily="18" charset="0"/>
                <a:ea typeface="Cambria" panose="02040503050406030204" pitchFamily="18" charset="0"/>
              </a:rPr>
              <a:t> Channel Arbitrated Loop</a:t>
            </a:r>
          </a:p>
          <a:p>
            <a:r>
              <a:rPr lang="en-US" dirty="0">
                <a:latin typeface="Cambria" panose="02040503050406030204" pitchFamily="18" charset="0"/>
                <a:ea typeface="Cambria" panose="02040503050406030204" pitchFamily="18" charset="0"/>
              </a:rPr>
              <a:t>Limitations with hub gave way to performance FC switches</a:t>
            </a:r>
          </a:p>
        </p:txBody>
      </p:sp>
      <p:sp>
        <p:nvSpPr>
          <p:cNvPr id="2" name="Title 1">
            <a:extLst>
              <a:ext uri="{FF2B5EF4-FFF2-40B4-BE49-F238E27FC236}">
                <a16:creationId xmlns:a16="http://schemas.microsoft.com/office/drawing/2014/main" id="{A2CAE8E3-7263-8A33-7982-0C67698DA5B9}"/>
              </a:ext>
            </a:extLst>
          </p:cNvPr>
          <p:cNvSpPr>
            <a:spLocks noGrp="1"/>
          </p:cNvSpPr>
          <p:nvPr>
            <p:ph type="title"/>
          </p:nvPr>
        </p:nvSpPr>
        <p:spPr>
          <a:xfrm>
            <a:off x="144379" y="138718"/>
            <a:ext cx="11855116" cy="614318"/>
          </a:xfrm>
        </p:spPr>
        <p:txBody>
          <a:bodyPr>
            <a:normAutofit fontScale="90000"/>
          </a:bodyPr>
          <a:lstStyle/>
          <a:p>
            <a:pPr algn="ctr"/>
            <a:r>
              <a:rPr lang="en-US" b="1" dirty="0">
                <a:latin typeface="Cambria" panose="02040503050406030204" pitchFamily="18" charset="0"/>
                <a:ea typeface="Cambria" panose="02040503050406030204" pitchFamily="18" charset="0"/>
              </a:rPr>
              <a:t>THE SAN AND ITS EVOLUTION</a:t>
            </a:r>
            <a:endParaRPr lang="en-IN"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70507551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rgbClr val="EFC9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F9254-2636-A278-4D0E-CEE5E401B832}"/>
              </a:ext>
            </a:extLst>
          </p:cNvPr>
          <p:cNvSpPr>
            <a:spLocks noGrp="1"/>
          </p:cNvSpPr>
          <p:nvPr>
            <p:ph type="ctrTitle"/>
          </p:nvPr>
        </p:nvSpPr>
        <p:spPr>
          <a:xfrm>
            <a:off x="1844842" y="2147260"/>
            <a:ext cx="9079832" cy="1975561"/>
          </a:xfrm>
        </p:spPr>
        <p:txBody>
          <a:bodyPr>
            <a:normAutofit/>
          </a:bodyPr>
          <a:lstStyle/>
          <a:p>
            <a:r>
              <a:rPr lang="en-US" b="1" dirty="0">
                <a:latin typeface="Cambria" panose="02040503050406030204" pitchFamily="18" charset="0"/>
                <a:ea typeface="Cambria" panose="02040503050406030204" pitchFamily="18" charset="0"/>
              </a:rPr>
              <a:t>COMPONENTS OF FC SAN</a:t>
            </a:r>
            <a:endParaRPr lang="en-IN"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93499977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38718"/>
            <a:ext cx="11855116" cy="614318"/>
          </a:xfrm>
        </p:spPr>
        <p:txBody>
          <a:bodyPr>
            <a:normAutofit fontScale="90000"/>
          </a:bodyPr>
          <a:lstStyle/>
          <a:p>
            <a:pPr algn="ctr"/>
            <a:r>
              <a:rPr lang="en-US" b="1" dirty="0">
                <a:latin typeface="Cambria" panose="02040503050406030204" pitchFamily="18" charset="0"/>
                <a:ea typeface="Cambria" panose="02040503050406030204" pitchFamily="18" charset="0"/>
              </a:rPr>
              <a:t>COMPONENTS OF FC SAN</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8" y="1120588"/>
            <a:ext cx="11975903" cy="5544906"/>
          </a:xfrm>
        </p:spPr>
        <p:txBody>
          <a:bodyPr>
            <a:normAutofit/>
          </a:bodyPr>
          <a:lstStyle/>
          <a:p>
            <a:r>
              <a:rPr lang="en-US" dirty="0">
                <a:latin typeface="Cambria" panose="02040503050406030204" pitchFamily="18" charset="0"/>
                <a:ea typeface="Cambria" panose="02040503050406030204" pitchFamily="18" charset="0"/>
              </a:rPr>
              <a:t>Node (server and storage) ports</a:t>
            </a:r>
          </a:p>
          <a:p>
            <a:r>
              <a:rPr lang="en-US" dirty="0">
                <a:latin typeface="Cambria" panose="02040503050406030204" pitchFamily="18" charset="0"/>
                <a:ea typeface="Cambria" panose="02040503050406030204" pitchFamily="18" charset="0"/>
              </a:rPr>
              <a:t>Cables and connectors</a:t>
            </a:r>
          </a:p>
          <a:p>
            <a:r>
              <a:rPr lang="en-US" dirty="0">
                <a:latin typeface="Cambria" panose="02040503050406030204" pitchFamily="18" charset="0"/>
                <a:ea typeface="Cambria" panose="02040503050406030204" pitchFamily="18" charset="0"/>
              </a:rPr>
              <a:t>Interconnecting devices such as FC switches and hubs</a:t>
            </a:r>
          </a:p>
          <a:p>
            <a:r>
              <a:rPr lang="en-US" dirty="0">
                <a:latin typeface="Cambria" panose="02040503050406030204" pitchFamily="18" charset="0"/>
                <a:ea typeface="Cambria" panose="02040503050406030204" pitchFamily="18" charset="0"/>
              </a:rPr>
              <a:t>SAN management software</a:t>
            </a:r>
          </a:p>
        </p:txBody>
      </p:sp>
    </p:spTree>
    <p:extLst>
      <p:ext uri="{BB962C8B-B14F-4D97-AF65-F5344CB8AC3E}">
        <p14:creationId xmlns:p14="http://schemas.microsoft.com/office/powerpoint/2010/main" val="153026563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38718"/>
            <a:ext cx="11855116" cy="614318"/>
          </a:xfrm>
        </p:spPr>
        <p:txBody>
          <a:bodyPr>
            <a:normAutofit fontScale="90000"/>
          </a:bodyPr>
          <a:lstStyle/>
          <a:p>
            <a:pPr algn="ctr"/>
            <a:r>
              <a:rPr lang="en-US" b="1" dirty="0">
                <a:latin typeface="Cambria" panose="02040503050406030204" pitchFamily="18" charset="0"/>
                <a:ea typeface="Cambria" panose="02040503050406030204" pitchFamily="18" charset="0"/>
              </a:rPr>
              <a:t>NODE PORTS</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120588"/>
            <a:ext cx="7170821" cy="5598694"/>
          </a:xfrm>
        </p:spPr>
        <p:txBody>
          <a:bodyPr>
            <a:normAutofit/>
          </a:bodyPr>
          <a:lstStyle/>
          <a:p>
            <a:r>
              <a:rPr lang="en-US" dirty="0">
                <a:latin typeface="Cambria" panose="02040503050406030204" pitchFamily="18" charset="0"/>
                <a:ea typeface="Cambria" panose="02040503050406030204" pitchFamily="18" charset="0"/>
              </a:rPr>
              <a:t>In FC network, the end devices, such as hosts, storage arrays, and tape libraries, are all referred to as nodes.</a:t>
            </a:r>
          </a:p>
          <a:p>
            <a:r>
              <a:rPr lang="en-US" dirty="0">
                <a:latin typeface="Cambria" panose="02040503050406030204" pitchFamily="18" charset="0"/>
                <a:ea typeface="Cambria" panose="02040503050406030204" pitchFamily="18" charset="0"/>
              </a:rPr>
              <a:t>Each node requires one or more ports to provide a physical interface for communicating with other nodes.</a:t>
            </a:r>
          </a:p>
          <a:p>
            <a:r>
              <a:rPr lang="en-US" dirty="0">
                <a:latin typeface="Cambria" panose="02040503050406030204" pitchFamily="18" charset="0"/>
                <a:ea typeface="Cambria" panose="02040503050406030204" pitchFamily="18" charset="0"/>
              </a:rPr>
              <a:t>Exist on</a:t>
            </a:r>
          </a:p>
          <a:p>
            <a:pPr lvl="1">
              <a:buFont typeface="Wingdings" panose="05000000000000000000" pitchFamily="2" charset="2"/>
              <a:buChar char="Ø"/>
            </a:pPr>
            <a:r>
              <a:rPr lang="en-US" dirty="0">
                <a:latin typeface="Cambria" panose="02040503050406030204" pitchFamily="18" charset="0"/>
                <a:ea typeface="Cambria" panose="02040503050406030204" pitchFamily="18" charset="0"/>
              </a:rPr>
              <a:t> Host bus adaptor (HBA) in server</a:t>
            </a:r>
          </a:p>
          <a:p>
            <a:pPr lvl="1">
              <a:buFont typeface="Wingdings" panose="05000000000000000000" pitchFamily="2" charset="2"/>
              <a:buChar char="Ø"/>
            </a:pPr>
            <a:r>
              <a:rPr lang="en-US" dirty="0">
                <a:latin typeface="Cambria" panose="02040503050406030204" pitchFamily="18" charset="0"/>
                <a:ea typeface="Cambria" panose="02040503050406030204" pitchFamily="18" charset="0"/>
              </a:rPr>
              <a:t> Front-end adaptors in storage</a:t>
            </a:r>
          </a:p>
          <a:p>
            <a:r>
              <a:rPr lang="en-US" dirty="0">
                <a:latin typeface="Cambria" panose="02040503050406030204" pitchFamily="18" charset="0"/>
                <a:ea typeface="Cambria" panose="02040503050406030204" pitchFamily="18" charset="0"/>
              </a:rPr>
              <a:t> Each port has a transmit (Tx) link and a receive (Rx) link</a:t>
            </a:r>
          </a:p>
        </p:txBody>
      </p:sp>
      <p:pic>
        <p:nvPicPr>
          <p:cNvPr id="5" name="Picture 4">
            <a:extLst>
              <a:ext uri="{FF2B5EF4-FFF2-40B4-BE49-F238E27FC236}">
                <a16:creationId xmlns:a16="http://schemas.microsoft.com/office/drawing/2014/main" id="{3E7DF538-5C5E-E5B6-0121-3938CC0BB8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5880" y="1870213"/>
            <a:ext cx="5125226" cy="3117574"/>
          </a:xfrm>
          <a:prstGeom prst="rect">
            <a:avLst/>
          </a:prstGeom>
        </p:spPr>
      </p:pic>
    </p:spTree>
    <p:extLst>
      <p:ext uri="{BB962C8B-B14F-4D97-AF65-F5344CB8AC3E}">
        <p14:creationId xmlns:p14="http://schemas.microsoft.com/office/powerpoint/2010/main" val="22873376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838200" y="0"/>
            <a:ext cx="10515600" cy="1073907"/>
          </a:xfrm>
        </p:spPr>
        <p:txBody>
          <a:bodyPr>
            <a:normAutofit/>
          </a:bodyPr>
          <a:lstStyle/>
          <a:p>
            <a:pPr algn="ctr"/>
            <a:r>
              <a:rPr lang="en-US" b="1" dirty="0">
                <a:latin typeface="Cambria" panose="02040503050406030204" pitchFamily="18" charset="0"/>
                <a:ea typeface="Cambria" panose="02040503050406030204" pitchFamily="18" charset="0"/>
              </a:rPr>
              <a:t>CABLES AND CONNECTORS</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244930" y="1450655"/>
            <a:ext cx="6083952" cy="3218373"/>
          </a:xfrm>
        </p:spPr>
        <p:txBody>
          <a:bodyPr>
            <a:normAutofit/>
          </a:bodyPr>
          <a:lstStyle/>
          <a:p>
            <a:r>
              <a:rPr lang="en-US" dirty="0">
                <a:latin typeface="Cambria" panose="02040503050406030204" pitchFamily="18" charset="0"/>
                <a:ea typeface="Cambria" panose="02040503050406030204" pitchFamily="18" charset="0"/>
              </a:rPr>
              <a:t>SAN implementation uses</a:t>
            </a:r>
          </a:p>
          <a:p>
            <a:pPr lvl="1">
              <a:buFont typeface="Wingdings" panose="05000000000000000000" pitchFamily="2" charset="2"/>
              <a:buChar char="Ø"/>
            </a:pPr>
            <a:r>
              <a:rPr lang="en-US" dirty="0">
                <a:latin typeface="Cambria" panose="02040503050406030204" pitchFamily="18" charset="0"/>
                <a:ea typeface="Cambria" panose="02040503050406030204" pitchFamily="18" charset="0"/>
              </a:rPr>
              <a:t>Copper cables for short distance (back-end)</a:t>
            </a:r>
          </a:p>
          <a:p>
            <a:pPr lvl="1">
              <a:buFont typeface="Wingdings" panose="05000000000000000000" pitchFamily="2" charset="2"/>
              <a:buChar char="Ø"/>
            </a:pPr>
            <a:r>
              <a:rPr lang="en-US" dirty="0">
                <a:latin typeface="Cambria" panose="02040503050406030204" pitchFamily="18" charset="0"/>
                <a:ea typeface="Cambria" panose="02040503050406030204" pitchFamily="18" charset="0"/>
              </a:rPr>
              <a:t>Optical fiber cables for long distance</a:t>
            </a:r>
          </a:p>
          <a:p>
            <a:r>
              <a:rPr lang="en-US" dirty="0">
                <a:latin typeface="Cambria" panose="02040503050406030204" pitchFamily="18" charset="0"/>
                <a:ea typeface="Cambria" panose="02040503050406030204" pitchFamily="18" charset="0"/>
              </a:rPr>
              <a:t>Two types of optical cables: single mode and multimode</a:t>
            </a:r>
          </a:p>
        </p:txBody>
      </p:sp>
      <p:graphicFrame>
        <p:nvGraphicFramePr>
          <p:cNvPr id="8" name="Table 8">
            <a:extLst>
              <a:ext uri="{FF2B5EF4-FFF2-40B4-BE49-F238E27FC236}">
                <a16:creationId xmlns:a16="http://schemas.microsoft.com/office/drawing/2014/main" id="{E821BB66-EFB1-7D26-3EA7-E53BD1440BBA}"/>
              </a:ext>
            </a:extLst>
          </p:cNvPr>
          <p:cNvGraphicFramePr>
            <a:graphicFrameLocks noGrp="1"/>
          </p:cNvGraphicFramePr>
          <p:nvPr>
            <p:extLst>
              <p:ext uri="{D42A27DB-BD31-4B8C-83A1-F6EECF244321}">
                <p14:modId xmlns:p14="http://schemas.microsoft.com/office/powerpoint/2010/main" val="3304396007"/>
              </p:ext>
            </p:extLst>
          </p:nvPr>
        </p:nvGraphicFramePr>
        <p:xfrm>
          <a:off x="6705600" y="1439032"/>
          <a:ext cx="5049078" cy="3229996"/>
        </p:xfrm>
        <a:graphic>
          <a:graphicData uri="http://schemas.openxmlformats.org/drawingml/2006/table">
            <a:tbl>
              <a:tblPr firstRow="1" bandRow="1">
                <a:tableStyleId>{5C22544A-7EE6-4342-B048-85BDC9FD1C3A}</a:tableStyleId>
              </a:tblPr>
              <a:tblGrid>
                <a:gridCol w="2358887">
                  <a:extLst>
                    <a:ext uri="{9D8B030D-6E8A-4147-A177-3AD203B41FA5}">
                      <a16:colId xmlns:a16="http://schemas.microsoft.com/office/drawing/2014/main" val="1111767959"/>
                    </a:ext>
                  </a:extLst>
                </a:gridCol>
                <a:gridCol w="2690191">
                  <a:extLst>
                    <a:ext uri="{9D8B030D-6E8A-4147-A177-3AD203B41FA5}">
                      <a16:colId xmlns:a16="http://schemas.microsoft.com/office/drawing/2014/main" val="3176688857"/>
                    </a:ext>
                  </a:extLst>
                </a:gridCol>
              </a:tblGrid>
              <a:tr h="883478">
                <a:tc>
                  <a:txBody>
                    <a:bodyPr/>
                    <a:lstStyle/>
                    <a:p>
                      <a:r>
                        <a:rPr lang="en-US" dirty="0"/>
                        <a:t>Single-mode Fiber        ( SMF)</a:t>
                      </a:r>
                    </a:p>
                  </a:txBody>
                  <a:tcPr/>
                </a:tc>
                <a:tc>
                  <a:txBody>
                    <a:bodyPr/>
                    <a:lstStyle/>
                    <a:p>
                      <a:r>
                        <a:rPr lang="en-US" dirty="0"/>
                        <a:t>Multimode fiber (MMF)</a:t>
                      </a:r>
                    </a:p>
                  </a:txBody>
                  <a:tcPr/>
                </a:tc>
                <a:extLst>
                  <a:ext uri="{0D108BD9-81ED-4DB2-BD59-A6C34878D82A}">
                    <a16:rowId xmlns:a16="http://schemas.microsoft.com/office/drawing/2014/main" val="814230554"/>
                  </a:ext>
                </a:extLst>
              </a:tr>
              <a:tr h="883478">
                <a:tc>
                  <a:txBody>
                    <a:bodyPr/>
                    <a:lstStyle/>
                    <a:p>
                      <a:r>
                        <a:rPr lang="en-US" dirty="0"/>
                        <a:t>Carries single beam of light</a:t>
                      </a:r>
                    </a:p>
                  </a:txBody>
                  <a:tcPr/>
                </a:tc>
                <a:tc>
                  <a:txBody>
                    <a:bodyPr/>
                    <a:lstStyle/>
                    <a:p>
                      <a:r>
                        <a:rPr lang="en-US" dirty="0"/>
                        <a:t>Can carry multiple beams of light simultaneously</a:t>
                      </a:r>
                    </a:p>
                  </a:txBody>
                  <a:tcPr/>
                </a:tc>
                <a:extLst>
                  <a:ext uri="{0D108BD9-81ED-4DB2-BD59-A6C34878D82A}">
                    <a16:rowId xmlns:a16="http://schemas.microsoft.com/office/drawing/2014/main" val="2970707582"/>
                  </a:ext>
                </a:extLst>
              </a:tr>
              <a:tr h="883478">
                <a:tc>
                  <a:txBody>
                    <a:bodyPr/>
                    <a:lstStyle/>
                    <a:p>
                      <a:r>
                        <a:rPr lang="en-US" dirty="0"/>
                        <a:t>Distance up to 10km</a:t>
                      </a:r>
                    </a:p>
                  </a:txBody>
                  <a:tcPr/>
                </a:tc>
                <a:tc>
                  <a:txBody>
                    <a:bodyPr/>
                    <a:lstStyle/>
                    <a:p>
                      <a:r>
                        <a:rPr lang="en-US" dirty="0"/>
                        <a:t>Used for short distance (Modal dispersion≈ collision – weakens signal strength after certain distance</a:t>
                      </a:r>
                    </a:p>
                  </a:txBody>
                  <a:tcPr/>
                </a:tc>
                <a:extLst>
                  <a:ext uri="{0D108BD9-81ED-4DB2-BD59-A6C34878D82A}">
                    <a16:rowId xmlns:a16="http://schemas.microsoft.com/office/drawing/2014/main" val="1973618474"/>
                  </a:ext>
                </a:extLst>
              </a:tr>
            </a:tbl>
          </a:graphicData>
        </a:graphic>
      </p:graphicFrame>
      <p:pic>
        <p:nvPicPr>
          <p:cNvPr id="14" name="Picture 13">
            <a:extLst>
              <a:ext uri="{FF2B5EF4-FFF2-40B4-BE49-F238E27FC236}">
                <a16:creationId xmlns:a16="http://schemas.microsoft.com/office/drawing/2014/main" id="{B5E81B90-6728-55E7-F02B-574C710E7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1" y="4669029"/>
            <a:ext cx="8871780" cy="1663458"/>
          </a:xfrm>
          <a:prstGeom prst="rect">
            <a:avLst/>
          </a:prstGeom>
        </p:spPr>
      </p:pic>
    </p:spTree>
    <p:extLst>
      <p:ext uri="{BB962C8B-B14F-4D97-AF65-F5344CB8AC3E}">
        <p14:creationId xmlns:p14="http://schemas.microsoft.com/office/powerpoint/2010/main" val="145557817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8" y="245327"/>
            <a:ext cx="6501749" cy="6420167"/>
          </a:xfrm>
        </p:spPr>
        <p:txBody>
          <a:bodyPr>
            <a:normAutofit/>
          </a:bodyPr>
          <a:lstStyle/>
          <a:p>
            <a:r>
              <a:rPr lang="en-US" dirty="0">
                <a:latin typeface="Cambria" panose="02040503050406030204" pitchFamily="18" charset="0"/>
                <a:ea typeface="Cambria" panose="02040503050406030204" pitchFamily="18" charset="0"/>
              </a:rPr>
              <a:t>Attached at the end of cable</a:t>
            </a:r>
          </a:p>
          <a:p>
            <a:r>
              <a:rPr lang="en-US" dirty="0">
                <a:latin typeface="Cambria" panose="02040503050406030204" pitchFamily="18" charset="0"/>
                <a:ea typeface="Cambria" panose="02040503050406030204" pitchFamily="18" charset="0"/>
              </a:rPr>
              <a:t>Enable swift (rapid) connection and disconnection of the cable to and from a port</a:t>
            </a:r>
          </a:p>
          <a:p>
            <a:r>
              <a:rPr lang="en-US" dirty="0">
                <a:latin typeface="Cambria" panose="02040503050406030204" pitchFamily="18" charset="0"/>
                <a:ea typeface="Cambria" panose="02040503050406030204" pitchFamily="18" charset="0"/>
              </a:rPr>
              <a:t>Commonly used connectors for fiber optic cables are:</a:t>
            </a:r>
          </a:p>
          <a:p>
            <a:pPr lvl="1">
              <a:buFont typeface="Wingdings" panose="05000000000000000000" pitchFamily="2" charset="2"/>
              <a:buChar char="Ø"/>
            </a:pPr>
            <a:r>
              <a:rPr lang="en-US" dirty="0">
                <a:latin typeface="Cambria" panose="02040503050406030204" pitchFamily="18" charset="0"/>
                <a:ea typeface="Cambria" panose="02040503050406030204" pitchFamily="18" charset="0"/>
              </a:rPr>
              <a:t> Standard Connector (SC)</a:t>
            </a:r>
          </a:p>
          <a:p>
            <a:pPr marL="457200" lvl="1" indent="0">
              <a:buNone/>
            </a:pPr>
            <a:r>
              <a:rPr lang="en-US" dirty="0">
                <a:latin typeface="Cambria" panose="02040503050406030204" pitchFamily="18" charset="0"/>
                <a:ea typeface="Cambria" panose="02040503050406030204" pitchFamily="18" charset="0"/>
              </a:rPr>
              <a:t>        - Duplex connectors</a:t>
            </a:r>
          </a:p>
          <a:p>
            <a:pPr lvl="1">
              <a:buFont typeface="Wingdings" panose="05000000000000000000" pitchFamily="2" charset="2"/>
              <a:buChar char="Ø"/>
            </a:pPr>
            <a:r>
              <a:rPr lang="en-US" dirty="0">
                <a:latin typeface="Cambria" panose="02040503050406030204" pitchFamily="18" charset="0"/>
                <a:ea typeface="Cambria" panose="02040503050406030204" pitchFamily="18" charset="0"/>
              </a:rPr>
              <a:t> Lucent Connector (LC)</a:t>
            </a:r>
          </a:p>
          <a:p>
            <a:pPr marL="457200" lvl="1" indent="0">
              <a:buNone/>
            </a:pPr>
            <a:r>
              <a:rPr lang="en-US" dirty="0">
                <a:latin typeface="Cambria" panose="02040503050406030204" pitchFamily="18" charset="0"/>
                <a:ea typeface="Cambria" panose="02040503050406030204" pitchFamily="18" charset="0"/>
              </a:rPr>
              <a:t>         - Duplex connectors</a:t>
            </a:r>
          </a:p>
          <a:p>
            <a:pPr lvl="1">
              <a:buFont typeface="Wingdings" panose="05000000000000000000" pitchFamily="2" charset="2"/>
              <a:buChar char="Ø"/>
            </a:pPr>
            <a:r>
              <a:rPr lang="en-US" dirty="0">
                <a:latin typeface="Cambria" panose="02040503050406030204" pitchFamily="18" charset="0"/>
                <a:ea typeface="Cambria" panose="02040503050406030204" pitchFamily="18" charset="0"/>
              </a:rPr>
              <a:t> Straight Tip (ST)</a:t>
            </a:r>
          </a:p>
          <a:p>
            <a:pPr marL="457200" lvl="1" indent="0">
              <a:buNone/>
            </a:pPr>
            <a:r>
              <a:rPr lang="en-US" dirty="0">
                <a:latin typeface="Cambria" panose="02040503050406030204" pitchFamily="18" charset="0"/>
                <a:ea typeface="Cambria" panose="02040503050406030204" pitchFamily="18" charset="0"/>
              </a:rPr>
              <a:t>          - Patch panel connectors</a:t>
            </a:r>
          </a:p>
          <a:p>
            <a:pPr marL="457200" lvl="1" indent="0">
              <a:buNone/>
            </a:pPr>
            <a:r>
              <a:rPr lang="en-US" dirty="0">
                <a:latin typeface="Cambria" panose="02040503050406030204" pitchFamily="18" charset="0"/>
                <a:ea typeface="Cambria" panose="02040503050406030204" pitchFamily="18" charset="0"/>
              </a:rPr>
              <a:t>          - Simplex connectors</a:t>
            </a:r>
          </a:p>
        </p:txBody>
      </p:sp>
      <p:pic>
        <p:nvPicPr>
          <p:cNvPr id="7" name="Picture 6">
            <a:extLst>
              <a:ext uri="{FF2B5EF4-FFF2-40B4-BE49-F238E27FC236}">
                <a16:creationId xmlns:a16="http://schemas.microsoft.com/office/drawing/2014/main" id="{0533E136-6F00-847F-E687-954F5F13C092}"/>
              </a:ext>
            </a:extLst>
          </p:cNvPr>
          <p:cNvPicPr>
            <a:picLocks noChangeAspect="1"/>
          </p:cNvPicPr>
          <p:nvPr/>
        </p:nvPicPr>
        <p:blipFill>
          <a:blip r:embed="rId2"/>
          <a:stretch>
            <a:fillRect/>
          </a:stretch>
        </p:blipFill>
        <p:spPr>
          <a:xfrm>
            <a:off x="7627898" y="346151"/>
            <a:ext cx="2519711" cy="6218518"/>
          </a:xfrm>
          <a:prstGeom prst="rect">
            <a:avLst/>
          </a:prstGeom>
        </p:spPr>
      </p:pic>
    </p:spTree>
    <p:extLst>
      <p:ext uri="{BB962C8B-B14F-4D97-AF65-F5344CB8AC3E}">
        <p14:creationId xmlns:p14="http://schemas.microsoft.com/office/powerpoint/2010/main" val="202840937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68442" y="187703"/>
            <a:ext cx="11855116" cy="614318"/>
          </a:xfrm>
        </p:spPr>
        <p:txBody>
          <a:bodyPr>
            <a:normAutofit fontScale="90000"/>
          </a:bodyPr>
          <a:lstStyle/>
          <a:p>
            <a:pPr algn="ctr"/>
            <a:r>
              <a:rPr lang="en-US" b="1" dirty="0">
                <a:latin typeface="Cambria" panose="02040503050406030204" pitchFamily="18" charset="0"/>
                <a:ea typeface="Cambria" panose="02040503050406030204" pitchFamily="18" charset="0"/>
              </a:rPr>
              <a:t>INTERCONNECT DEVICES</a:t>
            </a:r>
            <a:endParaRPr lang="en-IN" b="1" dirty="0">
              <a:latin typeface="Cambria" panose="02040503050406030204" pitchFamily="18" charset="0"/>
              <a:ea typeface="Cambria" panose="02040503050406030204" pitchFamily="18" charset="0"/>
            </a:endParaRPr>
          </a:p>
        </p:txBody>
      </p:sp>
      <p:graphicFrame>
        <p:nvGraphicFramePr>
          <p:cNvPr id="4" name="Table 5">
            <a:extLst>
              <a:ext uri="{FF2B5EF4-FFF2-40B4-BE49-F238E27FC236}">
                <a16:creationId xmlns:a16="http://schemas.microsoft.com/office/drawing/2014/main" id="{E16F92BD-A110-DB46-4800-13296CB2887E}"/>
              </a:ext>
            </a:extLst>
          </p:cNvPr>
          <p:cNvGraphicFramePr>
            <a:graphicFrameLocks noGrp="1"/>
          </p:cNvGraphicFramePr>
          <p:nvPr>
            <p:extLst>
              <p:ext uri="{D42A27DB-BD31-4B8C-83A1-F6EECF244321}">
                <p14:modId xmlns:p14="http://schemas.microsoft.com/office/powerpoint/2010/main" val="2350915971"/>
              </p:ext>
            </p:extLst>
          </p:nvPr>
        </p:nvGraphicFramePr>
        <p:xfrm>
          <a:off x="645460" y="1432038"/>
          <a:ext cx="10919010" cy="4430879"/>
        </p:xfrm>
        <a:graphic>
          <a:graphicData uri="http://schemas.openxmlformats.org/drawingml/2006/table">
            <a:tbl>
              <a:tblPr firstRow="1" bandRow="1">
                <a:tableStyleId>{5940675A-B579-460E-94D1-54222C63F5DA}</a:tableStyleId>
              </a:tblPr>
              <a:tblGrid>
                <a:gridCol w="3639670">
                  <a:extLst>
                    <a:ext uri="{9D8B030D-6E8A-4147-A177-3AD203B41FA5}">
                      <a16:colId xmlns:a16="http://schemas.microsoft.com/office/drawing/2014/main" val="3058622283"/>
                    </a:ext>
                  </a:extLst>
                </a:gridCol>
                <a:gridCol w="3639670">
                  <a:extLst>
                    <a:ext uri="{9D8B030D-6E8A-4147-A177-3AD203B41FA5}">
                      <a16:colId xmlns:a16="http://schemas.microsoft.com/office/drawing/2014/main" val="888086706"/>
                    </a:ext>
                  </a:extLst>
                </a:gridCol>
                <a:gridCol w="3639670">
                  <a:extLst>
                    <a:ext uri="{9D8B030D-6E8A-4147-A177-3AD203B41FA5}">
                      <a16:colId xmlns:a16="http://schemas.microsoft.com/office/drawing/2014/main" val="628531940"/>
                    </a:ext>
                  </a:extLst>
                </a:gridCol>
              </a:tblGrid>
              <a:tr h="437692">
                <a:tc>
                  <a:txBody>
                    <a:bodyPr/>
                    <a:lstStyle/>
                    <a:p>
                      <a:pPr algn="ctr"/>
                      <a:r>
                        <a:rPr lang="en-US" b="1" dirty="0">
                          <a:latin typeface="Cambria" panose="02040503050406030204" pitchFamily="18" charset="0"/>
                          <a:ea typeface="Cambria" panose="02040503050406030204" pitchFamily="18" charset="0"/>
                        </a:rPr>
                        <a:t>HUBS</a:t>
                      </a:r>
                      <a:endParaRPr lang="en-IN" b="1" dirty="0">
                        <a:latin typeface="Cambria" panose="02040503050406030204" pitchFamily="18" charset="0"/>
                        <a:ea typeface="Cambria" panose="02040503050406030204" pitchFamily="18" charset="0"/>
                      </a:endParaRPr>
                    </a:p>
                  </a:txBody>
                  <a:tcPr/>
                </a:tc>
                <a:tc>
                  <a:txBody>
                    <a:bodyPr/>
                    <a:lstStyle/>
                    <a:p>
                      <a:pPr algn="ctr"/>
                      <a:r>
                        <a:rPr lang="en-US" b="1" dirty="0">
                          <a:latin typeface="Cambria" panose="02040503050406030204" pitchFamily="18" charset="0"/>
                          <a:ea typeface="Cambria" panose="02040503050406030204" pitchFamily="18" charset="0"/>
                        </a:rPr>
                        <a:t>SWITCHES</a:t>
                      </a:r>
                      <a:endParaRPr lang="en-IN" b="1" dirty="0">
                        <a:latin typeface="Cambria" panose="02040503050406030204" pitchFamily="18" charset="0"/>
                        <a:ea typeface="Cambria" panose="02040503050406030204" pitchFamily="18" charset="0"/>
                      </a:endParaRPr>
                    </a:p>
                  </a:txBody>
                  <a:tcPr/>
                </a:tc>
                <a:tc>
                  <a:txBody>
                    <a:bodyPr/>
                    <a:lstStyle/>
                    <a:p>
                      <a:pPr algn="ctr"/>
                      <a:r>
                        <a:rPr lang="en-US" b="1" dirty="0">
                          <a:latin typeface="Cambria" panose="02040503050406030204" pitchFamily="18" charset="0"/>
                          <a:ea typeface="Cambria" panose="02040503050406030204" pitchFamily="18" charset="0"/>
                        </a:rPr>
                        <a:t>DIRECTORS</a:t>
                      </a:r>
                      <a:endParaRPr lang="en-IN" b="1"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917194351"/>
                  </a:ext>
                </a:extLst>
              </a:tr>
              <a:tr h="3993187">
                <a:tc>
                  <a:txBody>
                    <a:bodyPr/>
                    <a:lstStyle/>
                    <a:p>
                      <a:pPr marL="285750" indent="-285750" algn="l">
                        <a:buFont typeface="Arial" panose="020B0604020202020204" pitchFamily="34" charset="0"/>
                        <a:buChar char="•"/>
                      </a:pPr>
                      <a:r>
                        <a:rPr lang="en-US" b="0" dirty="0">
                          <a:latin typeface="Cambria" panose="02040503050406030204" pitchFamily="18" charset="0"/>
                          <a:ea typeface="Cambria" panose="02040503050406030204" pitchFamily="18" charset="0"/>
                        </a:rPr>
                        <a:t>Physically connect nodes in a logical loop or a physical star topology</a:t>
                      </a:r>
                    </a:p>
                    <a:p>
                      <a:pPr marL="285750" indent="-285750" algn="l">
                        <a:buFont typeface="Arial" panose="020B0604020202020204" pitchFamily="34" charset="0"/>
                        <a:buChar char="•"/>
                      </a:pPr>
                      <a:r>
                        <a:rPr lang="en-US" b="0" dirty="0">
                          <a:latin typeface="Cambria" panose="02040503050406030204" pitchFamily="18" charset="0"/>
                          <a:ea typeface="Cambria" panose="02040503050406030204" pitchFamily="18" charset="0"/>
                        </a:rPr>
                        <a:t>Provide limited connectivity and scalability</a:t>
                      </a:r>
                    </a:p>
                    <a:p>
                      <a:pPr marL="285750" indent="-285750" algn="l">
                        <a:buFont typeface="Arial" panose="020B0604020202020204" pitchFamily="34" charset="0"/>
                        <a:buChar char="•"/>
                      </a:pPr>
                      <a:r>
                        <a:rPr lang="en-US" b="0" dirty="0">
                          <a:latin typeface="Cambria" panose="02040503050406030204" pitchFamily="18" charset="0"/>
                          <a:ea typeface="Cambria" panose="02040503050406030204" pitchFamily="18" charset="0"/>
                        </a:rPr>
                        <a:t>All nodes must share the loop because data travels through all the connection points</a:t>
                      </a:r>
                    </a:p>
                    <a:p>
                      <a:pPr marL="285750" indent="-285750" algn="l">
                        <a:buFont typeface="Arial" panose="020B0604020202020204" pitchFamily="34" charset="0"/>
                        <a:buChar char="•"/>
                      </a:pPr>
                      <a:r>
                        <a:rPr lang="en-US" b="0" dirty="0">
                          <a:latin typeface="Cambria" panose="02040503050406030204" pitchFamily="18" charset="0"/>
                          <a:ea typeface="Cambria" panose="02040503050406030204" pitchFamily="18" charset="0"/>
                        </a:rPr>
                        <a:t>Because of the availability of low-cost and high-performance switches, hubs are no longer used in FC SANs</a:t>
                      </a:r>
                      <a:endParaRPr lang="en-IN" b="0" dirty="0">
                        <a:latin typeface="Cambria" panose="02040503050406030204" pitchFamily="18" charset="0"/>
                        <a:ea typeface="Cambria" panose="02040503050406030204" pitchFamily="18" charset="0"/>
                      </a:endParaRPr>
                    </a:p>
                  </a:txBody>
                  <a:tcPr/>
                </a:tc>
                <a:tc>
                  <a:txBody>
                    <a:bodyPr/>
                    <a:lstStyle/>
                    <a:p>
                      <a:pPr marL="285750" indent="-285750" algn="l">
                        <a:buFont typeface="Arial" panose="020B0604020202020204" pitchFamily="34" charset="0"/>
                        <a:buChar char="•"/>
                      </a:pPr>
                      <a:r>
                        <a:rPr lang="en-US" b="0" dirty="0">
                          <a:latin typeface="Cambria" panose="02040503050406030204" pitchFamily="18" charset="0"/>
                          <a:ea typeface="Cambria" panose="02040503050406030204" pitchFamily="18" charset="0"/>
                        </a:rPr>
                        <a:t>More intelligent than hubs and directly route data from one physical port to another</a:t>
                      </a:r>
                    </a:p>
                    <a:p>
                      <a:pPr marL="285750" indent="-285750" algn="l">
                        <a:buFont typeface="Arial" panose="020B0604020202020204" pitchFamily="34" charset="0"/>
                        <a:buChar char="•"/>
                      </a:pPr>
                      <a:r>
                        <a:rPr lang="en-US" b="0" dirty="0">
                          <a:latin typeface="Cambria" panose="02040503050406030204" pitchFamily="18" charset="0"/>
                          <a:ea typeface="Cambria" panose="02040503050406030204" pitchFamily="18" charset="0"/>
                        </a:rPr>
                        <a:t>Switches are available with fixed port count or modular design.</a:t>
                      </a:r>
                    </a:p>
                    <a:p>
                      <a:pPr marL="285750" indent="-285750" algn="l">
                        <a:buFont typeface="Arial" panose="020B0604020202020204" pitchFamily="34" charset="0"/>
                        <a:buChar char="•"/>
                      </a:pPr>
                      <a:r>
                        <a:rPr lang="en-US" b="0" dirty="0">
                          <a:latin typeface="Cambria" panose="02040503050406030204" pitchFamily="18" charset="0"/>
                          <a:ea typeface="Cambria" panose="02040503050406030204" pitchFamily="18" charset="0"/>
                        </a:rPr>
                        <a:t>Modes do not share the bandwidth</a:t>
                      </a:r>
                    </a:p>
                    <a:p>
                      <a:pPr marL="285750" indent="-285750" algn="l">
                        <a:buFont typeface="Arial" panose="020B0604020202020204" pitchFamily="34" charset="0"/>
                        <a:buChar char="•"/>
                      </a:pPr>
                      <a:r>
                        <a:rPr lang="en-US" b="0" dirty="0">
                          <a:latin typeface="Cambria" panose="02040503050406030204" pitchFamily="18" charset="0"/>
                          <a:ea typeface="Cambria" panose="02040503050406030204" pitchFamily="18" charset="0"/>
                        </a:rPr>
                        <a:t>Instead, each node has a dedicated communication path.</a:t>
                      </a:r>
                      <a:endParaRPr lang="en-IN" b="0" dirty="0">
                        <a:latin typeface="Cambria" panose="02040503050406030204" pitchFamily="18" charset="0"/>
                        <a:ea typeface="Cambria" panose="02040503050406030204" pitchFamily="18" charset="0"/>
                      </a:endParaRPr>
                    </a:p>
                  </a:txBody>
                  <a:tcPr/>
                </a:tc>
                <a:tc>
                  <a:txBody>
                    <a:bodyPr/>
                    <a:lstStyle/>
                    <a:p>
                      <a:pPr marL="285750" indent="-285750" algn="l">
                        <a:buFont typeface="Arial" panose="020B0604020202020204" pitchFamily="34" charset="0"/>
                        <a:buChar char="•"/>
                      </a:pPr>
                      <a:r>
                        <a:rPr lang="en-US" b="0" dirty="0">
                          <a:latin typeface="Cambria" panose="02040503050406030204" pitchFamily="18" charset="0"/>
                          <a:ea typeface="Cambria" panose="02040503050406030204" pitchFamily="18" charset="0"/>
                        </a:rPr>
                        <a:t>High-end switches with a higher port count and better fault tolerance capabilities.</a:t>
                      </a:r>
                    </a:p>
                    <a:p>
                      <a:pPr marL="285750" indent="-285750" algn="l">
                        <a:buFont typeface="Arial" panose="020B0604020202020204" pitchFamily="34" charset="0"/>
                        <a:buChar char="•"/>
                      </a:pPr>
                      <a:r>
                        <a:rPr lang="en-US" b="0" dirty="0">
                          <a:latin typeface="Cambria" panose="02040503050406030204" pitchFamily="18" charset="0"/>
                          <a:ea typeface="Cambria" panose="02040503050406030204" pitchFamily="18" charset="0"/>
                        </a:rPr>
                        <a:t>Always modular, and its port count can be increases by inserting additional ‘line cards’ or ‘blades’.</a:t>
                      </a:r>
                    </a:p>
                    <a:p>
                      <a:pPr marL="285750" indent="-285750" algn="l">
                        <a:buFont typeface="Arial" panose="020B0604020202020204" pitchFamily="34" charset="0"/>
                        <a:buChar char="•"/>
                      </a:pPr>
                      <a:r>
                        <a:rPr lang="en-US" b="0" dirty="0">
                          <a:latin typeface="Cambria" panose="02040503050406030204" pitchFamily="18" charset="0"/>
                          <a:ea typeface="Cambria" panose="02040503050406030204" pitchFamily="18" charset="0"/>
                        </a:rPr>
                        <a:t>High end switches and directors contain redundant components.</a:t>
                      </a:r>
                      <a:endParaRPr lang="en-IN" b="0"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1484728370"/>
                  </a:ext>
                </a:extLst>
              </a:tr>
            </a:tbl>
          </a:graphicData>
        </a:graphic>
      </p:graphicFrame>
    </p:spTree>
    <p:extLst>
      <p:ext uri="{BB962C8B-B14F-4D97-AF65-F5344CB8AC3E}">
        <p14:creationId xmlns:p14="http://schemas.microsoft.com/office/powerpoint/2010/main" val="373911487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38718"/>
            <a:ext cx="11855116" cy="614318"/>
          </a:xfrm>
        </p:spPr>
        <p:txBody>
          <a:bodyPr>
            <a:normAutofit fontScale="90000"/>
          </a:bodyPr>
          <a:lstStyle/>
          <a:p>
            <a:pPr algn="ctr"/>
            <a:r>
              <a:rPr lang="en-US" b="1" dirty="0">
                <a:latin typeface="Cambria" panose="02040503050406030204" pitchFamily="18" charset="0"/>
                <a:ea typeface="Cambria" panose="02040503050406030204" pitchFamily="18" charset="0"/>
              </a:rPr>
              <a:t>SAN MANAGEMENT SOFTWARE</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120588"/>
            <a:ext cx="11855116" cy="5598694"/>
          </a:xfrm>
        </p:spPr>
        <p:txBody>
          <a:bodyPr>
            <a:normAutofit/>
          </a:bodyPr>
          <a:lstStyle/>
          <a:p>
            <a:r>
              <a:rPr lang="en-US" dirty="0">
                <a:latin typeface="Cambria" panose="02040503050406030204" pitchFamily="18" charset="0"/>
                <a:ea typeface="Cambria" panose="02040503050406030204" pitchFamily="18" charset="0"/>
              </a:rPr>
              <a:t>A suite of tools used in a SAN to manage interfaces between host and storage arrays.</a:t>
            </a:r>
          </a:p>
          <a:p>
            <a:r>
              <a:rPr lang="en-US" dirty="0">
                <a:latin typeface="Cambria" panose="02040503050406030204" pitchFamily="18" charset="0"/>
                <a:ea typeface="Cambria" panose="02040503050406030204" pitchFamily="18" charset="0"/>
              </a:rPr>
              <a:t>Provides integrated management of SAN environment</a:t>
            </a:r>
          </a:p>
          <a:p>
            <a:r>
              <a:rPr lang="en-US" dirty="0">
                <a:latin typeface="Cambria" panose="02040503050406030204" pitchFamily="18" charset="0"/>
                <a:ea typeface="Cambria" panose="02040503050406030204" pitchFamily="18" charset="0"/>
              </a:rPr>
              <a:t>Enables web based management using GUI or CLI.</a:t>
            </a:r>
          </a:p>
          <a:p>
            <a:r>
              <a:rPr lang="en-US" dirty="0">
                <a:latin typeface="Cambria" panose="02040503050406030204" pitchFamily="18" charset="0"/>
                <a:ea typeface="Cambria" panose="02040503050406030204" pitchFamily="18" charset="0"/>
              </a:rPr>
              <a:t>Key management functions:</a:t>
            </a:r>
          </a:p>
          <a:p>
            <a:pPr lvl="1"/>
            <a:r>
              <a:rPr lang="en-US" dirty="0">
                <a:latin typeface="Cambria" panose="02040503050406030204" pitchFamily="18" charset="0"/>
                <a:ea typeface="Cambria" panose="02040503050406030204" pitchFamily="18" charset="0"/>
              </a:rPr>
              <a:t>Mapping of storage devices, switches and servers.</a:t>
            </a:r>
          </a:p>
          <a:p>
            <a:pPr lvl="1"/>
            <a:r>
              <a:rPr lang="en-US" dirty="0">
                <a:latin typeface="Cambria" panose="02040503050406030204" pitchFamily="18" charset="0"/>
                <a:ea typeface="Cambria" panose="02040503050406030204" pitchFamily="18" charset="0"/>
              </a:rPr>
              <a:t>Monitoring and generating alerts for discovered devices.</a:t>
            </a:r>
          </a:p>
          <a:p>
            <a:pPr lvl="1"/>
            <a:r>
              <a:rPr lang="en-US" dirty="0">
                <a:latin typeface="Cambria" panose="02040503050406030204" pitchFamily="18" charset="0"/>
                <a:ea typeface="Cambria" panose="02040503050406030204" pitchFamily="18" charset="0"/>
              </a:rPr>
              <a:t>Logical partitioning of SAN (Zoning)</a:t>
            </a:r>
          </a:p>
          <a:p>
            <a:pPr lvl="1"/>
            <a:r>
              <a:rPr lang="en-US" dirty="0">
                <a:latin typeface="Cambria" panose="02040503050406030204" pitchFamily="18" charset="0"/>
                <a:ea typeface="Cambria" panose="02040503050406030204" pitchFamily="18" charset="0"/>
              </a:rPr>
              <a:t>Management of SAN components (HBAs, Storage components and interconnecting devices)</a:t>
            </a:r>
          </a:p>
        </p:txBody>
      </p:sp>
    </p:spTree>
    <p:extLst>
      <p:ext uri="{BB962C8B-B14F-4D97-AF65-F5344CB8AC3E}">
        <p14:creationId xmlns:p14="http://schemas.microsoft.com/office/powerpoint/2010/main" val="11051537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1009762"/>
          </a:xfrm>
        </p:spPr>
        <p:txBody>
          <a:bodyPr>
            <a:normAutofit fontScale="90000"/>
          </a:bodyPr>
          <a:lstStyle/>
          <a:p>
            <a:pPr algn="ctr"/>
            <a:r>
              <a:rPr lang="en-US" b="1" dirty="0">
                <a:latin typeface="Cambria" panose="02040503050406030204" pitchFamily="18" charset="0"/>
                <a:ea typeface="Cambria" panose="02040503050406030204" pitchFamily="18" charset="0"/>
              </a:rPr>
              <a:t>INTRODUCITON TO EVOLUTION OF  STORAGE ARCHITECTURE</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202268"/>
            <a:ext cx="11855116" cy="5463226"/>
          </a:xfrm>
        </p:spPr>
        <p:txBody>
          <a:bodyPr>
            <a:normAutofit/>
          </a:bodyPr>
          <a:lstStyle/>
          <a:p>
            <a:r>
              <a:rPr lang="en-US" sz="2400" dirty="0">
                <a:latin typeface="Cambria" panose="02040503050406030204" pitchFamily="18" charset="0"/>
                <a:ea typeface="Cambria" panose="02040503050406030204" pitchFamily="18" charset="0"/>
              </a:rPr>
              <a:t>Historically, </a:t>
            </a:r>
            <a:r>
              <a:rPr lang="en-US" sz="2400" b="1" dirty="0">
                <a:latin typeface="Cambria" panose="02040503050406030204" pitchFamily="18" charset="0"/>
                <a:ea typeface="Cambria" panose="02040503050406030204" pitchFamily="18" charset="0"/>
              </a:rPr>
              <a:t>organizations</a:t>
            </a:r>
            <a:r>
              <a:rPr lang="en-US" sz="2400" dirty="0">
                <a:latin typeface="Cambria" panose="02040503050406030204" pitchFamily="18" charset="0"/>
                <a:ea typeface="Cambria" panose="02040503050406030204" pitchFamily="18" charset="0"/>
              </a:rPr>
              <a:t> had </a:t>
            </a:r>
            <a:r>
              <a:rPr lang="en-US" sz="2400" b="1" dirty="0">
                <a:latin typeface="Cambria" panose="02040503050406030204" pitchFamily="18" charset="0"/>
                <a:ea typeface="Cambria" panose="02040503050406030204" pitchFamily="18" charset="0"/>
              </a:rPr>
              <a:t>centralized</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computers</a:t>
            </a:r>
            <a:r>
              <a:rPr lang="en-US" sz="2400" dirty="0">
                <a:latin typeface="Cambria" panose="02040503050406030204" pitchFamily="18" charset="0"/>
                <a:ea typeface="Cambria" panose="02040503050406030204" pitchFamily="18" charset="0"/>
              </a:rPr>
              <a:t> (mainframe) and </a:t>
            </a:r>
            <a:r>
              <a:rPr lang="en-US" sz="2400" b="1" dirty="0">
                <a:latin typeface="Cambria" panose="02040503050406030204" pitchFamily="18" charset="0"/>
                <a:ea typeface="Cambria" panose="02040503050406030204" pitchFamily="18" charset="0"/>
              </a:rPr>
              <a:t>information</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storage</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devices</a:t>
            </a:r>
            <a:r>
              <a:rPr lang="en-US" sz="2400" dirty="0">
                <a:latin typeface="Cambria" panose="02040503050406030204" pitchFamily="18" charset="0"/>
                <a:ea typeface="Cambria" panose="02040503050406030204" pitchFamily="18" charset="0"/>
              </a:rPr>
              <a:t> (tape reels and disk packs) </a:t>
            </a:r>
            <a:r>
              <a:rPr lang="en-US" sz="2400" b="1" dirty="0">
                <a:latin typeface="Cambria" panose="02040503050406030204" pitchFamily="18" charset="0"/>
                <a:ea typeface="Cambria" panose="02040503050406030204" pitchFamily="18" charset="0"/>
              </a:rPr>
              <a:t>in</a:t>
            </a:r>
            <a:r>
              <a:rPr lang="en-US" sz="2400" dirty="0">
                <a:latin typeface="Cambria" panose="02040503050406030204" pitchFamily="18" charset="0"/>
                <a:ea typeface="Cambria" panose="02040503050406030204" pitchFamily="18" charset="0"/>
              </a:rPr>
              <a:t> their </a:t>
            </a:r>
            <a:r>
              <a:rPr lang="en-US" sz="2400" b="1" dirty="0">
                <a:latin typeface="Cambria" panose="02040503050406030204" pitchFamily="18" charset="0"/>
                <a:ea typeface="Cambria" panose="02040503050406030204" pitchFamily="18" charset="0"/>
              </a:rPr>
              <a:t>data</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center</a:t>
            </a:r>
            <a:r>
              <a:rPr lang="en-US" sz="2400" dirty="0">
                <a:latin typeface="Cambria" panose="02040503050406030204" pitchFamily="18" charset="0"/>
                <a:ea typeface="Cambria" panose="02040503050406030204" pitchFamily="18" charset="0"/>
              </a:rPr>
              <a:t>.</a:t>
            </a:r>
          </a:p>
          <a:p>
            <a:r>
              <a:rPr lang="en-US" sz="2400" dirty="0">
                <a:latin typeface="Cambria" panose="02040503050406030204" pitchFamily="18" charset="0"/>
                <a:ea typeface="Cambria" panose="02040503050406030204" pitchFamily="18" charset="0"/>
              </a:rPr>
              <a:t>The </a:t>
            </a:r>
            <a:r>
              <a:rPr lang="en-US" sz="2400" b="1" dirty="0">
                <a:latin typeface="Cambria" panose="02040503050406030204" pitchFamily="18" charset="0"/>
                <a:ea typeface="Cambria" panose="02040503050406030204" pitchFamily="18" charset="0"/>
              </a:rPr>
              <a:t>evolution</a:t>
            </a:r>
            <a:r>
              <a:rPr lang="en-US" sz="2400" dirty="0">
                <a:latin typeface="Cambria" panose="02040503050406030204" pitchFamily="18" charset="0"/>
                <a:ea typeface="Cambria" panose="02040503050406030204" pitchFamily="18" charset="0"/>
              </a:rPr>
              <a:t> of </a:t>
            </a:r>
            <a:r>
              <a:rPr lang="en-US" sz="2400" b="1" dirty="0">
                <a:latin typeface="Cambria" panose="02040503050406030204" pitchFamily="18" charset="0"/>
                <a:ea typeface="Cambria" panose="02040503050406030204" pitchFamily="18" charset="0"/>
              </a:rPr>
              <a:t>open</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systems</a:t>
            </a:r>
            <a:r>
              <a:rPr lang="en-US" sz="2400" dirty="0">
                <a:latin typeface="Cambria" panose="02040503050406030204" pitchFamily="18" charset="0"/>
                <a:ea typeface="Cambria" panose="02040503050406030204" pitchFamily="18" charset="0"/>
              </a:rPr>
              <a:t> and the </a:t>
            </a:r>
            <a:r>
              <a:rPr lang="en-US" sz="2400" b="1" dirty="0">
                <a:latin typeface="Cambria" panose="02040503050406030204" pitchFamily="18" charset="0"/>
                <a:ea typeface="Cambria" panose="02040503050406030204" pitchFamily="18" charset="0"/>
              </a:rPr>
              <a:t>affordability</a:t>
            </a:r>
            <a:r>
              <a:rPr lang="en-US" sz="2400" dirty="0">
                <a:latin typeface="Cambria" panose="02040503050406030204" pitchFamily="18" charset="0"/>
                <a:ea typeface="Cambria" panose="02040503050406030204" pitchFamily="18" charset="0"/>
              </a:rPr>
              <a:t> and </a:t>
            </a:r>
            <a:r>
              <a:rPr lang="en-US" sz="2400" b="1" dirty="0">
                <a:latin typeface="Cambria" panose="02040503050406030204" pitchFamily="18" charset="0"/>
                <a:ea typeface="Cambria" panose="02040503050406030204" pitchFamily="18" charset="0"/>
              </a:rPr>
              <a:t>ease</a:t>
            </a:r>
            <a:r>
              <a:rPr lang="en-US" sz="2400" dirty="0">
                <a:latin typeface="Cambria" panose="02040503050406030204" pitchFamily="18" charset="0"/>
                <a:ea typeface="Cambria" panose="02040503050406030204" pitchFamily="18" charset="0"/>
              </a:rPr>
              <a:t> of </a:t>
            </a:r>
            <a:r>
              <a:rPr lang="en-US" sz="2400" b="1" dirty="0">
                <a:latin typeface="Cambria" panose="02040503050406030204" pitchFamily="18" charset="0"/>
                <a:ea typeface="Cambria" panose="02040503050406030204" pitchFamily="18" charset="0"/>
              </a:rPr>
              <a:t>deployment</a:t>
            </a:r>
            <a:r>
              <a:rPr lang="en-US" sz="2400" dirty="0">
                <a:latin typeface="Cambria" panose="02040503050406030204" pitchFamily="18" charset="0"/>
                <a:ea typeface="Cambria" panose="02040503050406030204" pitchFamily="18" charset="0"/>
              </a:rPr>
              <a:t> that they offer made it possible for business units/departments to </a:t>
            </a:r>
            <a:r>
              <a:rPr lang="en-US" sz="2400" b="1" dirty="0">
                <a:latin typeface="Cambria" panose="02040503050406030204" pitchFamily="18" charset="0"/>
                <a:ea typeface="Cambria" panose="02040503050406030204" pitchFamily="18" charset="0"/>
              </a:rPr>
              <a:t>have</a:t>
            </a:r>
            <a:r>
              <a:rPr lang="en-US" sz="2400" dirty="0">
                <a:latin typeface="Cambria" panose="02040503050406030204" pitchFamily="18" charset="0"/>
                <a:ea typeface="Cambria" panose="02040503050406030204" pitchFamily="18" charset="0"/>
              </a:rPr>
              <a:t> their </a:t>
            </a:r>
            <a:r>
              <a:rPr lang="en-US" sz="2400" b="1" dirty="0">
                <a:latin typeface="Cambria" panose="02040503050406030204" pitchFamily="18" charset="0"/>
                <a:ea typeface="Cambria" panose="02040503050406030204" pitchFamily="18" charset="0"/>
              </a:rPr>
              <a:t>own</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servers</a:t>
            </a:r>
            <a:r>
              <a:rPr lang="en-US" sz="2400" dirty="0">
                <a:latin typeface="Cambria" panose="02040503050406030204" pitchFamily="18" charset="0"/>
                <a:ea typeface="Cambria" panose="02040503050406030204" pitchFamily="18" charset="0"/>
              </a:rPr>
              <a:t> and </a:t>
            </a:r>
            <a:r>
              <a:rPr lang="en-US" sz="2400" b="1" dirty="0">
                <a:latin typeface="Cambria" panose="02040503050406030204" pitchFamily="18" charset="0"/>
                <a:ea typeface="Cambria" panose="02040503050406030204" pitchFamily="18" charset="0"/>
              </a:rPr>
              <a:t>storage</a:t>
            </a:r>
            <a:r>
              <a:rPr lang="en-US" sz="2400" dirty="0">
                <a:latin typeface="Cambria" panose="02040503050406030204" pitchFamily="18" charset="0"/>
                <a:ea typeface="Cambria" panose="02040503050406030204" pitchFamily="18" charset="0"/>
              </a:rPr>
              <a:t>.</a:t>
            </a:r>
          </a:p>
          <a:p>
            <a:r>
              <a:rPr lang="en-US" sz="2400" dirty="0">
                <a:latin typeface="Cambria" panose="02040503050406030204" pitchFamily="18" charset="0"/>
                <a:ea typeface="Cambria" panose="02040503050406030204" pitchFamily="18" charset="0"/>
              </a:rPr>
              <a:t>In </a:t>
            </a:r>
            <a:r>
              <a:rPr lang="en-US" sz="2400" b="1" dirty="0">
                <a:latin typeface="Cambria" panose="02040503050406030204" pitchFamily="18" charset="0"/>
                <a:ea typeface="Cambria" panose="02040503050406030204" pitchFamily="18" charset="0"/>
              </a:rPr>
              <a:t>earlier</a:t>
            </a:r>
            <a:r>
              <a:rPr lang="en-US" sz="2400" dirty="0">
                <a:latin typeface="Cambria" panose="02040503050406030204" pitchFamily="18" charset="0"/>
                <a:ea typeface="Cambria" panose="02040503050406030204" pitchFamily="18" charset="0"/>
              </a:rPr>
              <a:t> implementations of open systems, the </a:t>
            </a:r>
            <a:r>
              <a:rPr lang="en-US" sz="2400" b="1" dirty="0">
                <a:latin typeface="Cambria" panose="02040503050406030204" pitchFamily="18" charset="0"/>
                <a:ea typeface="Cambria" panose="02040503050406030204" pitchFamily="18" charset="0"/>
              </a:rPr>
              <a:t>storage</a:t>
            </a:r>
            <a:r>
              <a:rPr lang="en-US" sz="2400" dirty="0">
                <a:latin typeface="Cambria" panose="02040503050406030204" pitchFamily="18" charset="0"/>
                <a:ea typeface="Cambria" panose="02040503050406030204" pitchFamily="18" charset="0"/>
              </a:rPr>
              <a:t> was typically  </a:t>
            </a:r>
            <a:r>
              <a:rPr lang="en-US" sz="2400" b="1" dirty="0">
                <a:latin typeface="Cambria" panose="02040503050406030204" pitchFamily="18" charset="0"/>
                <a:ea typeface="Cambria" panose="02040503050406030204" pitchFamily="18" charset="0"/>
              </a:rPr>
              <a:t>internal</a:t>
            </a:r>
            <a:r>
              <a:rPr lang="en-US" sz="2400" dirty="0">
                <a:latin typeface="Cambria" panose="02040503050406030204" pitchFamily="18" charset="0"/>
                <a:ea typeface="Cambria" panose="02040503050406030204" pitchFamily="18" charset="0"/>
              </a:rPr>
              <a:t> to the </a:t>
            </a:r>
            <a:r>
              <a:rPr lang="en-US" sz="2400" b="1" dirty="0">
                <a:latin typeface="Cambria" panose="02040503050406030204" pitchFamily="18" charset="0"/>
                <a:ea typeface="Cambria" panose="02040503050406030204" pitchFamily="18" charset="0"/>
              </a:rPr>
              <a:t>server</a:t>
            </a:r>
            <a:r>
              <a:rPr lang="en-US" sz="2400" dirty="0">
                <a:latin typeface="Cambria" panose="02040503050406030204" pitchFamily="18" charset="0"/>
                <a:ea typeface="Cambria" panose="02040503050406030204" pitchFamily="18" charset="0"/>
              </a:rPr>
              <a:t>.</a:t>
            </a:r>
          </a:p>
          <a:p>
            <a:r>
              <a:rPr lang="en-US" sz="2400" dirty="0">
                <a:latin typeface="Cambria" panose="02040503050406030204" pitchFamily="18" charset="0"/>
                <a:ea typeface="Cambria" panose="02040503050406030204" pitchFamily="18" charset="0"/>
              </a:rPr>
              <a:t>These storage devices </a:t>
            </a:r>
            <a:r>
              <a:rPr lang="en-US" sz="2400" b="1" dirty="0">
                <a:latin typeface="Cambria" panose="02040503050406030204" pitchFamily="18" charset="0"/>
                <a:ea typeface="Cambria" panose="02040503050406030204" pitchFamily="18" charset="0"/>
              </a:rPr>
              <a:t>could not be shared with any other servers</a:t>
            </a:r>
            <a:r>
              <a:rPr lang="en-US" sz="2400" dirty="0">
                <a:latin typeface="Cambria" panose="02040503050406030204" pitchFamily="18" charset="0"/>
                <a:ea typeface="Cambria" panose="02040503050406030204" pitchFamily="18" charset="0"/>
              </a:rPr>
              <a:t>.</a:t>
            </a:r>
          </a:p>
          <a:p>
            <a:r>
              <a:rPr lang="en-US" sz="2400" dirty="0">
                <a:latin typeface="Cambria" panose="02040503050406030204" pitchFamily="18" charset="0"/>
                <a:ea typeface="Cambria" panose="02040503050406030204" pitchFamily="18" charset="0"/>
              </a:rPr>
              <a:t>This approach is referred to as </a:t>
            </a:r>
            <a:r>
              <a:rPr lang="en-US" sz="2400" b="1" dirty="0">
                <a:latin typeface="Cambria" panose="02040503050406030204" pitchFamily="18" charset="0"/>
                <a:ea typeface="Cambria" panose="02040503050406030204" pitchFamily="18" charset="0"/>
              </a:rPr>
              <a:t>Server-Centric Storage </a:t>
            </a:r>
            <a:r>
              <a:rPr lang="en-US" sz="2400" dirty="0">
                <a:latin typeface="Cambria" panose="02040503050406030204" pitchFamily="18" charset="0"/>
                <a:ea typeface="Cambria" panose="02040503050406030204" pitchFamily="18" charset="0"/>
              </a:rPr>
              <a:t>Architecture</a:t>
            </a:r>
            <a:br>
              <a:rPr lang="en-US" sz="2000" dirty="0">
                <a:latin typeface="Cambria" panose="02040503050406030204" pitchFamily="18" charset="0"/>
                <a:ea typeface="Cambria" panose="02040503050406030204" pitchFamily="18" charset="0"/>
              </a:rPr>
            </a:br>
            <a:endParaRPr lang="en-IN" sz="2000"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pic>
        <p:nvPicPr>
          <p:cNvPr id="5" name="Picture 4">
            <a:extLst>
              <a:ext uri="{FF2B5EF4-FFF2-40B4-BE49-F238E27FC236}">
                <a16:creationId xmlns:a16="http://schemas.microsoft.com/office/drawing/2014/main" id="{99D3AE58-951B-46FE-2FD7-CECF3DE58A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1779" y="4878425"/>
            <a:ext cx="4783039" cy="1787069"/>
          </a:xfrm>
          <a:prstGeom prst="rect">
            <a:avLst/>
          </a:prstGeom>
        </p:spPr>
      </p:pic>
    </p:spTree>
    <p:extLst>
      <p:ext uri="{BB962C8B-B14F-4D97-AF65-F5344CB8AC3E}">
        <p14:creationId xmlns:p14="http://schemas.microsoft.com/office/powerpoint/2010/main" val="2396549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1009762"/>
          </a:xfrm>
        </p:spPr>
        <p:txBody>
          <a:bodyPr>
            <a:normAutofit fontScale="90000"/>
          </a:bodyPr>
          <a:lstStyle/>
          <a:p>
            <a:pPr algn="ctr"/>
            <a:r>
              <a:rPr lang="en-US" b="1" dirty="0">
                <a:latin typeface="Cambria" panose="02040503050406030204" pitchFamily="18" charset="0"/>
                <a:ea typeface="Cambria" panose="02040503050406030204" pitchFamily="18" charset="0"/>
              </a:rPr>
              <a:t>INTRODUCITON TO EVOLUTION OF  STORAGE ARCHITECTURE</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202268"/>
            <a:ext cx="11855116" cy="5463226"/>
          </a:xfrm>
        </p:spPr>
        <p:txBody>
          <a:bodyPr>
            <a:normAutofit/>
          </a:bodyPr>
          <a:lstStyle/>
          <a:p>
            <a:r>
              <a:rPr lang="en-US" sz="2400" dirty="0">
                <a:latin typeface="Cambria" panose="02040503050406030204" pitchFamily="18" charset="0"/>
                <a:ea typeface="Cambria" panose="02040503050406030204" pitchFamily="18" charset="0"/>
              </a:rPr>
              <a:t>In </a:t>
            </a:r>
            <a:r>
              <a:rPr lang="en-US" sz="2400" b="1" dirty="0">
                <a:latin typeface="Cambria" panose="02040503050406030204" pitchFamily="18" charset="0"/>
                <a:ea typeface="Cambria" panose="02040503050406030204" pitchFamily="18" charset="0"/>
              </a:rPr>
              <a:t>server</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centric</a:t>
            </a:r>
            <a:r>
              <a:rPr lang="en-US" sz="2400" dirty="0">
                <a:latin typeface="Cambria" panose="02040503050406030204" pitchFamily="18" charset="0"/>
                <a:ea typeface="Cambria" panose="02040503050406030204" pitchFamily="18" charset="0"/>
              </a:rPr>
              <a:t> storage architecture, </a:t>
            </a:r>
            <a:r>
              <a:rPr lang="en-US" sz="2400" b="1" dirty="0">
                <a:latin typeface="Cambria" panose="02040503050406030204" pitchFamily="18" charset="0"/>
                <a:ea typeface="Cambria" panose="02040503050406030204" pitchFamily="18" charset="0"/>
              </a:rPr>
              <a:t>each server has a limited number of storage </a:t>
            </a:r>
            <a:r>
              <a:rPr lang="en-US" sz="2400" dirty="0">
                <a:latin typeface="Cambria" panose="02040503050406030204" pitchFamily="18" charset="0"/>
                <a:ea typeface="Cambria" panose="02040503050406030204" pitchFamily="18" charset="0"/>
              </a:rPr>
              <a:t>devices. If any </a:t>
            </a:r>
            <a:r>
              <a:rPr lang="en-US" sz="2400" b="1" dirty="0">
                <a:latin typeface="Cambria" panose="02040503050406030204" pitchFamily="18" charset="0"/>
                <a:ea typeface="Cambria" panose="02040503050406030204" pitchFamily="18" charset="0"/>
              </a:rPr>
              <a:t>administrative</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tasks</a:t>
            </a:r>
            <a:r>
              <a:rPr lang="en-US" sz="2400" dirty="0">
                <a:latin typeface="Cambria" panose="02040503050406030204" pitchFamily="18" charset="0"/>
                <a:ea typeface="Cambria" panose="02040503050406030204" pitchFamily="18" charset="0"/>
              </a:rPr>
              <a:t> like </a:t>
            </a:r>
            <a:r>
              <a:rPr lang="en-US" sz="2400" b="1" dirty="0">
                <a:latin typeface="Cambria" panose="02040503050406030204" pitchFamily="18" charset="0"/>
                <a:ea typeface="Cambria" panose="02040503050406030204" pitchFamily="18" charset="0"/>
              </a:rPr>
              <a:t>maintenance</a:t>
            </a:r>
            <a:r>
              <a:rPr lang="en-US" sz="2400" dirty="0">
                <a:latin typeface="Cambria" panose="02040503050406030204" pitchFamily="18" charset="0"/>
                <a:ea typeface="Cambria" panose="02040503050406030204" pitchFamily="18" charset="0"/>
              </a:rPr>
              <a:t> of server/ </a:t>
            </a:r>
            <a:r>
              <a:rPr lang="en-US" sz="2400" b="1" dirty="0">
                <a:latin typeface="Cambria" panose="02040503050406030204" pitchFamily="18" charset="0"/>
                <a:ea typeface="Cambria" panose="02040503050406030204" pitchFamily="18" charset="0"/>
              </a:rPr>
              <a:t>increasing</a:t>
            </a:r>
            <a:r>
              <a:rPr lang="en-US" sz="2400" dirty="0">
                <a:latin typeface="Cambria" panose="02040503050406030204" pitchFamily="18" charset="0"/>
                <a:ea typeface="Cambria" panose="02040503050406030204" pitchFamily="18" charset="0"/>
              </a:rPr>
              <a:t> storage </a:t>
            </a:r>
            <a:r>
              <a:rPr lang="en-US" sz="2400" b="1" dirty="0">
                <a:latin typeface="Cambria" panose="02040503050406030204" pitchFamily="18" charset="0"/>
                <a:ea typeface="Cambria" panose="02040503050406030204" pitchFamily="18" charset="0"/>
              </a:rPr>
              <a:t>capacity</a:t>
            </a:r>
            <a:r>
              <a:rPr lang="en-US" sz="2400" dirty="0">
                <a:latin typeface="Cambria" panose="02040503050406030204" pitchFamily="18" charset="0"/>
                <a:ea typeface="Cambria" panose="02040503050406030204" pitchFamily="18" charset="0"/>
              </a:rPr>
              <a:t> might result in </a:t>
            </a:r>
            <a:r>
              <a:rPr lang="en-US" sz="2400" b="1" dirty="0">
                <a:latin typeface="Cambria" panose="02040503050406030204" pitchFamily="18" charset="0"/>
                <a:ea typeface="Cambria" panose="02040503050406030204" pitchFamily="18" charset="0"/>
              </a:rPr>
              <a:t>unavailability</a:t>
            </a:r>
            <a:r>
              <a:rPr lang="en-US" sz="2400" dirty="0">
                <a:latin typeface="Cambria" panose="02040503050406030204" pitchFamily="18" charset="0"/>
                <a:ea typeface="Cambria" panose="02040503050406030204" pitchFamily="18" charset="0"/>
              </a:rPr>
              <a:t> of </a:t>
            </a:r>
            <a:r>
              <a:rPr lang="en-US" sz="2400" b="1" dirty="0">
                <a:latin typeface="Cambria" panose="02040503050406030204" pitchFamily="18" charset="0"/>
                <a:ea typeface="Cambria" panose="02040503050406030204" pitchFamily="18" charset="0"/>
              </a:rPr>
              <a:t>information</a:t>
            </a:r>
            <a:r>
              <a:rPr lang="en-US" sz="2400" dirty="0">
                <a:latin typeface="Cambria" panose="02040503050406030204" pitchFamily="18" charset="0"/>
                <a:ea typeface="Cambria" panose="02040503050406030204" pitchFamily="18" charset="0"/>
              </a:rPr>
              <a:t>.</a:t>
            </a:r>
          </a:p>
          <a:p>
            <a:r>
              <a:rPr lang="en-US" sz="2400" dirty="0">
                <a:latin typeface="Cambria" panose="02040503050406030204" pitchFamily="18" charset="0"/>
                <a:ea typeface="Cambria" panose="02040503050406030204" pitchFamily="18" charset="0"/>
              </a:rPr>
              <a:t>To </a:t>
            </a:r>
            <a:r>
              <a:rPr lang="en-US" sz="2400" b="1" dirty="0">
                <a:latin typeface="Cambria" panose="02040503050406030204" pitchFamily="18" charset="0"/>
                <a:ea typeface="Cambria" panose="02040503050406030204" pitchFamily="18" charset="0"/>
              </a:rPr>
              <a:t>overcome</a:t>
            </a:r>
            <a:r>
              <a:rPr lang="en-US" sz="2400" dirty="0">
                <a:latin typeface="Cambria" panose="02040503050406030204" pitchFamily="18" charset="0"/>
                <a:ea typeface="Cambria" panose="02040503050406030204" pitchFamily="18" charset="0"/>
              </a:rPr>
              <a:t> these </a:t>
            </a:r>
            <a:r>
              <a:rPr lang="en-US" sz="2400" b="1" dirty="0">
                <a:latin typeface="Cambria" panose="02040503050406030204" pitchFamily="18" charset="0"/>
                <a:ea typeface="Cambria" panose="02040503050406030204" pitchFamily="18" charset="0"/>
              </a:rPr>
              <a:t>challenges</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storage</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evolved</a:t>
            </a:r>
            <a:r>
              <a:rPr lang="en-US" sz="2400" dirty="0">
                <a:latin typeface="Cambria" panose="02040503050406030204" pitchFamily="18" charset="0"/>
                <a:ea typeface="Cambria" panose="02040503050406030204" pitchFamily="18" charset="0"/>
              </a:rPr>
              <a:t> from </a:t>
            </a:r>
            <a:r>
              <a:rPr lang="en-US" sz="2400" b="1" dirty="0">
                <a:latin typeface="Cambria" panose="02040503050406030204" pitchFamily="18" charset="0"/>
                <a:ea typeface="Cambria" panose="02040503050406030204" pitchFamily="18" charset="0"/>
              </a:rPr>
              <a:t>Server</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centric</a:t>
            </a:r>
            <a:r>
              <a:rPr lang="en-US" sz="2400" dirty="0">
                <a:latin typeface="Cambria" panose="02040503050406030204" pitchFamily="18" charset="0"/>
                <a:ea typeface="Cambria" panose="02040503050406030204" pitchFamily="18" charset="0"/>
              </a:rPr>
              <a:t> to </a:t>
            </a:r>
            <a:r>
              <a:rPr lang="en-US" sz="2400" b="1" dirty="0">
                <a:latin typeface="Cambria" panose="02040503050406030204" pitchFamily="18" charset="0"/>
                <a:ea typeface="Cambria" panose="02040503050406030204" pitchFamily="18" charset="0"/>
              </a:rPr>
              <a:t>Information-Centric Architecture.</a:t>
            </a:r>
            <a:br>
              <a:rPr lang="en-US" sz="2000" b="1" dirty="0">
                <a:latin typeface="Cambria" panose="02040503050406030204" pitchFamily="18" charset="0"/>
                <a:ea typeface="Cambria" panose="02040503050406030204" pitchFamily="18" charset="0"/>
              </a:rPr>
            </a:br>
            <a:endParaRPr lang="en-IN" sz="2000" b="1"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pic>
        <p:nvPicPr>
          <p:cNvPr id="6" name="Picture 5">
            <a:extLst>
              <a:ext uri="{FF2B5EF4-FFF2-40B4-BE49-F238E27FC236}">
                <a16:creationId xmlns:a16="http://schemas.microsoft.com/office/drawing/2014/main" id="{03CA930D-CE7E-D524-B564-E7053F8C7C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4021" y="2914303"/>
            <a:ext cx="3807180" cy="3751191"/>
          </a:xfrm>
          <a:prstGeom prst="rect">
            <a:avLst/>
          </a:prstGeom>
        </p:spPr>
      </p:pic>
    </p:spTree>
    <p:extLst>
      <p:ext uri="{BB962C8B-B14F-4D97-AF65-F5344CB8AC3E}">
        <p14:creationId xmlns:p14="http://schemas.microsoft.com/office/powerpoint/2010/main" val="29644718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1009762"/>
          </a:xfrm>
        </p:spPr>
        <p:txBody>
          <a:bodyPr>
            <a:normAutofit fontScale="90000"/>
          </a:bodyPr>
          <a:lstStyle/>
          <a:p>
            <a:pPr algn="ctr"/>
            <a:r>
              <a:rPr lang="en-US" b="1" dirty="0">
                <a:latin typeface="Cambria" panose="02040503050406030204" pitchFamily="18" charset="0"/>
                <a:ea typeface="Cambria" panose="02040503050406030204" pitchFamily="18" charset="0"/>
              </a:rPr>
              <a:t>INTRODUCITON TO EVOLUTION OF  STORAGE ARCHITECTURE</a:t>
            </a:r>
            <a:endParaRPr lang="en-IN" b="1"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pic>
        <p:nvPicPr>
          <p:cNvPr id="9" name="Picture 8">
            <a:extLst>
              <a:ext uri="{FF2B5EF4-FFF2-40B4-BE49-F238E27FC236}">
                <a16:creationId xmlns:a16="http://schemas.microsoft.com/office/drawing/2014/main" id="{A88E577F-0D62-ACB1-2E51-285D0A93D6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4535" y="1202268"/>
            <a:ext cx="9198818" cy="5464148"/>
          </a:xfrm>
          <a:prstGeom prst="rect">
            <a:avLst/>
          </a:prstGeom>
        </p:spPr>
      </p:pic>
    </p:spTree>
    <p:extLst>
      <p:ext uri="{BB962C8B-B14F-4D97-AF65-F5344CB8AC3E}">
        <p14:creationId xmlns:p14="http://schemas.microsoft.com/office/powerpoint/2010/main" val="1606392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lstStyle/>
          <a:p>
            <a:pPr algn="ctr"/>
            <a:r>
              <a:rPr lang="en-US" b="1" dirty="0">
                <a:latin typeface="Cambria" panose="02040503050406030204" pitchFamily="18" charset="0"/>
                <a:ea typeface="Cambria" panose="02040503050406030204" pitchFamily="18" charset="0"/>
              </a:rPr>
              <a:t>EVOLUTION OF STORAGE ARCHITECTURE</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202268"/>
            <a:ext cx="11855116" cy="5463226"/>
          </a:xfrm>
        </p:spPr>
        <p:txBody>
          <a:bodyPr>
            <a:normAutofit/>
          </a:bodyPr>
          <a:lstStyle/>
          <a:p>
            <a:r>
              <a:rPr lang="en-US" sz="2400" dirty="0">
                <a:latin typeface="Cambria" panose="02040503050406030204" pitchFamily="18" charset="0"/>
                <a:ea typeface="Cambria" panose="02040503050406030204" pitchFamily="18" charset="0"/>
              </a:rPr>
              <a:t>In </a:t>
            </a:r>
            <a:r>
              <a:rPr lang="en-US" sz="2400" b="1" dirty="0">
                <a:latin typeface="Cambria" panose="02040503050406030204" pitchFamily="18" charset="0"/>
                <a:ea typeface="Cambria" panose="02040503050406030204" pitchFamily="18" charset="0"/>
              </a:rPr>
              <a:t>Information-centric architecture, storage devices are managed centrally </a:t>
            </a:r>
            <a:r>
              <a:rPr lang="en-US" sz="2400" dirty="0">
                <a:latin typeface="Cambria" panose="02040503050406030204" pitchFamily="18" charset="0"/>
                <a:ea typeface="Cambria" panose="02040503050406030204" pitchFamily="18" charset="0"/>
              </a:rPr>
              <a:t>and are </a:t>
            </a:r>
            <a:r>
              <a:rPr lang="en-US" sz="2400" b="1" dirty="0">
                <a:latin typeface="Cambria" panose="02040503050406030204" pitchFamily="18" charset="0"/>
                <a:ea typeface="Cambria" panose="02040503050406030204" pitchFamily="18" charset="0"/>
              </a:rPr>
              <a:t>independent of servers</a:t>
            </a:r>
            <a:r>
              <a:rPr lang="en-US" sz="2400" dirty="0">
                <a:latin typeface="Cambria" panose="02040503050406030204" pitchFamily="18" charset="0"/>
                <a:ea typeface="Cambria" panose="02040503050406030204" pitchFamily="18" charset="0"/>
              </a:rPr>
              <a:t>. </a:t>
            </a:r>
          </a:p>
          <a:p>
            <a:r>
              <a:rPr lang="en-US" sz="2400" dirty="0">
                <a:latin typeface="Cambria" panose="02040503050406030204" pitchFamily="18" charset="0"/>
                <a:ea typeface="Cambria" panose="02040503050406030204" pitchFamily="18" charset="0"/>
              </a:rPr>
              <a:t>These centrally managed storage devices are </a:t>
            </a:r>
            <a:r>
              <a:rPr lang="en-US" sz="2400" b="1" dirty="0">
                <a:latin typeface="Cambria" panose="02040503050406030204" pitchFamily="18" charset="0"/>
                <a:ea typeface="Cambria" panose="02040503050406030204" pitchFamily="18" charset="0"/>
              </a:rPr>
              <a:t>shared with multiple servers</a:t>
            </a:r>
            <a:r>
              <a:rPr lang="en-US" sz="2400" dirty="0">
                <a:latin typeface="Cambria" panose="02040503050406030204" pitchFamily="18" charset="0"/>
                <a:ea typeface="Cambria" panose="02040503050406030204" pitchFamily="18" charset="0"/>
              </a:rPr>
              <a:t>.</a:t>
            </a:r>
          </a:p>
          <a:p>
            <a:r>
              <a:rPr lang="en-US" sz="2400" dirty="0">
                <a:latin typeface="Cambria" panose="02040503050406030204" pitchFamily="18" charset="0"/>
                <a:ea typeface="Cambria" panose="02040503050406030204" pitchFamily="18" charset="0"/>
              </a:rPr>
              <a:t>When a new server is deployed in the environment, storage is assigned from the same shared storage devices to that server.</a:t>
            </a:r>
          </a:p>
          <a:p>
            <a:r>
              <a:rPr lang="en-US" sz="2400" dirty="0">
                <a:latin typeface="Cambria" panose="02040503050406030204" pitchFamily="18" charset="0"/>
                <a:ea typeface="Cambria" panose="02040503050406030204" pitchFamily="18" charset="0"/>
              </a:rPr>
              <a:t>The capacity of shared storage can be increased dynamically by adding more storage devices without impacting information availability.</a:t>
            </a:r>
          </a:p>
          <a:p>
            <a:r>
              <a:rPr lang="en-US" sz="2400" dirty="0">
                <a:latin typeface="Cambria" panose="02040503050406030204" pitchFamily="18" charset="0"/>
                <a:ea typeface="Cambria" panose="02040503050406030204" pitchFamily="18" charset="0"/>
              </a:rPr>
              <a:t>In this architecture, information management is easier and cost effective.</a:t>
            </a:r>
            <a:br>
              <a:rPr lang="en-US" sz="2000" dirty="0">
                <a:latin typeface="Cambria" panose="02040503050406030204" pitchFamily="18" charset="0"/>
                <a:ea typeface="Cambria" panose="02040503050406030204" pitchFamily="18" charset="0"/>
              </a:rPr>
            </a:br>
            <a:endParaRPr lang="en-IN" sz="2000"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spTree>
    <p:extLst>
      <p:ext uri="{BB962C8B-B14F-4D97-AF65-F5344CB8AC3E}">
        <p14:creationId xmlns:p14="http://schemas.microsoft.com/office/powerpoint/2010/main" val="22625960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FC9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F9254-2636-A278-4D0E-CEE5E401B832}"/>
              </a:ext>
            </a:extLst>
          </p:cNvPr>
          <p:cNvSpPr>
            <a:spLocks noGrp="1"/>
          </p:cNvSpPr>
          <p:nvPr>
            <p:ph type="ctrTitle"/>
          </p:nvPr>
        </p:nvSpPr>
        <p:spPr>
          <a:xfrm>
            <a:off x="1844842" y="2147260"/>
            <a:ext cx="9079832" cy="1975561"/>
          </a:xfrm>
        </p:spPr>
        <p:txBody>
          <a:bodyPr>
            <a:normAutofit/>
          </a:bodyPr>
          <a:lstStyle/>
          <a:p>
            <a:r>
              <a:rPr lang="en-US" b="1" dirty="0">
                <a:latin typeface="Cambria" panose="02040503050406030204" pitchFamily="18" charset="0"/>
                <a:ea typeface="Cambria" panose="02040503050406030204" pitchFamily="18" charset="0"/>
              </a:rPr>
              <a:t>DATA CENTER INFRASTRUCTURE</a:t>
            </a:r>
            <a:endParaRPr lang="en-IN"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0360173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lstStyle/>
          <a:p>
            <a:pPr algn="ctr"/>
            <a:r>
              <a:rPr lang="en-US" b="1" dirty="0">
                <a:latin typeface="Cambria" panose="02040503050406030204" pitchFamily="18" charset="0"/>
                <a:ea typeface="Cambria" panose="02040503050406030204" pitchFamily="18" charset="0"/>
              </a:rPr>
              <a:t>CORE ELEMENTS OF A DATA CENTER</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202268"/>
            <a:ext cx="11855116" cy="5463226"/>
          </a:xfrm>
        </p:spPr>
        <p:txBody>
          <a:bodyPr>
            <a:normAutofit/>
          </a:bodyPr>
          <a:lstStyle/>
          <a:p>
            <a:r>
              <a:rPr lang="en-US" sz="2400" b="1" dirty="0">
                <a:latin typeface="Cambria" panose="02040503050406030204" pitchFamily="18" charset="0"/>
                <a:ea typeface="Cambria" panose="02040503050406030204" pitchFamily="18" charset="0"/>
              </a:rPr>
              <a:t>Application</a:t>
            </a:r>
            <a:r>
              <a:rPr lang="en-US" sz="2400" dirty="0">
                <a:latin typeface="Cambria" panose="02040503050406030204" pitchFamily="18" charset="0"/>
                <a:ea typeface="Cambria" panose="02040503050406030204" pitchFamily="18" charset="0"/>
              </a:rPr>
              <a:t>: An application is a </a:t>
            </a:r>
            <a:r>
              <a:rPr lang="en-US" sz="2400" b="1" dirty="0">
                <a:latin typeface="Cambria" panose="02040503050406030204" pitchFamily="18" charset="0"/>
                <a:ea typeface="Cambria" panose="02040503050406030204" pitchFamily="18" charset="0"/>
              </a:rPr>
              <a:t>computer program </a:t>
            </a:r>
            <a:r>
              <a:rPr lang="en-US" sz="2400" dirty="0">
                <a:latin typeface="Cambria" panose="02040503050406030204" pitchFamily="18" charset="0"/>
                <a:ea typeface="Cambria" panose="02040503050406030204" pitchFamily="18" charset="0"/>
              </a:rPr>
              <a:t>that provides the </a:t>
            </a:r>
            <a:r>
              <a:rPr lang="en-US" sz="2400" b="1" dirty="0">
                <a:latin typeface="Cambria" panose="02040503050406030204" pitchFamily="18" charset="0"/>
                <a:ea typeface="Cambria" panose="02040503050406030204" pitchFamily="18" charset="0"/>
              </a:rPr>
              <a:t>logic</a:t>
            </a:r>
            <a:r>
              <a:rPr lang="en-US" sz="2400" dirty="0">
                <a:latin typeface="Cambria" panose="02040503050406030204" pitchFamily="18" charset="0"/>
                <a:ea typeface="Cambria" panose="02040503050406030204" pitchFamily="18" charset="0"/>
              </a:rPr>
              <a:t> for </a:t>
            </a:r>
            <a:r>
              <a:rPr lang="en-US" sz="2400" b="1" dirty="0">
                <a:latin typeface="Cambria" panose="02040503050406030204" pitchFamily="18" charset="0"/>
                <a:ea typeface="Cambria" panose="02040503050406030204" pitchFamily="18" charset="0"/>
              </a:rPr>
              <a:t>computing operations</a:t>
            </a:r>
            <a:r>
              <a:rPr lang="en-US" sz="2400" dirty="0">
                <a:latin typeface="Cambria" panose="02040503050406030204" pitchFamily="18" charset="0"/>
                <a:ea typeface="Cambria" panose="02040503050406030204" pitchFamily="18" charset="0"/>
              </a:rPr>
              <a:t>. </a:t>
            </a:r>
            <a:r>
              <a:rPr lang="en-US" sz="2400" dirty="0" err="1">
                <a:latin typeface="Cambria" panose="02040503050406030204" pitchFamily="18" charset="0"/>
                <a:ea typeface="Cambria" panose="02040503050406030204" pitchFamily="18" charset="0"/>
              </a:rPr>
              <a:t>Eg</a:t>
            </a:r>
            <a:r>
              <a:rPr lang="en-US" sz="2400" dirty="0">
                <a:latin typeface="Cambria" panose="02040503050406030204" pitchFamily="18" charset="0"/>
                <a:ea typeface="Cambria" panose="02040503050406030204" pitchFamily="18" charset="0"/>
              </a:rPr>
              <a:t>: order processing system.</a:t>
            </a:r>
          </a:p>
          <a:p>
            <a:r>
              <a:rPr lang="en-US" sz="2400" b="1" dirty="0">
                <a:latin typeface="Cambria" panose="02040503050406030204" pitchFamily="18" charset="0"/>
                <a:ea typeface="Cambria" panose="02040503050406030204" pitchFamily="18" charset="0"/>
              </a:rPr>
              <a:t>Database</a:t>
            </a:r>
            <a:r>
              <a:rPr lang="en-US" sz="2400" dirty="0">
                <a:latin typeface="Cambria" panose="02040503050406030204" pitchFamily="18" charset="0"/>
                <a:ea typeface="Cambria" panose="02040503050406030204" pitchFamily="18" charset="0"/>
              </a:rPr>
              <a:t>: More commonly, a database management system (DBMS) provides a structured way to </a:t>
            </a:r>
            <a:r>
              <a:rPr lang="en-US" sz="2400" b="1" dirty="0">
                <a:latin typeface="Cambria" panose="02040503050406030204" pitchFamily="18" charset="0"/>
                <a:ea typeface="Cambria" panose="02040503050406030204" pitchFamily="18" charset="0"/>
              </a:rPr>
              <a:t>store data </a:t>
            </a:r>
            <a:r>
              <a:rPr lang="en-US" sz="2400" dirty="0">
                <a:latin typeface="Cambria" panose="02040503050406030204" pitchFamily="18" charset="0"/>
                <a:ea typeface="Cambria" panose="02040503050406030204" pitchFamily="18" charset="0"/>
              </a:rPr>
              <a:t>in </a:t>
            </a:r>
            <a:r>
              <a:rPr lang="en-US" sz="2400" b="1" dirty="0">
                <a:latin typeface="Cambria" panose="02040503050406030204" pitchFamily="18" charset="0"/>
                <a:ea typeface="Cambria" panose="02040503050406030204" pitchFamily="18" charset="0"/>
              </a:rPr>
              <a:t>logically</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organized</a:t>
            </a:r>
            <a:r>
              <a:rPr lang="en-US" sz="2400" dirty="0">
                <a:latin typeface="Cambria" panose="02040503050406030204" pitchFamily="18" charset="0"/>
                <a:ea typeface="Cambria" panose="02040503050406030204" pitchFamily="18" charset="0"/>
              </a:rPr>
              <a:t> tables that are interrelated. A DBMS optimizes the storage and retrieval of data. </a:t>
            </a:r>
            <a:r>
              <a:rPr lang="en-US" sz="2400" b="1" dirty="0">
                <a:latin typeface="Cambria" panose="02040503050406030204" pitchFamily="18" charset="0"/>
                <a:ea typeface="Cambria" panose="02040503050406030204" pitchFamily="18" charset="0"/>
              </a:rPr>
              <a:t>Helps to fetch data </a:t>
            </a:r>
            <a:r>
              <a:rPr lang="en-US" sz="2400" dirty="0">
                <a:latin typeface="Cambria" panose="02040503050406030204" pitchFamily="18" charset="0"/>
                <a:ea typeface="Cambria" panose="02040503050406030204" pitchFamily="18" charset="0"/>
              </a:rPr>
              <a:t>as and </a:t>
            </a:r>
            <a:r>
              <a:rPr lang="en-US" sz="2400" b="1" dirty="0">
                <a:latin typeface="Cambria" panose="02040503050406030204" pitchFamily="18" charset="0"/>
                <a:ea typeface="Cambria" panose="02040503050406030204" pitchFamily="18" charset="0"/>
              </a:rPr>
              <a:t>when</a:t>
            </a:r>
            <a:r>
              <a:rPr lang="en-US" sz="2400" dirty="0">
                <a:latin typeface="Cambria" panose="02040503050406030204" pitchFamily="18" charset="0"/>
                <a:ea typeface="Cambria" panose="02040503050406030204" pitchFamily="18" charset="0"/>
              </a:rPr>
              <a:t> it is </a:t>
            </a:r>
            <a:r>
              <a:rPr lang="en-US" sz="2400" b="1" dirty="0">
                <a:latin typeface="Cambria" panose="02040503050406030204" pitchFamily="18" charset="0"/>
                <a:ea typeface="Cambria" panose="02040503050406030204" pitchFamily="18" charset="0"/>
              </a:rPr>
              <a:t>required</a:t>
            </a:r>
            <a:r>
              <a:rPr lang="en-US" sz="2400" dirty="0">
                <a:latin typeface="Cambria" panose="02040503050406030204" pitchFamily="18" charset="0"/>
                <a:ea typeface="Cambria" panose="02040503050406030204" pitchFamily="18" charset="0"/>
              </a:rPr>
              <a:t>.</a:t>
            </a:r>
          </a:p>
          <a:p>
            <a:r>
              <a:rPr lang="en-US" sz="2400" b="1" dirty="0">
                <a:latin typeface="Cambria" panose="02040503050406030204" pitchFamily="18" charset="0"/>
                <a:ea typeface="Cambria" panose="02040503050406030204" pitchFamily="18" charset="0"/>
              </a:rPr>
              <a:t>Host</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or</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compute</a:t>
            </a:r>
            <a:r>
              <a:rPr lang="en-US" sz="2400" dirty="0">
                <a:latin typeface="Cambria" panose="02040503050406030204" pitchFamily="18" charset="0"/>
                <a:ea typeface="Cambria" panose="02040503050406030204" pitchFamily="18" charset="0"/>
              </a:rPr>
              <a:t>: A </a:t>
            </a:r>
            <a:r>
              <a:rPr lang="en-US" sz="2400" b="1" dirty="0">
                <a:latin typeface="Cambria" panose="02040503050406030204" pitchFamily="18" charset="0"/>
                <a:ea typeface="Cambria" panose="02040503050406030204" pitchFamily="18" charset="0"/>
              </a:rPr>
              <a:t>computing platform </a:t>
            </a:r>
            <a:r>
              <a:rPr lang="en-US" sz="2400" dirty="0">
                <a:latin typeface="Cambria" panose="02040503050406030204" pitchFamily="18" charset="0"/>
                <a:ea typeface="Cambria" panose="02040503050406030204" pitchFamily="18" charset="0"/>
              </a:rPr>
              <a:t>(hardware, firmware, and software) that </a:t>
            </a:r>
            <a:r>
              <a:rPr lang="en-US" sz="2400" b="1" dirty="0">
                <a:latin typeface="Cambria" panose="02040503050406030204" pitchFamily="18" charset="0"/>
                <a:ea typeface="Cambria" panose="02040503050406030204" pitchFamily="18" charset="0"/>
              </a:rPr>
              <a:t>runs applications and databases.</a:t>
            </a:r>
          </a:p>
          <a:p>
            <a:r>
              <a:rPr lang="en-US" sz="2400" b="1" dirty="0">
                <a:latin typeface="Cambria" panose="02040503050406030204" pitchFamily="18" charset="0"/>
                <a:ea typeface="Cambria" panose="02040503050406030204" pitchFamily="18" charset="0"/>
              </a:rPr>
              <a:t>Network</a:t>
            </a:r>
            <a:r>
              <a:rPr lang="en-US" sz="2400" dirty="0">
                <a:latin typeface="Cambria" panose="02040503050406030204" pitchFamily="18" charset="0"/>
                <a:ea typeface="Cambria" panose="02040503050406030204" pitchFamily="18" charset="0"/>
              </a:rPr>
              <a:t>: A data path that </a:t>
            </a:r>
            <a:r>
              <a:rPr lang="en-US" sz="2400" b="1" dirty="0">
                <a:latin typeface="Cambria" panose="02040503050406030204" pitchFamily="18" charset="0"/>
                <a:ea typeface="Cambria" panose="02040503050406030204" pitchFamily="18" charset="0"/>
              </a:rPr>
              <a:t>facilitates</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communication</a:t>
            </a:r>
            <a:r>
              <a:rPr lang="en-US" sz="2400" dirty="0">
                <a:latin typeface="Cambria" panose="02040503050406030204" pitchFamily="18" charset="0"/>
                <a:ea typeface="Cambria" panose="02040503050406030204" pitchFamily="18" charset="0"/>
              </a:rPr>
              <a:t> among various </a:t>
            </a:r>
            <a:r>
              <a:rPr lang="en-US" sz="2400" b="1" dirty="0">
                <a:latin typeface="Cambria" panose="02040503050406030204" pitchFamily="18" charset="0"/>
                <a:ea typeface="Cambria" panose="02040503050406030204" pitchFamily="18" charset="0"/>
              </a:rPr>
              <a:t>networked</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devices</a:t>
            </a:r>
            <a:r>
              <a:rPr lang="en-US" sz="2400" dirty="0">
                <a:latin typeface="Cambria" panose="02040503050406030204" pitchFamily="18" charset="0"/>
                <a:ea typeface="Cambria" panose="02040503050406030204" pitchFamily="18" charset="0"/>
              </a:rPr>
              <a:t>.</a:t>
            </a:r>
          </a:p>
          <a:p>
            <a:r>
              <a:rPr lang="en-US" sz="2400" b="1" dirty="0">
                <a:latin typeface="Cambria" panose="02040503050406030204" pitchFamily="18" charset="0"/>
                <a:ea typeface="Cambria" panose="02040503050406030204" pitchFamily="18" charset="0"/>
              </a:rPr>
              <a:t>Storage</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array</a:t>
            </a:r>
            <a:r>
              <a:rPr lang="en-US" sz="2400" dirty="0">
                <a:latin typeface="Cambria" panose="02040503050406030204" pitchFamily="18" charset="0"/>
                <a:ea typeface="Cambria" panose="02040503050406030204" pitchFamily="18" charset="0"/>
              </a:rPr>
              <a:t>: A </a:t>
            </a:r>
            <a:r>
              <a:rPr lang="en-US" sz="2400" b="1" dirty="0">
                <a:latin typeface="Cambria" panose="02040503050406030204" pitchFamily="18" charset="0"/>
                <a:ea typeface="Cambria" panose="02040503050406030204" pitchFamily="18" charset="0"/>
              </a:rPr>
              <a:t>device</a:t>
            </a:r>
            <a:r>
              <a:rPr lang="en-US" sz="2400" dirty="0">
                <a:latin typeface="Cambria" panose="02040503050406030204" pitchFamily="18" charset="0"/>
                <a:ea typeface="Cambria" panose="02040503050406030204" pitchFamily="18" charset="0"/>
              </a:rPr>
              <a:t> that </a:t>
            </a:r>
            <a:r>
              <a:rPr lang="en-US" sz="2400" b="1" dirty="0">
                <a:latin typeface="Cambria" panose="02040503050406030204" pitchFamily="18" charset="0"/>
                <a:ea typeface="Cambria" panose="02040503050406030204" pitchFamily="18" charset="0"/>
              </a:rPr>
              <a:t>stores</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data</a:t>
            </a:r>
            <a:r>
              <a:rPr lang="en-US" sz="2400" dirty="0">
                <a:latin typeface="Cambria" panose="02040503050406030204" pitchFamily="18" charset="0"/>
                <a:ea typeface="Cambria" panose="02040503050406030204" pitchFamily="18" charset="0"/>
              </a:rPr>
              <a:t> persistently for subsequent use.</a:t>
            </a:r>
          </a:p>
          <a:p>
            <a:pPr marL="0" indent="0">
              <a:buNone/>
            </a:pPr>
            <a:br>
              <a:rPr lang="en-US" sz="2000" dirty="0">
                <a:latin typeface="Cambria" panose="02040503050406030204" pitchFamily="18" charset="0"/>
                <a:ea typeface="Cambria" panose="02040503050406030204" pitchFamily="18" charset="0"/>
              </a:rPr>
            </a:br>
            <a:endParaRPr lang="en-IN" sz="2000"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spTree>
    <p:extLst>
      <p:ext uri="{BB962C8B-B14F-4D97-AF65-F5344CB8AC3E}">
        <p14:creationId xmlns:p14="http://schemas.microsoft.com/office/powerpoint/2010/main" val="39844946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lstStyle/>
          <a:p>
            <a:pPr algn="ctr"/>
            <a:r>
              <a:rPr lang="en-US" b="1" dirty="0">
                <a:latin typeface="Cambria" panose="02040503050406030204" pitchFamily="18" charset="0"/>
                <a:ea typeface="Cambria" panose="02040503050406030204" pitchFamily="18" charset="0"/>
              </a:rPr>
              <a:t>CORE ELEMENTS OF A DATA CENTER</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202268"/>
            <a:ext cx="11855116" cy="5463226"/>
          </a:xfrm>
        </p:spPr>
        <p:txBody>
          <a:bodyPr>
            <a:normAutofit/>
          </a:bodyPr>
          <a:lstStyle/>
          <a:p>
            <a:r>
              <a:rPr lang="en-US" sz="2400" dirty="0">
                <a:latin typeface="Cambria" panose="02040503050406030204" pitchFamily="18" charset="0"/>
                <a:ea typeface="Cambria" panose="02040503050406030204" pitchFamily="18" charset="0"/>
              </a:rPr>
              <a:t>Example of an Order Processing System:</a:t>
            </a:r>
            <a:br>
              <a:rPr lang="en-US" sz="2000" dirty="0">
                <a:latin typeface="Cambria" panose="02040503050406030204" pitchFamily="18" charset="0"/>
                <a:ea typeface="Cambria" panose="02040503050406030204" pitchFamily="18" charset="0"/>
              </a:rPr>
            </a:br>
            <a:endParaRPr lang="en-IN" sz="2000"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pic>
        <p:nvPicPr>
          <p:cNvPr id="5" name="Picture 4">
            <a:extLst>
              <a:ext uri="{FF2B5EF4-FFF2-40B4-BE49-F238E27FC236}">
                <a16:creationId xmlns:a16="http://schemas.microsoft.com/office/drawing/2014/main" id="{D49E7BCA-382B-3BEF-93ED-D46E998F8A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7474" y="3019563"/>
            <a:ext cx="8001494" cy="3076436"/>
          </a:xfrm>
          <a:prstGeom prst="rect">
            <a:avLst/>
          </a:prstGeom>
        </p:spPr>
      </p:pic>
    </p:spTree>
    <p:extLst>
      <p:ext uri="{BB962C8B-B14F-4D97-AF65-F5344CB8AC3E}">
        <p14:creationId xmlns:p14="http://schemas.microsoft.com/office/powerpoint/2010/main" val="316498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normAutofit fontScale="90000"/>
          </a:bodyPr>
          <a:lstStyle/>
          <a:p>
            <a:pPr algn="ctr"/>
            <a:r>
              <a:rPr lang="en-US" b="1" dirty="0">
                <a:latin typeface="Cambria" panose="02040503050406030204" pitchFamily="18" charset="0"/>
                <a:ea typeface="Cambria" panose="02040503050406030204" pitchFamily="18" charset="0"/>
              </a:rPr>
              <a:t>KEY REQUIREMENTS FOR DATA CENTER ELEMENTS</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202268"/>
            <a:ext cx="11855116" cy="5463226"/>
          </a:xfrm>
        </p:spPr>
        <p:txBody>
          <a:bodyPr>
            <a:normAutofit/>
          </a:bodyPr>
          <a:lstStyle/>
          <a:p>
            <a:r>
              <a:rPr lang="en-US" sz="2400" b="1" dirty="0">
                <a:latin typeface="Cambria" panose="02040503050406030204" pitchFamily="18" charset="0"/>
                <a:ea typeface="Cambria" panose="02040503050406030204" pitchFamily="18" charset="0"/>
              </a:rPr>
              <a:t>Availability</a:t>
            </a:r>
            <a:r>
              <a:rPr lang="en-US" sz="2400" dirty="0">
                <a:latin typeface="Cambria" panose="02040503050406030204" pitchFamily="18" charset="0"/>
                <a:ea typeface="Cambria" panose="02040503050406030204" pitchFamily="18" charset="0"/>
              </a:rPr>
              <a:t>: All data center elements should be designed to ensure accessibility. The inability of users to access data can have a significant negative impact on a business.</a:t>
            </a:r>
            <a:br>
              <a:rPr lang="en-US" sz="2400" dirty="0">
                <a:latin typeface="Cambria" panose="02040503050406030204" pitchFamily="18" charset="0"/>
                <a:ea typeface="Cambria" panose="02040503050406030204" pitchFamily="18" charset="0"/>
              </a:rPr>
            </a:br>
            <a:endParaRPr lang="en-US" sz="2400" dirty="0">
              <a:latin typeface="Cambria" panose="02040503050406030204" pitchFamily="18" charset="0"/>
              <a:ea typeface="Cambria" panose="02040503050406030204" pitchFamily="18" charset="0"/>
            </a:endParaRPr>
          </a:p>
          <a:p>
            <a:r>
              <a:rPr lang="en-US" sz="2400" b="1" dirty="0">
                <a:latin typeface="Cambria" panose="02040503050406030204" pitchFamily="18" charset="0"/>
                <a:ea typeface="Cambria" panose="02040503050406030204" pitchFamily="18" charset="0"/>
              </a:rPr>
              <a:t>Security</a:t>
            </a:r>
            <a:r>
              <a:rPr lang="en-US" sz="2400" dirty="0">
                <a:latin typeface="Cambria" panose="02040503050406030204" pitchFamily="18" charset="0"/>
                <a:ea typeface="Cambria" panose="02040503050406030204" pitchFamily="18" charset="0"/>
              </a:rPr>
              <a:t>: Polices, procedures, and proper integration of the data center core elements  that will prevent unauthorized access to information must be established. Specific mechanisms must enable servers to access only their allocated resources on storage arrays.</a:t>
            </a:r>
            <a:br>
              <a:rPr lang="en-US" sz="2400" dirty="0">
                <a:latin typeface="Cambria" panose="02040503050406030204" pitchFamily="18" charset="0"/>
                <a:ea typeface="Cambria" panose="02040503050406030204" pitchFamily="18" charset="0"/>
              </a:rPr>
            </a:br>
            <a:endParaRPr lang="en-US" sz="2400" dirty="0">
              <a:latin typeface="Cambria" panose="02040503050406030204" pitchFamily="18" charset="0"/>
              <a:ea typeface="Cambria" panose="02040503050406030204" pitchFamily="18" charset="0"/>
            </a:endParaRPr>
          </a:p>
          <a:p>
            <a:r>
              <a:rPr lang="en-US" sz="2400" b="1" dirty="0">
                <a:latin typeface="Cambria" panose="02040503050406030204" pitchFamily="18" charset="0"/>
                <a:ea typeface="Cambria" panose="02040503050406030204" pitchFamily="18" charset="0"/>
              </a:rPr>
              <a:t>Scalability</a:t>
            </a:r>
            <a:r>
              <a:rPr lang="en-US" sz="2400" dirty="0">
                <a:latin typeface="Cambria" panose="02040503050406030204" pitchFamily="18" charset="0"/>
                <a:ea typeface="Cambria" panose="02040503050406030204" pitchFamily="18" charset="0"/>
              </a:rPr>
              <a:t>: Data center operations should be able to allocate additional processing capabilities (</a:t>
            </a:r>
            <a:r>
              <a:rPr lang="en-US" sz="2400" dirty="0" err="1">
                <a:latin typeface="Cambria" panose="02040503050406030204" pitchFamily="18" charset="0"/>
                <a:ea typeface="Cambria" panose="02040503050406030204" pitchFamily="18" charset="0"/>
              </a:rPr>
              <a:t>eg</a:t>
            </a:r>
            <a:r>
              <a:rPr lang="en-US" sz="2400" dirty="0">
                <a:latin typeface="Cambria" panose="02040503050406030204" pitchFamily="18" charset="0"/>
                <a:ea typeface="Cambria" panose="02040503050406030204" pitchFamily="18" charset="0"/>
              </a:rPr>
              <a:t>: servers, new applications, and additional databases) or storage on demand, without interrupting business operations. The storage solution should be able to grow with the business.</a:t>
            </a:r>
          </a:p>
          <a:p>
            <a:endParaRPr lang="en-IN" sz="2000"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spTree>
    <p:extLst>
      <p:ext uri="{BB962C8B-B14F-4D97-AF65-F5344CB8AC3E}">
        <p14:creationId xmlns:p14="http://schemas.microsoft.com/office/powerpoint/2010/main" val="1953207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normAutofit fontScale="90000"/>
          </a:bodyPr>
          <a:lstStyle/>
          <a:p>
            <a:pPr algn="ctr"/>
            <a:r>
              <a:rPr lang="en-US" b="1" dirty="0">
                <a:latin typeface="Cambria" panose="02040503050406030204" pitchFamily="18" charset="0"/>
                <a:ea typeface="Cambria" panose="02040503050406030204" pitchFamily="18" charset="0"/>
              </a:rPr>
              <a:t>KEY REQUIREMENTS FOR DATA CENTER ELEMENTS</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202268"/>
            <a:ext cx="11855116" cy="5463226"/>
          </a:xfrm>
        </p:spPr>
        <p:txBody>
          <a:bodyPr>
            <a:normAutofit/>
          </a:bodyPr>
          <a:lstStyle/>
          <a:p>
            <a:r>
              <a:rPr lang="en-US" sz="2400" b="1" dirty="0">
                <a:latin typeface="Cambria" panose="02040503050406030204" pitchFamily="18" charset="0"/>
                <a:ea typeface="Cambria" panose="02040503050406030204" pitchFamily="18" charset="0"/>
              </a:rPr>
              <a:t>Performance</a:t>
            </a:r>
            <a:r>
              <a:rPr lang="en-US" sz="2400" dirty="0">
                <a:latin typeface="Cambria" panose="02040503050406030204" pitchFamily="18" charset="0"/>
                <a:ea typeface="Cambria" panose="02040503050406030204" pitchFamily="18" charset="0"/>
              </a:rPr>
              <a:t>: All the core elements of the data center should be able to provide optimal performance and service all processing requests at high speed. The infrastructure should be able to support performance requirements.</a:t>
            </a:r>
          </a:p>
          <a:p>
            <a:r>
              <a:rPr lang="en-US" sz="2400" b="1" dirty="0">
                <a:latin typeface="Cambria" panose="02040503050406030204" pitchFamily="18" charset="0"/>
                <a:ea typeface="Cambria" panose="02040503050406030204" pitchFamily="18" charset="0"/>
              </a:rPr>
              <a:t>Data integrity</a:t>
            </a:r>
            <a:r>
              <a:rPr lang="en-US" sz="2400" dirty="0">
                <a:latin typeface="Cambria" panose="02040503050406030204" pitchFamily="18" charset="0"/>
                <a:ea typeface="Cambria" panose="02040503050406030204" pitchFamily="18" charset="0"/>
              </a:rPr>
              <a:t>: Data integrity refers to mechanisms such as error correction codes or parity bits which ensure that data is written to disk exactly as it was received. Any variation in data during its retrieval implies corruption, which may affect the operations of the organization.</a:t>
            </a:r>
          </a:p>
          <a:p>
            <a:r>
              <a:rPr lang="en-US" sz="2400" b="1" dirty="0">
                <a:latin typeface="Cambria" panose="02040503050406030204" pitchFamily="18" charset="0"/>
                <a:ea typeface="Cambria" panose="02040503050406030204" pitchFamily="18" charset="0"/>
              </a:rPr>
              <a:t>Capacity</a:t>
            </a:r>
            <a:r>
              <a:rPr lang="en-US" sz="2400" dirty="0">
                <a:latin typeface="Cambria" panose="02040503050406030204" pitchFamily="18" charset="0"/>
                <a:ea typeface="Cambria" panose="02040503050406030204" pitchFamily="18" charset="0"/>
              </a:rPr>
              <a:t>: Data center operations require adequate resources to store and process large amounts of data efficiently. When capacity requirements increase, the data center must be able to provide additional capacity without interrupting availability, or, at the very least, with minimal disruption. Capacity may be managed by reallocation of existing resources, rather than by adding new resources.</a:t>
            </a:r>
          </a:p>
          <a:p>
            <a:r>
              <a:rPr lang="en-US" sz="2400" b="1" dirty="0">
                <a:latin typeface="Cambria" panose="02040503050406030204" pitchFamily="18" charset="0"/>
                <a:ea typeface="Cambria" panose="02040503050406030204" pitchFamily="18" charset="0"/>
              </a:rPr>
              <a:t>Manageability</a:t>
            </a:r>
            <a:r>
              <a:rPr lang="en-US" sz="2400" dirty="0">
                <a:latin typeface="Cambria" panose="02040503050406030204" pitchFamily="18" charset="0"/>
                <a:ea typeface="Cambria" panose="02040503050406030204" pitchFamily="18" charset="0"/>
              </a:rPr>
              <a:t>: A data center should perform all operations and activities in the most efficient manner. Manageability can be achieved through automation and the reduction of human (manual) intervention in common tasks.</a:t>
            </a:r>
          </a:p>
          <a:p>
            <a:endParaRPr lang="en-IN" sz="2000"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spTree>
    <p:extLst>
      <p:ext uri="{BB962C8B-B14F-4D97-AF65-F5344CB8AC3E}">
        <p14:creationId xmlns:p14="http://schemas.microsoft.com/office/powerpoint/2010/main" val="683029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248504" y="887529"/>
            <a:ext cx="1703504" cy="263487"/>
            <a:chOff x="2456783" y="1383887"/>
            <a:chExt cx="2656205" cy="410845"/>
          </a:xfrm>
        </p:grpSpPr>
        <p:pic>
          <p:nvPicPr>
            <p:cNvPr id="3" name="object 3"/>
            <p:cNvPicPr/>
            <p:nvPr/>
          </p:nvPicPr>
          <p:blipFill>
            <a:blip r:embed="rId2" cstate="print"/>
            <a:stretch>
              <a:fillRect/>
            </a:stretch>
          </p:blipFill>
          <p:spPr>
            <a:xfrm>
              <a:off x="2456783" y="1383887"/>
              <a:ext cx="2283237" cy="410527"/>
            </a:xfrm>
            <a:prstGeom prst="rect">
              <a:avLst/>
            </a:prstGeom>
          </p:spPr>
        </p:pic>
        <p:pic>
          <p:nvPicPr>
            <p:cNvPr id="4" name="object 4"/>
            <p:cNvPicPr/>
            <p:nvPr/>
          </p:nvPicPr>
          <p:blipFill>
            <a:blip r:embed="rId3" cstate="print"/>
            <a:stretch>
              <a:fillRect/>
            </a:stretch>
          </p:blipFill>
          <p:spPr>
            <a:xfrm>
              <a:off x="4762500" y="1541049"/>
              <a:ext cx="350139" cy="117538"/>
            </a:xfrm>
            <a:prstGeom prst="rect">
              <a:avLst/>
            </a:prstGeom>
          </p:spPr>
        </p:pic>
      </p:grpSp>
      <p:graphicFrame>
        <p:nvGraphicFramePr>
          <p:cNvPr id="5" name="object 5"/>
          <p:cNvGraphicFramePr>
            <a:graphicFrameLocks noGrp="1"/>
          </p:cNvGraphicFramePr>
          <p:nvPr/>
        </p:nvGraphicFramePr>
        <p:xfrm>
          <a:off x="4199706" y="863032"/>
          <a:ext cx="3797147" cy="5127365"/>
        </p:xfrm>
        <a:graphic>
          <a:graphicData uri="http://schemas.openxmlformats.org/drawingml/2006/table">
            <a:tbl>
              <a:tblPr firstRow="1" bandRow="1">
                <a:tableStyleId>{2D5ABB26-0587-4C30-8999-92F81FD0307C}</a:tableStyleId>
              </a:tblPr>
              <a:tblGrid>
                <a:gridCol w="1519837">
                  <a:extLst>
                    <a:ext uri="{9D8B030D-6E8A-4147-A177-3AD203B41FA5}">
                      <a16:colId xmlns:a16="http://schemas.microsoft.com/office/drawing/2014/main" val="20000"/>
                    </a:ext>
                  </a:extLst>
                </a:gridCol>
                <a:gridCol w="843403">
                  <a:extLst>
                    <a:ext uri="{9D8B030D-6E8A-4147-A177-3AD203B41FA5}">
                      <a16:colId xmlns:a16="http://schemas.microsoft.com/office/drawing/2014/main" val="20001"/>
                    </a:ext>
                  </a:extLst>
                </a:gridCol>
                <a:gridCol w="824670">
                  <a:extLst>
                    <a:ext uri="{9D8B030D-6E8A-4147-A177-3AD203B41FA5}">
                      <a16:colId xmlns:a16="http://schemas.microsoft.com/office/drawing/2014/main" val="20002"/>
                    </a:ext>
                  </a:extLst>
                </a:gridCol>
                <a:gridCol w="174707">
                  <a:extLst>
                    <a:ext uri="{9D8B030D-6E8A-4147-A177-3AD203B41FA5}">
                      <a16:colId xmlns:a16="http://schemas.microsoft.com/office/drawing/2014/main" val="20003"/>
                    </a:ext>
                  </a:extLst>
                </a:gridCol>
                <a:gridCol w="434530">
                  <a:extLst>
                    <a:ext uri="{9D8B030D-6E8A-4147-A177-3AD203B41FA5}">
                      <a16:colId xmlns:a16="http://schemas.microsoft.com/office/drawing/2014/main" val="20004"/>
                    </a:ext>
                  </a:extLst>
                </a:gridCol>
              </a:tblGrid>
              <a:tr h="304944">
                <a:tc gridSpan="5">
                  <a:txBody>
                    <a:bodyPr/>
                    <a:lstStyle/>
                    <a:p>
                      <a:pPr>
                        <a:lnSpc>
                          <a:spcPct val="100000"/>
                        </a:lnSpc>
                      </a:pPr>
                      <a:endParaRPr sz="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104580">
                <a:tc>
                  <a:txBody>
                    <a:bodyPr/>
                    <a:lstStyle/>
                    <a:p>
                      <a:pPr>
                        <a:lnSpc>
                          <a:spcPct val="100000"/>
                        </a:lnSpc>
                      </a:pPr>
                      <a:endParaRPr sz="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gridSpan="2">
                  <a:txBody>
                    <a:bodyPr/>
                    <a:lstStyle/>
                    <a:p>
                      <a:pPr>
                        <a:lnSpc>
                          <a:spcPct val="100000"/>
                        </a:lnSpc>
                      </a:pPr>
                      <a:endParaRPr sz="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1"/>
                  </a:ext>
                </a:extLst>
              </a:tr>
              <a:tr h="104580">
                <a:tc>
                  <a:txBody>
                    <a:bodyPr/>
                    <a:lstStyle/>
                    <a:p>
                      <a:pPr>
                        <a:lnSpc>
                          <a:spcPct val="100000"/>
                        </a:lnSpc>
                      </a:pPr>
                      <a:endParaRPr sz="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gridSpan="2">
                  <a:txBody>
                    <a:bodyPr/>
                    <a:lstStyle/>
                    <a:p>
                      <a:pPr>
                        <a:lnSpc>
                          <a:spcPct val="100000"/>
                        </a:lnSpc>
                      </a:pPr>
                      <a:endParaRPr sz="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2"/>
                  </a:ext>
                </a:extLst>
              </a:tr>
              <a:tr h="103602">
                <a:tc>
                  <a:txBody>
                    <a:bodyPr/>
                    <a:lstStyle/>
                    <a:p>
                      <a:pPr>
                        <a:lnSpc>
                          <a:spcPct val="100000"/>
                        </a:lnSpc>
                      </a:pPr>
                      <a:endParaRPr sz="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gridSpan="2">
                  <a:txBody>
                    <a:bodyPr/>
                    <a:lstStyle/>
                    <a:p>
                      <a:pPr>
                        <a:lnSpc>
                          <a:spcPct val="100000"/>
                        </a:lnSpc>
                      </a:pPr>
                      <a:endParaRPr sz="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3"/>
                  </a:ext>
                </a:extLst>
              </a:tr>
              <a:tr h="104580">
                <a:tc gridSpan="5">
                  <a:txBody>
                    <a:bodyPr/>
                    <a:lstStyle/>
                    <a:p>
                      <a:pPr>
                        <a:lnSpc>
                          <a:spcPct val="100000"/>
                        </a:lnSpc>
                      </a:pPr>
                      <a:endParaRPr sz="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4"/>
                  </a:ext>
                </a:extLst>
              </a:tr>
              <a:tr h="103603">
                <a:tc gridSpan="5">
                  <a:txBody>
                    <a:bodyPr/>
                    <a:lstStyle/>
                    <a:p>
                      <a:pPr>
                        <a:lnSpc>
                          <a:spcPct val="100000"/>
                        </a:lnSpc>
                      </a:pPr>
                      <a:endParaRPr sz="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5"/>
                  </a:ext>
                </a:extLst>
              </a:tr>
              <a:tr h="643120">
                <a:tc gridSpan="5">
                  <a:txBody>
                    <a:bodyPr/>
                    <a:lstStyle/>
                    <a:p>
                      <a:pPr>
                        <a:lnSpc>
                          <a:spcPct val="100000"/>
                        </a:lnSpc>
                      </a:pPr>
                      <a:endParaRPr sz="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6"/>
                  </a:ext>
                </a:extLst>
              </a:tr>
              <a:tr h="205251">
                <a:tc gridSpan="5">
                  <a:txBody>
                    <a:bodyPr/>
                    <a:lstStyle/>
                    <a:p>
                      <a:pPr>
                        <a:lnSpc>
                          <a:spcPct val="100000"/>
                        </a:lnSpc>
                      </a:pPr>
                      <a:endParaRPr sz="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7"/>
                  </a:ext>
                </a:extLst>
              </a:tr>
              <a:tr h="712515">
                <a:tc gridSpan="4">
                  <a:txBody>
                    <a:bodyPr/>
                    <a:lstStyle/>
                    <a:p>
                      <a:pPr>
                        <a:lnSpc>
                          <a:spcPct val="100000"/>
                        </a:lnSpc>
                      </a:pPr>
                      <a:endParaRPr sz="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8"/>
                  </a:ext>
                </a:extLst>
              </a:tr>
              <a:tr h="104580">
                <a:tc gridSpan="4">
                  <a:txBody>
                    <a:bodyPr/>
                    <a:lstStyle/>
                    <a:p>
                      <a:pPr>
                        <a:lnSpc>
                          <a:spcPct val="100000"/>
                        </a:lnSpc>
                      </a:pPr>
                      <a:endParaRPr sz="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9"/>
                  </a:ext>
                </a:extLst>
              </a:tr>
              <a:tr h="706650">
                <a:tc gridSpan="4">
                  <a:txBody>
                    <a:bodyPr/>
                    <a:lstStyle/>
                    <a:p>
                      <a:pPr>
                        <a:lnSpc>
                          <a:spcPct val="100000"/>
                        </a:lnSpc>
                      </a:pPr>
                      <a:endParaRPr sz="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0"/>
                  </a:ext>
                </a:extLst>
              </a:tr>
              <a:tr h="103603">
                <a:tc gridSpan="4">
                  <a:txBody>
                    <a:bodyPr/>
                    <a:lstStyle/>
                    <a:p>
                      <a:pPr>
                        <a:lnSpc>
                          <a:spcPct val="100000"/>
                        </a:lnSpc>
                      </a:pPr>
                      <a:endParaRPr sz="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1"/>
                  </a:ext>
                </a:extLst>
              </a:tr>
              <a:tr h="605979">
                <a:tc gridSpan="4">
                  <a:txBody>
                    <a:bodyPr/>
                    <a:lstStyle/>
                    <a:p>
                      <a:pPr>
                        <a:lnSpc>
                          <a:spcPct val="100000"/>
                        </a:lnSpc>
                      </a:pPr>
                      <a:endParaRPr sz="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2"/>
                  </a:ext>
                </a:extLst>
              </a:tr>
              <a:tr h="104580">
                <a:tc gridSpan="4">
                  <a:txBody>
                    <a:bodyPr/>
                    <a:lstStyle/>
                    <a:p>
                      <a:pPr>
                        <a:lnSpc>
                          <a:spcPct val="100000"/>
                        </a:lnSpc>
                      </a:pPr>
                      <a:endParaRPr sz="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3"/>
                  </a:ext>
                </a:extLst>
              </a:tr>
              <a:tr h="706651">
                <a:tc gridSpan="4">
                  <a:txBody>
                    <a:bodyPr/>
                    <a:lstStyle/>
                    <a:p>
                      <a:pPr>
                        <a:lnSpc>
                          <a:spcPct val="100000"/>
                        </a:lnSpc>
                      </a:pPr>
                      <a:endParaRPr sz="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4"/>
                  </a:ext>
                </a:extLst>
              </a:tr>
              <a:tr h="103602">
                <a:tc gridSpan="4">
                  <a:txBody>
                    <a:bodyPr/>
                    <a:lstStyle/>
                    <a:p>
                      <a:pPr>
                        <a:lnSpc>
                          <a:spcPct val="100000"/>
                        </a:lnSpc>
                      </a:pPr>
                      <a:endParaRPr sz="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5"/>
                  </a:ext>
                </a:extLst>
              </a:tr>
              <a:tr h="304945">
                <a:tc gridSpan="4">
                  <a:txBody>
                    <a:bodyPr/>
                    <a:lstStyle/>
                    <a:p>
                      <a:pPr>
                        <a:lnSpc>
                          <a:spcPct val="100000"/>
                        </a:lnSpc>
                      </a:pPr>
                      <a:endParaRPr sz="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6"/>
                  </a:ext>
                </a:extLst>
              </a:tr>
            </a:tbl>
          </a:graphicData>
        </a:graphic>
      </p:graphicFrame>
      <p:grpSp>
        <p:nvGrpSpPr>
          <p:cNvPr id="6" name="object 6"/>
          <p:cNvGrpSpPr/>
          <p:nvPr/>
        </p:nvGrpSpPr>
        <p:grpSpPr>
          <a:xfrm>
            <a:off x="4248453" y="1192900"/>
            <a:ext cx="477291" cy="62716"/>
            <a:chOff x="897445" y="1860041"/>
            <a:chExt cx="744220" cy="97790"/>
          </a:xfrm>
        </p:grpSpPr>
        <p:pic>
          <p:nvPicPr>
            <p:cNvPr id="7" name="object 7"/>
            <p:cNvPicPr/>
            <p:nvPr/>
          </p:nvPicPr>
          <p:blipFill>
            <a:blip r:embed="rId4" cstate="print"/>
            <a:stretch>
              <a:fillRect/>
            </a:stretch>
          </p:blipFill>
          <p:spPr>
            <a:xfrm>
              <a:off x="897445" y="1860041"/>
              <a:ext cx="407765" cy="97726"/>
            </a:xfrm>
            <a:prstGeom prst="rect">
              <a:avLst/>
            </a:prstGeom>
          </p:spPr>
        </p:pic>
        <p:pic>
          <p:nvPicPr>
            <p:cNvPr id="8" name="object 8"/>
            <p:cNvPicPr/>
            <p:nvPr/>
          </p:nvPicPr>
          <p:blipFill>
            <a:blip r:embed="rId5" cstate="print"/>
            <a:stretch>
              <a:fillRect/>
            </a:stretch>
          </p:blipFill>
          <p:spPr>
            <a:xfrm>
              <a:off x="1347977" y="1860041"/>
              <a:ext cx="293274" cy="97726"/>
            </a:xfrm>
            <a:prstGeom prst="rect">
              <a:avLst/>
            </a:prstGeom>
          </p:spPr>
        </p:pic>
      </p:grpSp>
      <p:pic>
        <p:nvPicPr>
          <p:cNvPr id="9" name="object 9"/>
          <p:cNvPicPr/>
          <p:nvPr/>
        </p:nvPicPr>
        <p:blipFill>
          <a:blip r:embed="rId6" cstate="print"/>
          <a:stretch>
            <a:fillRect/>
          </a:stretch>
        </p:blipFill>
        <p:spPr>
          <a:xfrm>
            <a:off x="5770550" y="1192900"/>
            <a:ext cx="322232" cy="62675"/>
          </a:xfrm>
          <a:prstGeom prst="rect">
            <a:avLst/>
          </a:prstGeom>
        </p:spPr>
      </p:pic>
      <p:grpSp>
        <p:nvGrpSpPr>
          <p:cNvPr id="10" name="object 10"/>
          <p:cNvGrpSpPr/>
          <p:nvPr/>
        </p:nvGrpSpPr>
        <p:grpSpPr>
          <a:xfrm>
            <a:off x="6611897" y="1192900"/>
            <a:ext cx="418648" cy="62716"/>
            <a:chOff x="4582667" y="1860041"/>
            <a:chExt cx="652780" cy="97790"/>
          </a:xfrm>
        </p:grpSpPr>
        <p:pic>
          <p:nvPicPr>
            <p:cNvPr id="11" name="object 11"/>
            <p:cNvPicPr/>
            <p:nvPr/>
          </p:nvPicPr>
          <p:blipFill>
            <a:blip r:embed="rId7" cstate="print"/>
            <a:stretch>
              <a:fillRect/>
            </a:stretch>
          </p:blipFill>
          <p:spPr>
            <a:xfrm>
              <a:off x="4582667" y="1860041"/>
              <a:ext cx="232124" cy="97726"/>
            </a:xfrm>
            <a:prstGeom prst="rect">
              <a:avLst/>
            </a:prstGeom>
          </p:spPr>
        </p:pic>
        <p:pic>
          <p:nvPicPr>
            <p:cNvPr id="12" name="object 12"/>
            <p:cNvPicPr/>
            <p:nvPr/>
          </p:nvPicPr>
          <p:blipFill>
            <a:blip r:embed="rId8" cstate="print"/>
            <a:stretch>
              <a:fillRect/>
            </a:stretch>
          </p:blipFill>
          <p:spPr>
            <a:xfrm>
              <a:off x="4852987" y="1861565"/>
              <a:ext cx="381857" cy="94678"/>
            </a:xfrm>
            <a:prstGeom prst="rect">
              <a:avLst/>
            </a:prstGeom>
          </p:spPr>
        </p:pic>
      </p:grpSp>
      <p:pic>
        <p:nvPicPr>
          <p:cNvPr id="13" name="object 13"/>
          <p:cNvPicPr/>
          <p:nvPr/>
        </p:nvPicPr>
        <p:blipFill>
          <a:blip r:embed="rId9" cstate="print"/>
          <a:stretch>
            <a:fillRect/>
          </a:stretch>
        </p:blipFill>
        <p:spPr>
          <a:xfrm>
            <a:off x="7433697" y="1191923"/>
            <a:ext cx="84238" cy="60720"/>
          </a:xfrm>
          <a:prstGeom prst="rect">
            <a:avLst/>
          </a:prstGeom>
        </p:spPr>
      </p:pic>
      <p:pic>
        <p:nvPicPr>
          <p:cNvPr id="14" name="object 14"/>
          <p:cNvPicPr/>
          <p:nvPr/>
        </p:nvPicPr>
        <p:blipFill>
          <a:blip r:embed="rId10" cstate="print"/>
          <a:stretch>
            <a:fillRect/>
          </a:stretch>
        </p:blipFill>
        <p:spPr>
          <a:xfrm>
            <a:off x="4245521" y="1296687"/>
            <a:ext cx="1212571" cy="61697"/>
          </a:xfrm>
          <a:prstGeom prst="rect">
            <a:avLst/>
          </a:prstGeom>
        </p:spPr>
      </p:pic>
      <p:grpSp>
        <p:nvGrpSpPr>
          <p:cNvPr id="15" name="object 15"/>
          <p:cNvGrpSpPr/>
          <p:nvPr/>
        </p:nvGrpSpPr>
        <p:grpSpPr>
          <a:xfrm>
            <a:off x="5768596" y="1295709"/>
            <a:ext cx="173486" cy="61087"/>
            <a:chOff x="3267742" y="2020347"/>
            <a:chExt cx="270510" cy="95250"/>
          </a:xfrm>
        </p:grpSpPr>
        <p:sp>
          <p:nvSpPr>
            <p:cNvPr id="16" name="object 16"/>
            <p:cNvSpPr/>
            <p:nvPr/>
          </p:nvSpPr>
          <p:spPr>
            <a:xfrm>
              <a:off x="3267742" y="2020347"/>
              <a:ext cx="52069" cy="95250"/>
            </a:xfrm>
            <a:custGeom>
              <a:avLst/>
              <a:gdLst/>
              <a:ahLst/>
              <a:cxnLst/>
              <a:rect l="l" t="t" r="r" b="b"/>
              <a:pathLst>
                <a:path w="52070" h="95250">
                  <a:moveTo>
                    <a:pt x="15239" y="94678"/>
                  </a:moveTo>
                  <a:lnTo>
                    <a:pt x="4571" y="94678"/>
                  </a:lnTo>
                  <a:lnTo>
                    <a:pt x="0" y="91630"/>
                  </a:lnTo>
                  <a:lnTo>
                    <a:pt x="0" y="83915"/>
                  </a:lnTo>
                  <a:lnTo>
                    <a:pt x="1523" y="82391"/>
                  </a:lnTo>
                  <a:lnTo>
                    <a:pt x="9143" y="82391"/>
                  </a:lnTo>
                  <a:lnTo>
                    <a:pt x="18287" y="88582"/>
                  </a:lnTo>
                  <a:lnTo>
                    <a:pt x="21335" y="90106"/>
                  </a:lnTo>
                  <a:lnTo>
                    <a:pt x="24383" y="90106"/>
                  </a:lnTo>
                  <a:lnTo>
                    <a:pt x="31797" y="88496"/>
                  </a:lnTo>
                  <a:lnTo>
                    <a:pt x="37611" y="84153"/>
                  </a:lnTo>
                  <a:lnTo>
                    <a:pt x="41408" y="77810"/>
                  </a:lnTo>
                  <a:lnTo>
                    <a:pt x="42767" y="70199"/>
                  </a:lnTo>
                  <a:lnTo>
                    <a:pt x="41694" y="62793"/>
                  </a:lnTo>
                  <a:lnTo>
                    <a:pt x="38754" y="56673"/>
                  </a:lnTo>
                  <a:lnTo>
                    <a:pt x="34368" y="51982"/>
                  </a:lnTo>
                  <a:lnTo>
                    <a:pt x="28955" y="48863"/>
                  </a:lnTo>
                  <a:lnTo>
                    <a:pt x="25907" y="48863"/>
                  </a:lnTo>
                  <a:lnTo>
                    <a:pt x="22859" y="47339"/>
                  </a:lnTo>
                  <a:lnTo>
                    <a:pt x="13715" y="47339"/>
                  </a:lnTo>
                  <a:lnTo>
                    <a:pt x="13715" y="45815"/>
                  </a:lnTo>
                  <a:lnTo>
                    <a:pt x="24383" y="42767"/>
                  </a:lnTo>
                  <a:lnTo>
                    <a:pt x="27431" y="41243"/>
                  </a:lnTo>
                  <a:lnTo>
                    <a:pt x="35147" y="33623"/>
                  </a:lnTo>
                  <a:lnTo>
                    <a:pt x="36671" y="29051"/>
                  </a:lnTo>
                  <a:lnTo>
                    <a:pt x="36671" y="15239"/>
                  </a:lnTo>
                  <a:lnTo>
                    <a:pt x="30479" y="9143"/>
                  </a:lnTo>
                  <a:lnTo>
                    <a:pt x="13715" y="9143"/>
                  </a:lnTo>
                  <a:lnTo>
                    <a:pt x="7619" y="13715"/>
                  </a:lnTo>
                  <a:lnTo>
                    <a:pt x="1523" y="22859"/>
                  </a:lnTo>
                  <a:lnTo>
                    <a:pt x="0" y="22859"/>
                  </a:lnTo>
                  <a:lnTo>
                    <a:pt x="3047" y="15239"/>
                  </a:lnTo>
                  <a:lnTo>
                    <a:pt x="4571" y="10667"/>
                  </a:lnTo>
                  <a:lnTo>
                    <a:pt x="9143" y="7619"/>
                  </a:lnTo>
                  <a:lnTo>
                    <a:pt x="13715" y="3047"/>
                  </a:lnTo>
                  <a:lnTo>
                    <a:pt x="19811" y="0"/>
                  </a:lnTo>
                  <a:lnTo>
                    <a:pt x="25907" y="0"/>
                  </a:lnTo>
                  <a:lnTo>
                    <a:pt x="35083" y="1381"/>
                  </a:lnTo>
                  <a:lnTo>
                    <a:pt x="41802" y="5333"/>
                  </a:lnTo>
                  <a:lnTo>
                    <a:pt x="45932" y="11572"/>
                  </a:lnTo>
                  <a:lnTo>
                    <a:pt x="47339" y="19811"/>
                  </a:lnTo>
                  <a:lnTo>
                    <a:pt x="47339" y="25907"/>
                  </a:lnTo>
                  <a:lnTo>
                    <a:pt x="44291" y="32099"/>
                  </a:lnTo>
                  <a:lnTo>
                    <a:pt x="35147" y="38195"/>
                  </a:lnTo>
                  <a:lnTo>
                    <a:pt x="44291" y="42767"/>
                  </a:lnTo>
                  <a:lnTo>
                    <a:pt x="45815" y="45815"/>
                  </a:lnTo>
                  <a:lnTo>
                    <a:pt x="50387" y="50387"/>
                  </a:lnTo>
                  <a:lnTo>
                    <a:pt x="51911" y="56483"/>
                  </a:lnTo>
                  <a:lnTo>
                    <a:pt x="51911" y="71723"/>
                  </a:lnTo>
                  <a:lnTo>
                    <a:pt x="48863" y="79343"/>
                  </a:lnTo>
                  <a:lnTo>
                    <a:pt x="42767" y="85439"/>
                  </a:lnTo>
                  <a:lnTo>
                    <a:pt x="37394" y="89494"/>
                  </a:lnTo>
                  <a:lnTo>
                    <a:pt x="30718" y="92380"/>
                  </a:lnTo>
                  <a:lnTo>
                    <a:pt x="23184" y="94105"/>
                  </a:lnTo>
                  <a:lnTo>
                    <a:pt x="15239" y="94678"/>
                  </a:lnTo>
                  <a:close/>
                </a:path>
              </a:pathLst>
            </a:custGeom>
            <a:solidFill>
              <a:srgbClr val="000000"/>
            </a:solidFill>
          </p:spPr>
          <p:txBody>
            <a:bodyPr wrap="square" lIns="0" tIns="0" rIns="0" bIns="0" rtlCol="0"/>
            <a:lstStyle/>
            <a:p>
              <a:pPr defTabSz="586405"/>
              <a:endParaRPr sz="1154">
                <a:solidFill>
                  <a:prstClr val="black"/>
                </a:solidFill>
                <a:latin typeface="Calibri"/>
              </a:endParaRPr>
            </a:p>
          </p:txBody>
        </p:sp>
        <p:pic>
          <p:nvPicPr>
            <p:cNvPr id="17" name="object 17"/>
            <p:cNvPicPr/>
            <p:nvPr/>
          </p:nvPicPr>
          <p:blipFill>
            <a:blip r:embed="rId11" cstate="print"/>
            <a:stretch>
              <a:fillRect/>
            </a:stretch>
          </p:blipFill>
          <p:spPr>
            <a:xfrm>
              <a:off x="3340989" y="2020347"/>
              <a:ext cx="197072" cy="94678"/>
            </a:xfrm>
            <a:prstGeom prst="rect">
              <a:avLst/>
            </a:prstGeom>
          </p:spPr>
        </p:pic>
      </p:grpSp>
      <p:grpSp>
        <p:nvGrpSpPr>
          <p:cNvPr id="18" name="object 18"/>
          <p:cNvGrpSpPr/>
          <p:nvPr/>
        </p:nvGrpSpPr>
        <p:grpSpPr>
          <a:xfrm>
            <a:off x="6609943" y="1296687"/>
            <a:ext cx="430050" cy="61901"/>
            <a:chOff x="4579620" y="2021871"/>
            <a:chExt cx="670560" cy="96520"/>
          </a:xfrm>
        </p:grpSpPr>
        <p:pic>
          <p:nvPicPr>
            <p:cNvPr id="19" name="object 19"/>
            <p:cNvPicPr/>
            <p:nvPr/>
          </p:nvPicPr>
          <p:blipFill>
            <a:blip r:embed="rId12" cstate="print"/>
            <a:stretch>
              <a:fillRect/>
            </a:stretch>
          </p:blipFill>
          <p:spPr>
            <a:xfrm>
              <a:off x="4579620" y="2021871"/>
              <a:ext cx="248888" cy="96202"/>
            </a:xfrm>
            <a:prstGeom prst="rect">
              <a:avLst/>
            </a:prstGeom>
          </p:spPr>
        </p:pic>
        <p:pic>
          <p:nvPicPr>
            <p:cNvPr id="20" name="object 20"/>
            <p:cNvPicPr/>
            <p:nvPr/>
          </p:nvPicPr>
          <p:blipFill>
            <a:blip r:embed="rId13" cstate="print"/>
            <a:stretch>
              <a:fillRect/>
            </a:stretch>
          </p:blipFill>
          <p:spPr>
            <a:xfrm>
              <a:off x="4868227" y="2023395"/>
              <a:ext cx="381857" cy="94678"/>
            </a:xfrm>
            <a:prstGeom prst="rect">
              <a:avLst/>
            </a:prstGeom>
          </p:spPr>
        </p:pic>
      </p:grpSp>
      <p:pic>
        <p:nvPicPr>
          <p:cNvPr id="21" name="object 21"/>
          <p:cNvPicPr/>
          <p:nvPr/>
        </p:nvPicPr>
        <p:blipFill>
          <a:blip r:embed="rId14" cstate="print"/>
          <a:stretch>
            <a:fillRect/>
          </a:stretch>
        </p:blipFill>
        <p:spPr>
          <a:xfrm>
            <a:off x="7435652" y="1295709"/>
            <a:ext cx="82283" cy="60720"/>
          </a:xfrm>
          <a:prstGeom prst="rect">
            <a:avLst/>
          </a:prstGeom>
        </p:spPr>
      </p:pic>
      <p:pic>
        <p:nvPicPr>
          <p:cNvPr id="22" name="object 22"/>
          <p:cNvPicPr/>
          <p:nvPr/>
        </p:nvPicPr>
        <p:blipFill>
          <a:blip r:embed="rId15" cstate="print"/>
          <a:stretch>
            <a:fillRect/>
          </a:stretch>
        </p:blipFill>
        <p:spPr>
          <a:xfrm>
            <a:off x="4246498" y="1401451"/>
            <a:ext cx="1192962" cy="61636"/>
          </a:xfrm>
          <a:prstGeom prst="rect">
            <a:avLst/>
          </a:prstGeom>
        </p:spPr>
      </p:pic>
      <p:pic>
        <p:nvPicPr>
          <p:cNvPr id="23" name="object 23"/>
          <p:cNvPicPr/>
          <p:nvPr/>
        </p:nvPicPr>
        <p:blipFill>
          <a:blip r:embed="rId16" cstate="print"/>
          <a:stretch>
            <a:fillRect/>
          </a:stretch>
        </p:blipFill>
        <p:spPr>
          <a:xfrm>
            <a:off x="5765663" y="1400474"/>
            <a:ext cx="84238" cy="60659"/>
          </a:xfrm>
          <a:prstGeom prst="rect">
            <a:avLst/>
          </a:prstGeom>
        </p:spPr>
      </p:pic>
      <p:grpSp>
        <p:nvGrpSpPr>
          <p:cNvPr id="24" name="object 24"/>
          <p:cNvGrpSpPr/>
          <p:nvPr/>
        </p:nvGrpSpPr>
        <p:grpSpPr>
          <a:xfrm>
            <a:off x="6608965" y="1402429"/>
            <a:ext cx="470368" cy="60679"/>
            <a:chOff x="4578096" y="2186749"/>
            <a:chExt cx="733425" cy="94615"/>
          </a:xfrm>
        </p:grpSpPr>
        <p:pic>
          <p:nvPicPr>
            <p:cNvPr id="25" name="object 25"/>
            <p:cNvPicPr/>
            <p:nvPr/>
          </p:nvPicPr>
          <p:blipFill>
            <a:blip r:embed="rId17" cstate="print"/>
            <a:stretch>
              <a:fillRect/>
            </a:stretch>
          </p:blipFill>
          <p:spPr>
            <a:xfrm>
              <a:off x="4578096" y="2186749"/>
              <a:ext cx="334422" cy="94583"/>
            </a:xfrm>
            <a:prstGeom prst="rect">
              <a:avLst/>
            </a:prstGeom>
          </p:spPr>
        </p:pic>
        <p:pic>
          <p:nvPicPr>
            <p:cNvPr id="26" name="object 26"/>
            <p:cNvPicPr/>
            <p:nvPr/>
          </p:nvPicPr>
          <p:blipFill>
            <a:blip r:embed="rId18" cstate="print"/>
            <a:stretch>
              <a:fillRect/>
            </a:stretch>
          </p:blipFill>
          <p:spPr>
            <a:xfrm>
              <a:off x="4952237" y="2186749"/>
              <a:ext cx="358902" cy="94583"/>
            </a:xfrm>
            <a:prstGeom prst="rect">
              <a:avLst/>
            </a:prstGeom>
          </p:spPr>
        </p:pic>
      </p:grpSp>
      <p:pic>
        <p:nvPicPr>
          <p:cNvPr id="27" name="object 27"/>
          <p:cNvPicPr/>
          <p:nvPr/>
        </p:nvPicPr>
        <p:blipFill>
          <a:blip r:embed="rId19" cstate="print"/>
          <a:stretch>
            <a:fillRect/>
          </a:stretch>
        </p:blipFill>
        <p:spPr>
          <a:xfrm>
            <a:off x="7434674" y="1400474"/>
            <a:ext cx="79290" cy="60659"/>
          </a:xfrm>
          <a:prstGeom prst="rect">
            <a:avLst/>
          </a:prstGeom>
        </p:spPr>
      </p:pic>
      <p:sp>
        <p:nvSpPr>
          <p:cNvPr id="28" name="object 28"/>
          <p:cNvSpPr/>
          <p:nvPr/>
        </p:nvSpPr>
        <p:spPr>
          <a:xfrm>
            <a:off x="5856744" y="1505176"/>
            <a:ext cx="489915" cy="61901"/>
          </a:xfrm>
          <a:custGeom>
            <a:avLst/>
            <a:gdLst/>
            <a:ahLst/>
            <a:cxnLst/>
            <a:rect l="l" t="t" r="r" b="b"/>
            <a:pathLst>
              <a:path w="763904" h="96519">
                <a:moveTo>
                  <a:pt x="87058" y="76390"/>
                </a:moveTo>
                <a:lnTo>
                  <a:pt x="82486" y="73342"/>
                </a:lnTo>
                <a:lnTo>
                  <a:pt x="74866" y="82486"/>
                </a:lnTo>
                <a:lnTo>
                  <a:pt x="70192" y="85534"/>
                </a:lnTo>
                <a:lnTo>
                  <a:pt x="62572" y="87058"/>
                </a:lnTo>
                <a:lnTo>
                  <a:pt x="59524" y="90106"/>
                </a:lnTo>
                <a:lnTo>
                  <a:pt x="41236" y="90106"/>
                </a:lnTo>
                <a:lnTo>
                  <a:pt x="22860" y="47345"/>
                </a:lnTo>
                <a:lnTo>
                  <a:pt x="24561" y="29095"/>
                </a:lnTo>
                <a:lnTo>
                  <a:pt x="29565" y="15671"/>
                </a:lnTo>
                <a:lnTo>
                  <a:pt x="37719" y="7404"/>
                </a:lnTo>
                <a:lnTo>
                  <a:pt x="48856" y="4572"/>
                </a:lnTo>
                <a:lnTo>
                  <a:pt x="54952" y="4572"/>
                </a:lnTo>
                <a:lnTo>
                  <a:pt x="61048" y="6197"/>
                </a:lnTo>
                <a:lnTo>
                  <a:pt x="67144" y="12293"/>
                </a:lnTo>
                <a:lnTo>
                  <a:pt x="73342" y="16865"/>
                </a:lnTo>
                <a:lnTo>
                  <a:pt x="76390" y="21437"/>
                </a:lnTo>
                <a:lnTo>
                  <a:pt x="80962" y="32105"/>
                </a:lnTo>
                <a:lnTo>
                  <a:pt x="84010" y="32105"/>
                </a:lnTo>
                <a:lnTo>
                  <a:pt x="84010" y="0"/>
                </a:lnTo>
                <a:lnTo>
                  <a:pt x="80962" y="0"/>
                </a:lnTo>
                <a:lnTo>
                  <a:pt x="77914" y="4572"/>
                </a:lnTo>
                <a:lnTo>
                  <a:pt x="76390" y="6197"/>
                </a:lnTo>
                <a:lnTo>
                  <a:pt x="71716" y="6197"/>
                </a:lnTo>
                <a:lnTo>
                  <a:pt x="68668" y="4572"/>
                </a:lnTo>
                <a:lnTo>
                  <a:pt x="59524" y="1524"/>
                </a:lnTo>
                <a:lnTo>
                  <a:pt x="53428" y="0"/>
                </a:lnTo>
                <a:lnTo>
                  <a:pt x="47332" y="0"/>
                </a:lnTo>
                <a:lnTo>
                  <a:pt x="28321" y="3784"/>
                </a:lnTo>
                <a:lnTo>
                  <a:pt x="13335" y="14147"/>
                </a:lnTo>
                <a:lnTo>
                  <a:pt x="3517" y="29667"/>
                </a:lnTo>
                <a:lnTo>
                  <a:pt x="0" y="48869"/>
                </a:lnTo>
                <a:lnTo>
                  <a:pt x="3517" y="67881"/>
                </a:lnTo>
                <a:lnTo>
                  <a:pt x="13335" y="82867"/>
                </a:lnTo>
                <a:lnTo>
                  <a:pt x="28321" y="92684"/>
                </a:lnTo>
                <a:lnTo>
                  <a:pt x="47332" y="96202"/>
                </a:lnTo>
                <a:lnTo>
                  <a:pt x="54813" y="95897"/>
                </a:lnTo>
                <a:lnTo>
                  <a:pt x="80962" y="84010"/>
                </a:lnTo>
                <a:lnTo>
                  <a:pt x="87058" y="76390"/>
                </a:lnTo>
                <a:close/>
              </a:path>
              <a:path w="763904" h="96519">
                <a:moveTo>
                  <a:pt x="187833" y="90106"/>
                </a:moveTo>
                <a:lnTo>
                  <a:pt x="183261" y="90106"/>
                </a:lnTo>
                <a:lnTo>
                  <a:pt x="183261" y="88582"/>
                </a:lnTo>
                <a:lnTo>
                  <a:pt x="157835" y="51917"/>
                </a:lnTo>
                <a:lnTo>
                  <a:pt x="155727" y="48869"/>
                </a:lnTo>
                <a:lnTo>
                  <a:pt x="163449" y="47345"/>
                </a:lnTo>
                <a:lnTo>
                  <a:pt x="166497" y="44297"/>
                </a:lnTo>
                <a:lnTo>
                  <a:pt x="171069" y="41249"/>
                </a:lnTo>
                <a:lnTo>
                  <a:pt x="174117" y="38201"/>
                </a:lnTo>
                <a:lnTo>
                  <a:pt x="177165" y="32105"/>
                </a:lnTo>
                <a:lnTo>
                  <a:pt x="177165" y="26009"/>
                </a:lnTo>
                <a:lnTo>
                  <a:pt x="174612" y="15760"/>
                </a:lnTo>
                <a:lnTo>
                  <a:pt x="167055" y="8051"/>
                </a:lnTo>
                <a:lnTo>
                  <a:pt x="162280" y="6197"/>
                </a:lnTo>
                <a:lnTo>
                  <a:pt x="154609" y="3213"/>
                </a:lnTo>
                <a:lnTo>
                  <a:pt x="152679" y="3035"/>
                </a:lnTo>
                <a:lnTo>
                  <a:pt x="152679" y="27533"/>
                </a:lnTo>
                <a:lnTo>
                  <a:pt x="152679" y="35153"/>
                </a:lnTo>
                <a:lnTo>
                  <a:pt x="151155" y="41249"/>
                </a:lnTo>
                <a:lnTo>
                  <a:pt x="146583" y="44297"/>
                </a:lnTo>
                <a:lnTo>
                  <a:pt x="143535" y="45821"/>
                </a:lnTo>
                <a:lnTo>
                  <a:pt x="138963" y="47345"/>
                </a:lnTo>
                <a:lnTo>
                  <a:pt x="128295" y="47345"/>
                </a:lnTo>
                <a:lnTo>
                  <a:pt x="128295" y="9245"/>
                </a:lnTo>
                <a:lnTo>
                  <a:pt x="129819" y="9245"/>
                </a:lnTo>
                <a:lnTo>
                  <a:pt x="129819" y="7721"/>
                </a:lnTo>
                <a:lnTo>
                  <a:pt x="132867" y="6197"/>
                </a:lnTo>
                <a:lnTo>
                  <a:pt x="135915" y="6197"/>
                </a:lnTo>
                <a:lnTo>
                  <a:pt x="143675" y="7391"/>
                </a:lnTo>
                <a:lnTo>
                  <a:pt x="148869" y="11150"/>
                </a:lnTo>
                <a:lnTo>
                  <a:pt x="151777" y="17767"/>
                </a:lnTo>
                <a:lnTo>
                  <a:pt x="152679" y="27533"/>
                </a:lnTo>
                <a:lnTo>
                  <a:pt x="152679" y="3035"/>
                </a:lnTo>
                <a:lnTo>
                  <a:pt x="137439" y="1524"/>
                </a:lnTo>
                <a:lnTo>
                  <a:pt x="94678" y="1524"/>
                </a:lnTo>
                <a:lnTo>
                  <a:pt x="94678" y="4572"/>
                </a:lnTo>
                <a:lnTo>
                  <a:pt x="103822" y="6197"/>
                </a:lnTo>
                <a:lnTo>
                  <a:pt x="106870" y="7721"/>
                </a:lnTo>
                <a:lnTo>
                  <a:pt x="106870" y="88582"/>
                </a:lnTo>
                <a:lnTo>
                  <a:pt x="105346" y="90106"/>
                </a:lnTo>
                <a:lnTo>
                  <a:pt x="94678" y="90106"/>
                </a:lnTo>
                <a:lnTo>
                  <a:pt x="94678" y="94678"/>
                </a:lnTo>
                <a:lnTo>
                  <a:pt x="140487" y="94678"/>
                </a:lnTo>
                <a:lnTo>
                  <a:pt x="140487" y="90106"/>
                </a:lnTo>
                <a:lnTo>
                  <a:pt x="129819" y="90106"/>
                </a:lnTo>
                <a:lnTo>
                  <a:pt x="128295" y="88582"/>
                </a:lnTo>
                <a:lnTo>
                  <a:pt x="128295" y="51917"/>
                </a:lnTo>
                <a:lnTo>
                  <a:pt x="131343" y="51917"/>
                </a:lnTo>
                <a:lnTo>
                  <a:pt x="160299" y="94678"/>
                </a:lnTo>
                <a:lnTo>
                  <a:pt x="187833" y="94678"/>
                </a:lnTo>
                <a:lnTo>
                  <a:pt x="187833" y="90106"/>
                </a:lnTo>
                <a:close/>
              </a:path>
              <a:path w="763904" h="96519">
                <a:moveTo>
                  <a:pt x="276415" y="65633"/>
                </a:moveTo>
                <a:lnTo>
                  <a:pt x="271843" y="65633"/>
                </a:lnTo>
                <a:lnTo>
                  <a:pt x="268795" y="74866"/>
                </a:lnTo>
                <a:lnTo>
                  <a:pt x="265747" y="79438"/>
                </a:lnTo>
                <a:lnTo>
                  <a:pt x="236689" y="90106"/>
                </a:lnTo>
                <a:lnTo>
                  <a:pt x="227545" y="90106"/>
                </a:lnTo>
                <a:lnTo>
                  <a:pt x="224497" y="88582"/>
                </a:lnTo>
                <a:lnTo>
                  <a:pt x="224497" y="48869"/>
                </a:lnTo>
                <a:lnTo>
                  <a:pt x="234289" y="50063"/>
                </a:lnTo>
                <a:lnTo>
                  <a:pt x="241071" y="53835"/>
                </a:lnTo>
                <a:lnTo>
                  <a:pt x="245287" y="60477"/>
                </a:lnTo>
                <a:lnTo>
                  <a:pt x="247357" y="70294"/>
                </a:lnTo>
                <a:lnTo>
                  <a:pt x="250405" y="70294"/>
                </a:lnTo>
                <a:lnTo>
                  <a:pt x="250405" y="24485"/>
                </a:lnTo>
                <a:lnTo>
                  <a:pt x="247357" y="24485"/>
                </a:lnTo>
                <a:lnTo>
                  <a:pt x="244640" y="34010"/>
                </a:lnTo>
                <a:lnTo>
                  <a:pt x="240499" y="40106"/>
                </a:lnTo>
                <a:lnTo>
                  <a:pt x="234073" y="43345"/>
                </a:lnTo>
                <a:lnTo>
                  <a:pt x="224497" y="44297"/>
                </a:lnTo>
                <a:lnTo>
                  <a:pt x="224497" y="7721"/>
                </a:lnTo>
                <a:lnTo>
                  <a:pt x="227545" y="6197"/>
                </a:lnTo>
                <a:lnTo>
                  <a:pt x="233641" y="6197"/>
                </a:lnTo>
                <a:lnTo>
                  <a:pt x="247916" y="7200"/>
                </a:lnTo>
                <a:lnTo>
                  <a:pt x="257162" y="10769"/>
                </a:lnTo>
                <a:lnTo>
                  <a:pt x="262674" y="17767"/>
                </a:lnTo>
                <a:lnTo>
                  <a:pt x="265747" y="29057"/>
                </a:lnTo>
                <a:lnTo>
                  <a:pt x="270319" y="29057"/>
                </a:lnTo>
                <a:lnTo>
                  <a:pt x="270319" y="1524"/>
                </a:lnTo>
                <a:lnTo>
                  <a:pt x="190881" y="1524"/>
                </a:lnTo>
                <a:lnTo>
                  <a:pt x="190881" y="4572"/>
                </a:lnTo>
                <a:lnTo>
                  <a:pt x="200025" y="6197"/>
                </a:lnTo>
                <a:lnTo>
                  <a:pt x="203073" y="7721"/>
                </a:lnTo>
                <a:lnTo>
                  <a:pt x="203073" y="88582"/>
                </a:lnTo>
                <a:lnTo>
                  <a:pt x="201549" y="90106"/>
                </a:lnTo>
                <a:lnTo>
                  <a:pt x="190881" y="90106"/>
                </a:lnTo>
                <a:lnTo>
                  <a:pt x="190881" y="94678"/>
                </a:lnTo>
                <a:lnTo>
                  <a:pt x="270319" y="94678"/>
                </a:lnTo>
                <a:lnTo>
                  <a:pt x="276415" y="65633"/>
                </a:lnTo>
                <a:close/>
              </a:path>
              <a:path w="763904" h="96519">
                <a:moveTo>
                  <a:pt x="372605" y="47345"/>
                </a:moveTo>
                <a:lnTo>
                  <a:pt x="369252" y="27965"/>
                </a:lnTo>
                <a:lnTo>
                  <a:pt x="359460" y="13576"/>
                </a:lnTo>
                <a:lnTo>
                  <a:pt x="349745" y="8077"/>
                </a:lnTo>
                <a:lnTo>
                  <a:pt x="349745" y="48869"/>
                </a:lnTo>
                <a:lnTo>
                  <a:pt x="349199" y="58572"/>
                </a:lnTo>
                <a:lnTo>
                  <a:pt x="331368" y="90106"/>
                </a:lnTo>
                <a:lnTo>
                  <a:pt x="316128" y="90106"/>
                </a:lnTo>
                <a:lnTo>
                  <a:pt x="314604" y="87058"/>
                </a:lnTo>
                <a:lnTo>
                  <a:pt x="314604" y="7721"/>
                </a:lnTo>
                <a:lnTo>
                  <a:pt x="317652" y="6197"/>
                </a:lnTo>
                <a:lnTo>
                  <a:pt x="322224" y="6197"/>
                </a:lnTo>
                <a:lnTo>
                  <a:pt x="349440" y="40919"/>
                </a:lnTo>
                <a:lnTo>
                  <a:pt x="349745" y="48869"/>
                </a:lnTo>
                <a:lnTo>
                  <a:pt x="349745" y="8077"/>
                </a:lnTo>
                <a:lnTo>
                  <a:pt x="346430" y="6197"/>
                </a:lnTo>
                <a:lnTo>
                  <a:pt x="343636" y="4622"/>
                </a:lnTo>
                <a:lnTo>
                  <a:pt x="322224" y="1524"/>
                </a:lnTo>
                <a:lnTo>
                  <a:pt x="280974" y="1524"/>
                </a:lnTo>
                <a:lnTo>
                  <a:pt x="280974" y="4572"/>
                </a:lnTo>
                <a:lnTo>
                  <a:pt x="290118" y="6197"/>
                </a:lnTo>
                <a:lnTo>
                  <a:pt x="293166" y="7721"/>
                </a:lnTo>
                <a:lnTo>
                  <a:pt x="293166" y="87058"/>
                </a:lnTo>
                <a:lnTo>
                  <a:pt x="288594" y="90106"/>
                </a:lnTo>
                <a:lnTo>
                  <a:pt x="280974" y="90106"/>
                </a:lnTo>
                <a:lnTo>
                  <a:pt x="280974" y="94678"/>
                </a:lnTo>
                <a:lnTo>
                  <a:pt x="323748" y="94678"/>
                </a:lnTo>
                <a:lnTo>
                  <a:pt x="344284" y="91160"/>
                </a:lnTo>
                <a:lnTo>
                  <a:pt x="359651" y="81343"/>
                </a:lnTo>
                <a:lnTo>
                  <a:pt x="369277" y="66357"/>
                </a:lnTo>
                <a:lnTo>
                  <a:pt x="372605" y="47345"/>
                </a:lnTo>
                <a:close/>
              </a:path>
              <a:path w="763904" h="96519">
                <a:moveTo>
                  <a:pt x="427570" y="1524"/>
                </a:moveTo>
                <a:lnTo>
                  <a:pt x="380225" y="1524"/>
                </a:lnTo>
                <a:lnTo>
                  <a:pt x="380225" y="4572"/>
                </a:lnTo>
                <a:lnTo>
                  <a:pt x="389470" y="6197"/>
                </a:lnTo>
                <a:lnTo>
                  <a:pt x="392518" y="7721"/>
                </a:lnTo>
                <a:lnTo>
                  <a:pt x="392518" y="80962"/>
                </a:lnTo>
                <a:lnTo>
                  <a:pt x="392518" y="88582"/>
                </a:lnTo>
                <a:lnTo>
                  <a:pt x="390994" y="90106"/>
                </a:lnTo>
                <a:lnTo>
                  <a:pt x="380225" y="90106"/>
                </a:lnTo>
                <a:lnTo>
                  <a:pt x="380225" y="94678"/>
                </a:lnTo>
                <a:lnTo>
                  <a:pt x="427570" y="94678"/>
                </a:lnTo>
                <a:lnTo>
                  <a:pt x="427570" y="90106"/>
                </a:lnTo>
                <a:lnTo>
                  <a:pt x="416902" y="90106"/>
                </a:lnTo>
                <a:lnTo>
                  <a:pt x="415378" y="88582"/>
                </a:lnTo>
                <a:lnTo>
                  <a:pt x="415378" y="7721"/>
                </a:lnTo>
                <a:lnTo>
                  <a:pt x="416902" y="6197"/>
                </a:lnTo>
                <a:lnTo>
                  <a:pt x="427570" y="4572"/>
                </a:lnTo>
                <a:lnTo>
                  <a:pt x="427570" y="1524"/>
                </a:lnTo>
                <a:close/>
              </a:path>
              <a:path w="763904" h="96519">
                <a:moveTo>
                  <a:pt x="517677" y="1625"/>
                </a:moveTo>
                <a:lnTo>
                  <a:pt x="435190" y="1625"/>
                </a:lnTo>
                <a:lnTo>
                  <a:pt x="435190" y="29057"/>
                </a:lnTo>
                <a:lnTo>
                  <a:pt x="439762" y="29057"/>
                </a:lnTo>
                <a:lnTo>
                  <a:pt x="442099" y="19050"/>
                </a:lnTo>
                <a:lnTo>
                  <a:pt x="447014" y="11912"/>
                </a:lnTo>
                <a:lnTo>
                  <a:pt x="454799" y="7620"/>
                </a:lnTo>
                <a:lnTo>
                  <a:pt x="465759" y="6197"/>
                </a:lnTo>
                <a:lnTo>
                  <a:pt x="465759" y="77914"/>
                </a:lnTo>
                <a:lnTo>
                  <a:pt x="465759" y="88582"/>
                </a:lnTo>
                <a:lnTo>
                  <a:pt x="464235" y="90106"/>
                </a:lnTo>
                <a:lnTo>
                  <a:pt x="451954" y="90106"/>
                </a:lnTo>
                <a:lnTo>
                  <a:pt x="451954" y="94678"/>
                </a:lnTo>
                <a:lnTo>
                  <a:pt x="500811" y="94678"/>
                </a:lnTo>
                <a:lnTo>
                  <a:pt x="500811" y="90106"/>
                </a:lnTo>
                <a:lnTo>
                  <a:pt x="488619" y="90106"/>
                </a:lnTo>
                <a:lnTo>
                  <a:pt x="487095" y="88582"/>
                </a:lnTo>
                <a:lnTo>
                  <a:pt x="487095" y="6197"/>
                </a:lnTo>
                <a:lnTo>
                  <a:pt x="498017" y="7620"/>
                </a:lnTo>
                <a:lnTo>
                  <a:pt x="505815" y="11912"/>
                </a:lnTo>
                <a:lnTo>
                  <a:pt x="510755" y="19050"/>
                </a:lnTo>
                <a:lnTo>
                  <a:pt x="513105" y="29057"/>
                </a:lnTo>
                <a:lnTo>
                  <a:pt x="517677" y="29057"/>
                </a:lnTo>
                <a:lnTo>
                  <a:pt x="517677" y="1625"/>
                </a:lnTo>
                <a:close/>
              </a:path>
              <a:path w="763904" h="96519">
                <a:moveTo>
                  <a:pt x="591019" y="68770"/>
                </a:moveTo>
                <a:lnTo>
                  <a:pt x="555879" y="33629"/>
                </a:lnTo>
                <a:lnTo>
                  <a:pt x="545211" y="27533"/>
                </a:lnTo>
                <a:lnTo>
                  <a:pt x="542163" y="24485"/>
                </a:lnTo>
                <a:lnTo>
                  <a:pt x="542163" y="9245"/>
                </a:lnTo>
                <a:lnTo>
                  <a:pt x="548259" y="4572"/>
                </a:lnTo>
                <a:lnTo>
                  <a:pt x="563499" y="4572"/>
                </a:lnTo>
                <a:lnTo>
                  <a:pt x="569683" y="6197"/>
                </a:lnTo>
                <a:lnTo>
                  <a:pt x="574255" y="12293"/>
                </a:lnTo>
                <a:lnTo>
                  <a:pt x="578827" y="16865"/>
                </a:lnTo>
                <a:lnTo>
                  <a:pt x="580351" y="19913"/>
                </a:lnTo>
                <a:lnTo>
                  <a:pt x="583399" y="29057"/>
                </a:lnTo>
                <a:lnTo>
                  <a:pt x="587971" y="29057"/>
                </a:lnTo>
                <a:lnTo>
                  <a:pt x="587971" y="0"/>
                </a:lnTo>
                <a:lnTo>
                  <a:pt x="583399" y="0"/>
                </a:lnTo>
                <a:lnTo>
                  <a:pt x="581875" y="3048"/>
                </a:lnTo>
                <a:lnTo>
                  <a:pt x="581875" y="4572"/>
                </a:lnTo>
                <a:lnTo>
                  <a:pt x="575779" y="4572"/>
                </a:lnTo>
                <a:lnTo>
                  <a:pt x="566547" y="0"/>
                </a:lnTo>
                <a:lnTo>
                  <a:pt x="557403" y="0"/>
                </a:lnTo>
                <a:lnTo>
                  <a:pt x="544918" y="1955"/>
                </a:lnTo>
                <a:lnTo>
                  <a:pt x="535305" y="7480"/>
                </a:lnTo>
                <a:lnTo>
                  <a:pt x="529107" y="16154"/>
                </a:lnTo>
                <a:lnTo>
                  <a:pt x="526923" y="27533"/>
                </a:lnTo>
                <a:lnTo>
                  <a:pt x="528370" y="36131"/>
                </a:lnTo>
                <a:lnTo>
                  <a:pt x="532828" y="43726"/>
                </a:lnTo>
                <a:lnTo>
                  <a:pt x="540423" y="50469"/>
                </a:lnTo>
                <a:lnTo>
                  <a:pt x="551307" y="56489"/>
                </a:lnTo>
                <a:lnTo>
                  <a:pt x="560451" y="59537"/>
                </a:lnTo>
                <a:lnTo>
                  <a:pt x="571207" y="65633"/>
                </a:lnTo>
                <a:lnTo>
                  <a:pt x="575779" y="70294"/>
                </a:lnTo>
                <a:lnTo>
                  <a:pt x="575779" y="85534"/>
                </a:lnTo>
                <a:lnTo>
                  <a:pt x="568159" y="91630"/>
                </a:lnTo>
                <a:lnTo>
                  <a:pt x="549783" y="91630"/>
                </a:lnTo>
                <a:lnTo>
                  <a:pt x="529971" y="62585"/>
                </a:lnTo>
                <a:lnTo>
                  <a:pt x="525399" y="62585"/>
                </a:lnTo>
                <a:lnTo>
                  <a:pt x="525399" y="96202"/>
                </a:lnTo>
                <a:lnTo>
                  <a:pt x="529971" y="96202"/>
                </a:lnTo>
                <a:lnTo>
                  <a:pt x="531495" y="93154"/>
                </a:lnTo>
                <a:lnTo>
                  <a:pt x="531495" y="91630"/>
                </a:lnTo>
                <a:lnTo>
                  <a:pt x="534543" y="91630"/>
                </a:lnTo>
                <a:lnTo>
                  <a:pt x="536067" y="93154"/>
                </a:lnTo>
                <a:lnTo>
                  <a:pt x="539115" y="93154"/>
                </a:lnTo>
                <a:lnTo>
                  <a:pt x="546735" y="96202"/>
                </a:lnTo>
                <a:lnTo>
                  <a:pt x="557403" y="96202"/>
                </a:lnTo>
                <a:lnTo>
                  <a:pt x="571042" y="94284"/>
                </a:lnTo>
                <a:lnTo>
                  <a:pt x="581672" y="88773"/>
                </a:lnTo>
                <a:lnTo>
                  <a:pt x="588568" y="80137"/>
                </a:lnTo>
                <a:lnTo>
                  <a:pt x="591019" y="68770"/>
                </a:lnTo>
                <a:close/>
              </a:path>
              <a:path w="763904" h="96519">
                <a:moveTo>
                  <a:pt x="698944" y="56388"/>
                </a:moveTo>
                <a:lnTo>
                  <a:pt x="630351" y="56388"/>
                </a:lnTo>
                <a:lnTo>
                  <a:pt x="630351" y="70104"/>
                </a:lnTo>
                <a:lnTo>
                  <a:pt x="698944" y="70104"/>
                </a:lnTo>
                <a:lnTo>
                  <a:pt x="698944" y="56388"/>
                </a:lnTo>
                <a:close/>
              </a:path>
              <a:path w="763904" h="96519">
                <a:moveTo>
                  <a:pt x="763612" y="54965"/>
                </a:moveTo>
                <a:lnTo>
                  <a:pt x="760564" y="48869"/>
                </a:lnTo>
                <a:lnTo>
                  <a:pt x="754468" y="39725"/>
                </a:lnTo>
                <a:lnTo>
                  <a:pt x="751420" y="38201"/>
                </a:lnTo>
                <a:lnTo>
                  <a:pt x="746848" y="36677"/>
                </a:lnTo>
                <a:lnTo>
                  <a:pt x="755992" y="30581"/>
                </a:lnTo>
                <a:lnTo>
                  <a:pt x="757516" y="27533"/>
                </a:lnTo>
                <a:lnTo>
                  <a:pt x="757516" y="18389"/>
                </a:lnTo>
                <a:lnTo>
                  <a:pt x="756107" y="11010"/>
                </a:lnTo>
                <a:lnTo>
                  <a:pt x="751979" y="5194"/>
                </a:lnTo>
                <a:lnTo>
                  <a:pt x="745261" y="1384"/>
                </a:lnTo>
                <a:lnTo>
                  <a:pt x="736079" y="0"/>
                </a:lnTo>
                <a:lnTo>
                  <a:pt x="726363" y="1422"/>
                </a:lnTo>
                <a:lnTo>
                  <a:pt x="717791" y="5575"/>
                </a:lnTo>
                <a:lnTo>
                  <a:pt x="710361" y="12306"/>
                </a:lnTo>
                <a:lnTo>
                  <a:pt x="704075" y="21437"/>
                </a:lnTo>
                <a:lnTo>
                  <a:pt x="707123" y="22961"/>
                </a:lnTo>
                <a:lnTo>
                  <a:pt x="713219" y="13817"/>
                </a:lnTo>
                <a:lnTo>
                  <a:pt x="717791" y="10769"/>
                </a:lnTo>
                <a:lnTo>
                  <a:pt x="733031" y="10769"/>
                </a:lnTo>
                <a:lnTo>
                  <a:pt x="737603" y="16865"/>
                </a:lnTo>
                <a:lnTo>
                  <a:pt x="737603" y="35153"/>
                </a:lnTo>
                <a:lnTo>
                  <a:pt x="733031" y="39725"/>
                </a:lnTo>
                <a:lnTo>
                  <a:pt x="720839" y="42773"/>
                </a:lnTo>
                <a:lnTo>
                  <a:pt x="720839" y="45821"/>
                </a:lnTo>
                <a:lnTo>
                  <a:pt x="731507" y="48869"/>
                </a:lnTo>
                <a:lnTo>
                  <a:pt x="736079" y="51917"/>
                </a:lnTo>
                <a:lnTo>
                  <a:pt x="745223" y="61061"/>
                </a:lnTo>
                <a:lnTo>
                  <a:pt x="748372" y="67246"/>
                </a:lnTo>
                <a:lnTo>
                  <a:pt x="748372" y="82486"/>
                </a:lnTo>
                <a:lnTo>
                  <a:pt x="742175" y="88582"/>
                </a:lnTo>
                <a:lnTo>
                  <a:pt x="731507" y="88582"/>
                </a:lnTo>
                <a:lnTo>
                  <a:pt x="728459" y="87058"/>
                </a:lnTo>
                <a:lnTo>
                  <a:pt x="723887" y="84010"/>
                </a:lnTo>
                <a:lnTo>
                  <a:pt x="719315" y="77914"/>
                </a:lnTo>
                <a:lnTo>
                  <a:pt x="714743" y="76390"/>
                </a:lnTo>
                <a:lnTo>
                  <a:pt x="705599" y="76390"/>
                </a:lnTo>
                <a:lnTo>
                  <a:pt x="700938" y="79438"/>
                </a:lnTo>
                <a:lnTo>
                  <a:pt x="700938" y="91630"/>
                </a:lnTo>
                <a:lnTo>
                  <a:pt x="710171" y="96202"/>
                </a:lnTo>
                <a:lnTo>
                  <a:pt x="722363" y="96202"/>
                </a:lnTo>
                <a:lnTo>
                  <a:pt x="738454" y="93510"/>
                </a:lnTo>
                <a:lnTo>
                  <a:pt x="751560" y="86106"/>
                </a:lnTo>
                <a:lnTo>
                  <a:pt x="760387" y="74955"/>
                </a:lnTo>
                <a:lnTo>
                  <a:pt x="763612" y="61061"/>
                </a:lnTo>
                <a:lnTo>
                  <a:pt x="763612" y="54965"/>
                </a:lnTo>
                <a:close/>
              </a:path>
            </a:pathLst>
          </a:custGeom>
          <a:solidFill>
            <a:srgbClr val="000000"/>
          </a:solidFill>
        </p:spPr>
        <p:txBody>
          <a:bodyPr wrap="square" lIns="0" tIns="0" rIns="0" bIns="0" rtlCol="0"/>
          <a:lstStyle/>
          <a:p>
            <a:pPr defTabSz="586405"/>
            <a:endParaRPr sz="1154">
              <a:solidFill>
                <a:prstClr val="black"/>
              </a:solidFill>
              <a:latin typeface="Calibri"/>
            </a:endParaRPr>
          </a:p>
        </p:txBody>
      </p:sp>
      <p:pic>
        <p:nvPicPr>
          <p:cNvPr id="29" name="object 29"/>
          <p:cNvPicPr/>
          <p:nvPr/>
        </p:nvPicPr>
        <p:blipFill>
          <a:blip r:embed="rId20" cstate="print"/>
          <a:stretch>
            <a:fillRect/>
          </a:stretch>
        </p:blipFill>
        <p:spPr>
          <a:xfrm>
            <a:off x="4248453" y="1607985"/>
            <a:ext cx="2725872" cy="78313"/>
          </a:xfrm>
          <a:prstGeom prst="rect">
            <a:avLst/>
          </a:prstGeom>
        </p:spPr>
      </p:pic>
      <p:sp>
        <p:nvSpPr>
          <p:cNvPr id="30" name="object 30"/>
          <p:cNvSpPr/>
          <p:nvPr/>
        </p:nvSpPr>
        <p:spPr>
          <a:xfrm>
            <a:off x="4391457" y="1732296"/>
            <a:ext cx="31358" cy="32580"/>
          </a:xfrm>
          <a:custGeom>
            <a:avLst/>
            <a:gdLst/>
            <a:ahLst/>
            <a:cxnLst/>
            <a:rect l="l" t="t" r="r" b="b"/>
            <a:pathLst>
              <a:path w="48894" h="50800">
                <a:moveTo>
                  <a:pt x="24479" y="50387"/>
                </a:moveTo>
                <a:lnTo>
                  <a:pt x="14827" y="48267"/>
                </a:lnTo>
                <a:lnTo>
                  <a:pt x="7060" y="42576"/>
                </a:lnTo>
                <a:lnTo>
                  <a:pt x="1882" y="34313"/>
                </a:lnTo>
                <a:lnTo>
                  <a:pt x="0" y="24479"/>
                </a:lnTo>
                <a:lnTo>
                  <a:pt x="1882" y="14827"/>
                </a:lnTo>
                <a:lnTo>
                  <a:pt x="7060" y="7060"/>
                </a:lnTo>
                <a:lnTo>
                  <a:pt x="14827" y="1882"/>
                </a:lnTo>
                <a:lnTo>
                  <a:pt x="24479" y="0"/>
                </a:lnTo>
                <a:lnTo>
                  <a:pt x="34075" y="1882"/>
                </a:lnTo>
                <a:lnTo>
                  <a:pt x="41814" y="7060"/>
                </a:lnTo>
                <a:lnTo>
                  <a:pt x="46982" y="14827"/>
                </a:lnTo>
                <a:lnTo>
                  <a:pt x="48863" y="24479"/>
                </a:lnTo>
                <a:lnTo>
                  <a:pt x="46982" y="34313"/>
                </a:lnTo>
                <a:lnTo>
                  <a:pt x="41814" y="42576"/>
                </a:lnTo>
                <a:lnTo>
                  <a:pt x="34075" y="48267"/>
                </a:lnTo>
                <a:lnTo>
                  <a:pt x="24479" y="50387"/>
                </a:lnTo>
                <a:close/>
              </a:path>
            </a:pathLst>
          </a:custGeom>
          <a:solidFill>
            <a:srgbClr val="000000"/>
          </a:solidFill>
        </p:spPr>
        <p:txBody>
          <a:bodyPr wrap="square" lIns="0" tIns="0" rIns="0" bIns="0" rtlCol="0"/>
          <a:lstStyle/>
          <a:p>
            <a:pPr defTabSz="586405"/>
            <a:endParaRPr sz="1154">
              <a:solidFill>
                <a:prstClr val="black"/>
              </a:solidFill>
              <a:latin typeface="Calibri"/>
            </a:endParaRPr>
          </a:p>
        </p:txBody>
      </p:sp>
      <p:sp>
        <p:nvSpPr>
          <p:cNvPr id="31" name="object 31"/>
          <p:cNvSpPr/>
          <p:nvPr/>
        </p:nvSpPr>
        <p:spPr>
          <a:xfrm>
            <a:off x="4391457" y="1839015"/>
            <a:ext cx="31358" cy="31358"/>
          </a:xfrm>
          <a:custGeom>
            <a:avLst/>
            <a:gdLst/>
            <a:ahLst/>
            <a:cxnLst/>
            <a:rect l="l" t="t" r="r" b="b"/>
            <a:pathLst>
              <a:path w="48894" h="48894">
                <a:moveTo>
                  <a:pt x="24479" y="48863"/>
                </a:moveTo>
                <a:lnTo>
                  <a:pt x="14827" y="46980"/>
                </a:lnTo>
                <a:lnTo>
                  <a:pt x="7060" y="41802"/>
                </a:lnTo>
                <a:lnTo>
                  <a:pt x="1882" y="34035"/>
                </a:lnTo>
                <a:lnTo>
                  <a:pt x="0" y="24384"/>
                </a:lnTo>
                <a:lnTo>
                  <a:pt x="1882" y="14787"/>
                </a:lnTo>
                <a:lnTo>
                  <a:pt x="7060" y="7048"/>
                </a:lnTo>
                <a:lnTo>
                  <a:pt x="14827" y="1881"/>
                </a:lnTo>
                <a:lnTo>
                  <a:pt x="24479" y="0"/>
                </a:lnTo>
                <a:lnTo>
                  <a:pt x="34075" y="1881"/>
                </a:lnTo>
                <a:lnTo>
                  <a:pt x="41814" y="7048"/>
                </a:lnTo>
                <a:lnTo>
                  <a:pt x="46982" y="14787"/>
                </a:lnTo>
                <a:lnTo>
                  <a:pt x="48863" y="24384"/>
                </a:lnTo>
                <a:lnTo>
                  <a:pt x="46982" y="34035"/>
                </a:lnTo>
                <a:lnTo>
                  <a:pt x="41814" y="41802"/>
                </a:lnTo>
                <a:lnTo>
                  <a:pt x="34075" y="46980"/>
                </a:lnTo>
                <a:lnTo>
                  <a:pt x="24479" y="48863"/>
                </a:lnTo>
                <a:close/>
              </a:path>
            </a:pathLst>
          </a:custGeom>
          <a:solidFill>
            <a:srgbClr val="000000"/>
          </a:solidFill>
        </p:spPr>
        <p:txBody>
          <a:bodyPr wrap="square" lIns="0" tIns="0" rIns="0" bIns="0" rtlCol="0"/>
          <a:lstStyle/>
          <a:p>
            <a:pPr defTabSz="586405"/>
            <a:endParaRPr sz="1154">
              <a:solidFill>
                <a:prstClr val="black"/>
              </a:solidFill>
              <a:latin typeface="Calibri"/>
            </a:endParaRPr>
          </a:p>
        </p:txBody>
      </p:sp>
      <p:sp>
        <p:nvSpPr>
          <p:cNvPr id="32" name="object 32"/>
          <p:cNvSpPr/>
          <p:nvPr/>
        </p:nvSpPr>
        <p:spPr>
          <a:xfrm>
            <a:off x="4391457" y="1945733"/>
            <a:ext cx="31358" cy="31358"/>
          </a:xfrm>
          <a:custGeom>
            <a:avLst/>
            <a:gdLst/>
            <a:ahLst/>
            <a:cxnLst/>
            <a:rect l="l" t="t" r="r" b="b"/>
            <a:pathLst>
              <a:path w="48894" h="48894">
                <a:moveTo>
                  <a:pt x="24479" y="48863"/>
                </a:moveTo>
                <a:lnTo>
                  <a:pt x="14827" y="46980"/>
                </a:lnTo>
                <a:lnTo>
                  <a:pt x="7060" y="41802"/>
                </a:lnTo>
                <a:lnTo>
                  <a:pt x="1882" y="34035"/>
                </a:lnTo>
                <a:lnTo>
                  <a:pt x="0" y="24384"/>
                </a:lnTo>
                <a:lnTo>
                  <a:pt x="1882" y="14787"/>
                </a:lnTo>
                <a:lnTo>
                  <a:pt x="7060" y="7048"/>
                </a:lnTo>
                <a:lnTo>
                  <a:pt x="14827" y="1881"/>
                </a:lnTo>
                <a:lnTo>
                  <a:pt x="24479" y="0"/>
                </a:lnTo>
                <a:lnTo>
                  <a:pt x="34075" y="1881"/>
                </a:lnTo>
                <a:lnTo>
                  <a:pt x="41814" y="7048"/>
                </a:lnTo>
                <a:lnTo>
                  <a:pt x="46982" y="14787"/>
                </a:lnTo>
                <a:lnTo>
                  <a:pt x="48863" y="24384"/>
                </a:lnTo>
                <a:lnTo>
                  <a:pt x="46982" y="34035"/>
                </a:lnTo>
                <a:lnTo>
                  <a:pt x="41814" y="41802"/>
                </a:lnTo>
                <a:lnTo>
                  <a:pt x="34075" y="46980"/>
                </a:lnTo>
                <a:lnTo>
                  <a:pt x="24479" y="48863"/>
                </a:lnTo>
                <a:close/>
              </a:path>
            </a:pathLst>
          </a:custGeom>
          <a:solidFill>
            <a:srgbClr val="000000"/>
          </a:solidFill>
        </p:spPr>
        <p:txBody>
          <a:bodyPr wrap="square" lIns="0" tIns="0" rIns="0" bIns="0" rtlCol="0"/>
          <a:lstStyle/>
          <a:p>
            <a:pPr defTabSz="586405"/>
            <a:endParaRPr sz="1154">
              <a:solidFill>
                <a:prstClr val="black"/>
              </a:solidFill>
              <a:latin typeface="Calibri"/>
            </a:endParaRPr>
          </a:p>
        </p:txBody>
      </p:sp>
      <p:sp>
        <p:nvSpPr>
          <p:cNvPr id="33" name="object 33"/>
          <p:cNvSpPr/>
          <p:nvPr/>
        </p:nvSpPr>
        <p:spPr>
          <a:xfrm>
            <a:off x="4391457" y="2052391"/>
            <a:ext cx="31358" cy="31358"/>
          </a:xfrm>
          <a:custGeom>
            <a:avLst/>
            <a:gdLst/>
            <a:ahLst/>
            <a:cxnLst/>
            <a:rect l="l" t="t" r="r" b="b"/>
            <a:pathLst>
              <a:path w="48894" h="48894">
                <a:moveTo>
                  <a:pt x="24479" y="48863"/>
                </a:moveTo>
                <a:lnTo>
                  <a:pt x="14827" y="46980"/>
                </a:lnTo>
                <a:lnTo>
                  <a:pt x="7060" y="41802"/>
                </a:lnTo>
                <a:lnTo>
                  <a:pt x="1882" y="34035"/>
                </a:lnTo>
                <a:lnTo>
                  <a:pt x="0" y="24384"/>
                </a:lnTo>
                <a:lnTo>
                  <a:pt x="1882" y="14787"/>
                </a:lnTo>
                <a:lnTo>
                  <a:pt x="7060" y="7048"/>
                </a:lnTo>
                <a:lnTo>
                  <a:pt x="14827" y="1881"/>
                </a:lnTo>
                <a:lnTo>
                  <a:pt x="24479" y="0"/>
                </a:lnTo>
                <a:lnTo>
                  <a:pt x="34075" y="1881"/>
                </a:lnTo>
                <a:lnTo>
                  <a:pt x="41814" y="7048"/>
                </a:lnTo>
                <a:lnTo>
                  <a:pt x="46982" y="14787"/>
                </a:lnTo>
                <a:lnTo>
                  <a:pt x="48863" y="24384"/>
                </a:lnTo>
                <a:lnTo>
                  <a:pt x="46982" y="34035"/>
                </a:lnTo>
                <a:lnTo>
                  <a:pt x="41814" y="41802"/>
                </a:lnTo>
                <a:lnTo>
                  <a:pt x="34075" y="46980"/>
                </a:lnTo>
                <a:lnTo>
                  <a:pt x="24479" y="48863"/>
                </a:lnTo>
                <a:close/>
              </a:path>
            </a:pathLst>
          </a:custGeom>
          <a:solidFill>
            <a:srgbClr val="000000"/>
          </a:solidFill>
        </p:spPr>
        <p:txBody>
          <a:bodyPr wrap="square" lIns="0" tIns="0" rIns="0" bIns="0" rtlCol="0"/>
          <a:lstStyle/>
          <a:p>
            <a:pPr defTabSz="586405"/>
            <a:endParaRPr sz="1154">
              <a:solidFill>
                <a:prstClr val="black"/>
              </a:solidFill>
              <a:latin typeface="Calibri"/>
            </a:endParaRPr>
          </a:p>
        </p:txBody>
      </p:sp>
      <p:pic>
        <p:nvPicPr>
          <p:cNvPr id="34" name="object 34"/>
          <p:cNvPicPr/>
          <p:nvPr/>
        </p:nvPicPr>
        <p:blipFill>
          <a:blip r:embed="rId21" cstate="print"/>
          <a:stretch>
            <a:fillRect/>
          </a:stretch>
        </p:blipFill>
        <p:spPr>
          <a:xfrm>
            <a:off x="4530551" y="1717635"/>
            <a:ext cx="2953053" cy="611783"/>
          </a:xfrm>
          <a:prstGeom prst="rect">
            <a:avLst/>
          </a:prstGeom>
        </p:spPr>
      </p:pic>
      <p:sp>
        <p:nvSpPr>
          <p:cNvPr id="35" name="object 35"/>
          <p:cNvSpPr/>
          <p:nvPr/>
        </p:nvSpPr>
        <p:spPr>
          <a:xfrm>
            <a:off x="4391457" y="2159109"/>
            <a:ext cx="31358" cy="31358"/>
          </a:xfrm>
          <a:custGeom>
            <a:avLst/>
            <a:gdLst/>
            <a:ahLst/>
            <a:cxnLst/>
            <a:rect l="l" t="t" r="r" b="b"/>
            <a:pathLst>
              <a:path w="48894" h="48895">
                <a:moveTo>
                  <a:pt x="24479" y="48863"/>
                </a:moveTo>
                <a:lnTo>
                  <a:pt x="14827" y="46980"/>
                </a:lnTo>
                <a:lnTo>
                  <a:pt x="7060" y="41802"/>
                </a:lnTo>
                <a:lnTo>
                  <a:pt x="1882" y="34035"/>
                </a:lnTo>
                <a:lnTo>
                  <a:pt x="0" y="24384"/>
                </a:lnTo>
                <a:lnTo>
                  <a:pt x="1882" y="14787"/>
                </a:lnTo>
                <a:lnTo>
                  <a:pt x="7060" y="7048"/>
                </a:lnTo>
                <a:lnTo>
                  <a:pt x="14827" y="1881"/>
                </a:lnTo>
                <a:lnTo>
                  <a:pt x="24479" y="0"/>
                </a:lnTo>
                <a:lnTo>
                  <a:pt x="34075" y="1881"/>
                </a:lnTo>
                <a:lnTo>
                  <a:pt x="41814" y="7048"/>
                </a:lnTo>
                <a:lnTo>
                  <a:pt x="46982" y="14787"/>
                </a:lnTo>
                <a:lnTo>
                  <a:pt x="48863" y="24384"/>
                </a:lnTo>
                <a:lnTo>
                  <a:pt x="46982" y="34035"/>
                </a:lnTo>
                <a:lnTo>
                  <a:pt x="41814" y="41802"/>
                </a:lnTo>
                <a:lnTo>
                  <a:pt x="34075" y="46980"/>
                </a:lnTo>
                <a:lnTo>
                  <a:pt x="24479" y="48863"/>
                </a:lnTo>
                <a:close/>
              </a:path>
            </a:pathLst>
          </a:custGeom>
          <a:solidFill>
            <a:srgbClr val="000000"/>
          </a:solidFill>
        </p:spPr>
        <p:txBody>
          <a:bodyPr wrap="square" lIns="0" tIns="0" rIns="0" bIns="0" rtlCol="0"/>
          <a:lstStyle/>
          <a:p>
            <a:pPr defTabSz="586405"/>
            <a:endParaRPr sz="1154">
              <a:solidFill>
                <a:prstClr val="black"/>
              </a:solidFill>
              <a:latin typeface="Calibri"/>
            </a:endParaRPr>
          </a:p>
        </p:txBody>
      </p:sp>
      <p:sp>
        <p:nvSpPr>
          <p:cNvPr id="36" name="object 36"/>
          <p:cNvSpPr/>
          <p:nvPr/>
        </p:nvSpPr>
        <p:spPr>
          <a:xfrm>
            <a:off x="4391457" y="2265828"/>
            <a:ext cx="31358" cy="31358"/>
          </a:xfrm>
          <a:custGeom>
            <a:avLst/>
            <a:gdLst/>
            <a:ahLst/>
            <a:cxnLst/>
            <a:rect l="l" t="t" r="r" b="b"/>
            <a:pathLst>
              <a:path w="48894" h="48895">
                <a:moveTo>
                  <a:pt x="24479" y="48863"/>
                </a:moveTo>
                <a:lnTo>
                  <a:pt x="14827" y="46980"/>
                </a:lnTo>
                <a:lnTo>
                  <a:pt x="7060" y="41802"/>
                </a:lnTo>
                <a:lnTo>
                  <a:pt x="1882" y="34035"/>
                </a:lnTo>
                <a:lnTo>
                  <a:pt x="0" y="24384"/>
                </a:lnTo>
                <a:lnTo>
                  <a:pt x="1882" y="14787"/>
                </a:lnTo>
                <a:lnTo>
                  <a:pt x="7060" y="7048"/>
                </a:lnTo>
                <a:lnTo>
                  <a:pt x="14827" y="1881"/>
                </a:lnTo>
                <a:lnTo>
                  <a:pt x="24479" y="0"/>
                </a:lnTo>
                <a:lnTo>
                  <a:pt x="34075" y="1881"/>
                </a:lnTo>
                <a:lnTo>
                  <a:pt x="41814" y="7048"/>
                </a:lnTo>
                <a:lnTo>
                  <a:pt x="46982" y="14787"/>
                </a:lnTo>
                <a:lnTo>
                  <a:pt x="48863" y="24384"/>
                </a:lnTo>
                <a:lnTo>
                  <a:pt x="46982" y="34035"/>
                </a:lnTo>
                <a:lnTo>
                  <a:pt x="41814" y="41802"/>
                </a:lnTo>
                <a:lnTo>
                  <a:pt x="34075" y="46980"/>
                </a:lnTo>
                <a:lnTo>
                  <a:pt x="24479" y="48863"/>
                </a:lnTo>
                <a:close/>
              </a:path>
            </a:pathLst>
          </a:custGeom>
          <a:solidFill>
            <a:srgbClr val="000000"/>
          </a:solidFill>
        </p:spPr>
        <p:txBody>
          <a:bodyPr wrap="square" lIns="0" tIns="0" rIns="0" bIns="0" rtlCol="0"/>
          <a:lstStyle/>
          <a:p>
            <a:pPr defTabSz="586405"/>
            <a:endParaRPr sz="1154">
              <a:solidFill>
                <a:prstClr val="black"/>
              </a:solidFill>
              <a:latin typeface="Calibri"/>
            </a:endParaRPr>
          </a:p>
        </p:txBody>
      </p:sp>
      <p:pic>
        <p:nvPicPr>
          <p:cNvPr id="37" name="object 37"/>
          <p:cNvPicPr/>
          <p:nvPr/>
        </p:nvPicPr>
        <p:blipFill>
          <a:blip r:embed="rId22" cstate="print"/>
          <a:stretch>
            <a:fillRect/>
          </a:stretch>
        </p:blipFill>
        <p:spPr>
          <a:xfrm>
            <a:off x="4245521" y="2358801"/>
            <a:ext cx="283075" cy="60720"/>
          </a:xfrm>
          <a:prstGeom prst="rect">
            <a:avLst/>
          </a:prstGeom>
        </p:spPr>
      </p:pic>
      <p:sp>
        <p:nvSpPr>
          <p:cNvPr id="38" name="object 38"/>
          <p:cNvSpPr/>
          <p:nvPr/>
        </p:nvSpPr>
        <p:spPr>
          <a:xfrm>
            <a:off x="4557980" y="2357824"/>
            <a:ext cx="33393" cy="61087"/>
          </a:xfrm>
          <a:custGeom>
            <a:avLst/>
            <a:gdLst/>
            <a:ahLst/>
            <a:cxnLst/>
            <a:rect l="l" t="t" r="r" b="b"/>
            <a:pathLst>
              <a:path w="52069" h="95250">
                <a:moveTo>
                  <a:pt x="3048" y="18288"/>
                </a:moveTo>
                <a:lnTo>
                  <a:pt x="0" y="18288"/>
                </a:lnTo>
                <a:lnTo>
                  <a:pt x="0" y="15240"/>
                </a:lnTo>
                <a:lnTo>
                  <a:pt x="35147" y="0"/>
                </a:lnTo>
                <a:lnTo>
                  <a:pt x="36671" y="0"/>
                </a:lnTo>
                <a:lnTo>
                  <a:pt x="36671" y="15240"/>
                </a:lnTo>
                <a:lnTo>
                  <a:pt x="9144" y="15240"/>
                </a:lnTo>
                <a:lnTo>
                  <a:pt x="3048" y="18288"/>
                </a:lnTo>
                <a:close/>
              </a:path>
              <a:path w="52069" h="95250">
                <a:moveTo>
                  <a:pt x="51911" y="94678"/>
                </a:moveTo>
                <a:lnTo>
                  <a:pt x="0" y="94678"/>
                </a:lnTo>
                <a:lnTo>
                  <a:pt x="0" y="91630"/>
                </a:lnTo>
                <a:lnTo>
                  <a:pt x="13716" y="90106"/>
                </a:lnTo>
                <a:lnTo>
                  <a:pt x="16764" y="88582"/>
                </a:lnTo>
                <a:lnTo>
                  <a:pt x="16764" y="18288"/>
                </a:lnTo>
                <a:lnTo>
                  <a:pt x="15240" y="15240"/>
                </a:lnTo>
                <a:lnTo>
                  <a:pt x="36671" y="15240"/>
                </a:lnTo>
                <a:lnTo>
                  <a:pt x="36671" y="88582"/>
                </a:lnTo>
                <a:lnTo>
                  <a:pt x="39719" y="90106"/>
                </a:lnTo>
                <a:lnTo>
                  <a:pt x="51911" y="91630"/>
                </a:lnTo>
                <a:lnTo>
                  <a:pt x="51911" y="94678"/>
                </a:lnTo>
                <a:close/>
              </a:path>
            </a:pathLst>
          </a:custGeom>
          <a:solidFill>
            <a:srgbClr val="000000"/>
          </a:solidFill>
        </p:spPr>
        <p:txBody>
          <a:bodyPr wrap="square" lIns="0" tIns="0" rIns="0" bIns="0" rtlCol="0"/>
          <a:lstStyle/>
          <a:p>
            <a:pPr defTabSz="586405"/>
            <a:endParaRPr sz="1154">
              <a:solidFill>
                <a:prstClr val="black"/>
              </a:solidFill>
              <a:latin typeface="Calibri"/>
            </a:endParaRPr>
          </a:p>
        </p:txBody>
      </p:sp>
      <p:pic>
        <p:nvPicPr>
          <p:cNvPr id="39" name="object 39"/>
          <p:cNvPicPr/>
          <p:nvPr/>
        </p:nvPicPr>
        <p:blipFill>
          <a:blip r:embed="rId23" cstate="print"/>
          <a:stretch>
            <a:fillRect/>
          </a:stretch>
        </p:blipFill>
        <p:spPr>
          <a:xfrm>
            <a:off x="7610970" y="2357824"/>
            <a:ext cx="292849" cy="61697"/>
          </a:xfrm>
          <a:prstGeom prst="rect">
            <a:avLst/>
          </a:prstGeom>
        </p:spPr>
      </p:pic>
      <p:pic>
        <p:nvPicPr>
          <p:cNvPr id="40" name="object 40"/>
          <p:cNvPicPr/>
          <p:nvPr/>
        </p:nvPicPr>
        <p:blipFill>
          <a:blip r:embed="rId24" cstate="print"/>
          <a:stretch>
            <a:fillRect/>
          </a:stretch>
        </p:blipFill>
        <p:spPr>
          <a:xfrm>
            <a:off x="7609015" y="2458679"/>
            <a:ext cx="228220" cy="60659"/>
          </a:xfrm>
          <a:prstGeom prst="rect">
            <a:avLst/>
          </a:prstGeom>
        </p:spPr>
      </p:pic>
      <p:pic>
        <p:nvPicPr>
          <p:cNvPr id="41" name="object 41"/>
          <p:cNvPicPr/>
          <p:nvPr/>
        </p:nvPicPr>
        <p:blipFill>
          <a:blip r:embed="rId25" cstate="print"/>
          <a:stretch>
            <a:fillRect/>
          </a:stretch>
        </p:blipFill>
        <p:spPr>
          <a:xfrm>
            <a:off x="4245521" y="2335955"/>
            <a:ext cx="3321283" cy="903900"/>
          </a:xfrm>
          <a:prstGeom prst="rect">
            <a:avLst/>
          </a:prstGeom>
        </p:spPr>
      </p:pic>
      <p:pic>
        <p:nvPicPr>
          <p:cNvPr id="42" name="object 42"/>
          <p:cNvPicPr/>
          <p:nvPr/>
        </p:nvPicPr>
        <p:blipFill>
          <a:blip r:embed="rId26" cstate="print"/>
          <a:stretch>
            <a:fillRect/>
          </a:stretch>
        </p:blipFill>
        <p:spPr>
          <a:xfrm>
            <a:off x="7609015" y="2561426"/>
            <a:ext cx="80329" cy="60720"/>
          </a:xfrm>
          <a:prstGeom prst="rect">
            <a:avLst/>
          </a:prstGeom>
        </p:spPr>
      </p:pic>
      <p:pic>
        <p:nvPicPr>
          <p:cNvPr id="43" name="object 43"/>
          <p:cNvPicPr/>
          <p:nvPr/>
        </p:nvPicPr>
        <p:blipFill>
          <a:blip r:embed="rId27" cstate="print"/>
          <a:stretch>
            <a:fillRect/>
          </a:stretch>
        </p:blipFill>
        <p:spPr>
          <a:xfrm>
            <a:off x="4245521" y="3276079"/>
            <a:ext cx="283075" cy="60720"/>
          </a:xfrm>
          <a:prstGeom prst="rect">
            <a:avLst/>
          </a:prstGeom>
        </p:spPr>
      </p:pic>
      <p:sp>
        <p:nvSpPr>
          <p:cNvPr id="44" name="object 44"/>
          <p:cNvSpPr/>
          <p:nvPr/>
        </p:nvSpPr>
        <p:spPr>
          <a:xfrm>
            <a:off x="4554070" y="3275102"/>
            <a:ext cx="40317" cy="60679"/>
          </a:xfrm>
          <a:custGeom>
            <a:avLst/>
            <a:gdLst/>
            <a:ahLst/>
            <a:cxnLst/>
            <a:rect l="l" t="t" r="r" b="b"/>
            <a:pathLst>
              <a:path w="62865" h="94614">
                <a:moveTo>
                  <a:pt x="56483" y="94583"/>
                </a:moveTo>
                <a:lnTo>
                  <a:pt x="0" y="94583"/>
                </a:lnTo>
                <a:lnTo>
                  <a:pt x="0" y="91535"/>
                </a:lnTo>
                <a:lnTo>
                  <a:pt x="12287" y="78079"/>
                </a:lnTo>
                <a:lnTo>
                  <a:pt x="20573" y="68472"/>
                </a:lnTo>
                <a:lnTo>
                  <a:pt x="26574" y="60848"/>
                </a:lnTo>
                <a:lnTo>
                  <a:pt x="32003" y="53340"/>
                </a:lnTo>
                <a:lnTo>
                  <a:pt x="35051" y="47244"/>
                </a:lnTo>
                <a:lnTo>
                  <a:pt x="38099" y="39624"/>
                </a:lnTo>
                <a:lnTo>
                  <a:pt x="38099" y="30480"/>
                </a:lnTo>
                <a:lnTo>
                  <a:pt x="36575" y="25908"/>
                </a:lnTo>
                <a:lnTo>
                  <a:pt x="35051" y="22860"/>
                </a:lnTo>
                <a:lnTo>
                  <a:pt x="32003" y="18288"/>
                </a:lnTo>
                <a:lnTo>
                  <a:pt x="27431" y="16764"/>
                </a:lnTo>
                <a:lnTo>
                  <a:pt x="15239" y="16764"/>
                </a:lnTo>
                <a:lnTo>
                  <a:pt x="9143" y="19812"/>
                </a:lnTo>
                <a:lnTo>
                  <a:pt x="6095" y="28956"/>
                </a:lnTo>
                <a:lnTo>
                  <a:pt x="1523" y="28956"/>
                </a:lnTo>
                <a:lnTo>
                  <a:pt x="6095" y="18288"/>
                </a:lnTo>
                <a:lnTo>
                  <a:pt x="7619" y="13716"/>
                </a:lnTo>
                <a:lnTo>
                  <a:pt x="18287" y="3048"/>
                </a:lnTo>
                <a:lnTo>
                  <a:pt x="24383" y="0"/>
                </a:lnTo>
                <a:lnTo>
                  <a:pt x="32003" y="0"/>
                </a:lnTo>
                <a:lnTo>
                  <a:pt x="41655" y="1905"/>
                </a:lnTo>
                <a:lnTo>
                  <a:pt x="49422" y="7239"/>
                </a:lnTo>
                <a:lnTo>
                  <a:pt x="54600" y="15430"/>
                </a:lnTo>
                <a:lnTo>
                  <a:pt x="56483" y="25908"/>
                </a:lnTo>
                <a:lnTo>
                  <a:pt x="55602" y="32789"/>
                </a:lnTo>
                <a:lnTo>
                  <a:pt x="52863" y="39814"/>
                </a:lnTo>
                <a:lnTo>
                  <a:pt x="48125" y="47124"/>
                </a:lnTo>
                <a:lnTo>
                  <a:pt x="41243" y="54864"/>
                </a:lnTo>
                <a:lnTo>
                  <a:pt x="19811" y="76295"/>
                </a:lnTo>
                <a:lnTo>
                  <a:pt x="53435" y="76295"/>
                </a:lnTo>
                <a:lnTo>
                  <a:pt x="54959" y="74771"/>
                </a:lnTo>
                <a:lnTo>
                  <a:pt x="59531" y="65627"/>
                </a:lnTo>
                <a:lnTo>
                  <a:pt x="62579" y="65627"/>
                </a:lnTo>
                <a:lnTo>
                  <a:pt x="56483" y="94583"/>
                </a:lnTo>
                <a:close/>
              </a:path>
            </a:pathLst>
          </a:custGeom>
          <a:solidFill>
            <a:srgbClr val="000000"/>
          </a:solidFill>
        </p:spPr>
        <p:txBody>
          <a:bodyPr wrap="square" lIns="0" tIns="0" rIns="0" bIns="0" rtlCol="0"/>
          <a:lstStyle/>
          <a:p>
            <a:pPr defTabSz="586405"/>
            <a:endParaRPr sz="1154">
              <a:solidFill>
                <a:prstClr val="black"/>
              </a:solidFill>
              <a:latin typeface="Calibri"/>
            </a:endParaRPr>
          </a:p>
        </p:txBody>
      </p:sp>
      <p:pic>
        <p:nvPicPr>
          <p:cNvPr id="45" name="object 45"/>
          <p:cNvPicPr/>
          <p:nvPr/>
        </p:nvPicPr>
        <p:blipFill>
          <a:blip r:embed="rId28" cstate="print"/>
          <a:stretch>
            <a:fillRect/>
          </a:stretch>
        </p:blipFill>
        <p:spPr>
          <a:xfrm>
            <a:off x="4245520" y="3376873"/>
            <a:ext cx="3281211" cy="680322"/>
          </a:xfrm>
          <a:prstGeom prst="rect">
            <a:avLst/>
          </a:prstGeom>
        </p:spPr>
      </p:pic>
      <p:pic>
        <p:nvPicPr>
          <p:cNvPr id="46" name="object 46"/>
          <p:cNvPicPr/>
          <p:nvPr/>
        </p:nvPicPr>
        <p:blipFill>
          <a:blip r:embed="rId29" cstate="print"/>
          <a:stretch>
            <a:fillRect/>
          </a:stretch>
        </p:blipFill>
        <p:spPr>
          <a:xfrm>
            <a:off x="7609015" y="3377850"/>
            <a:ext cx="80329" cy="60720"/>
          </a:xfrm>
          <a:prstGeom prst="rect">
            <a:avLst/>
          </a:prstGeom>
        </p:spPr>
      </p:pic>
      <p:pic>
        <p:nvPicPr>
          <p:cNvPr id="47" name="object 47"/>
          <p:cNvPicPr/>
          <p:nvPr/>
        </p:nvPicPr>
        <p:blipFill>
          <a:blip r:embed="rId30" cstate="print"/>
          <a:stretch>
            <a:fillRect/>
          </a:stretch>
        </p:blipFill>
        <p:spPr>
          <a:xfrm>
            <a:off x="4245521" y="4086578"/>
            <a:ext cx="283075" cy="59742"/>
          </a:xfrm>
          <a:prstGeom prst="rect">
            <a:avLst/>
          </a:prstGeom>
        </p:spPr>
      </p:pic>
      <p:sp>
        <p:nvSpPr>
          <p:cNvPr id="48" name="object 48"/>
          <p:cNvSpPr/>
          <p:nvPr/>
        </p:nvSpPr>
        <p:spPr>
          <a:xfrm>
            <a:off x="4554070" y="4085600"/>
            <a:ext cx="39502" cy="61087"/>
          </a:xfrm>
          <a:custGeom>
            <a:avLst/>
            <a:gdLst/>
            <a:ahLst/>
            <a:cxnLst/>
            <a:rect l="l" t="t" r="r" b="b"/>
            <a:pathLst>
              <a:path w="61594" h="95250">
                <a:moveTo>
                  <a:pt x="19811" y="94678"/>
                </a:moveTo>
                <a:lnTo>
                  <a:pt x="7619" y="94678"/>
                </a:lnTo>
                <a:lnTo>
                  <a:pt x="0" y="90106"/>
                </a:lnTo>
                <a:lnTo>
                  <a:pt x="0" y="77819"/>
                </a:lnTo>
                <a:lnTo>
                  <a:pt x="3047" y="74771"/>
                </a:lnTo>
                <a:lnTo>
                  <a:pt x="12191" y="74771"/>
                </a:lnTo>
                <a:lnTo>
                  <a:pt x="16763" y="77819"/>
                </a:lnTo>
                <a:lnTo>
                  <a:pt x="25907" y="87058"/>
                </a:lnTo>
                <a:lnTo>
                  <a:pt x="28955" y="88582"/>
                </a:lnTo>
                <a:lnTo>
                  <a:pt x="39719" y="88582"/>
                </a:lnTo>
                <a:lnTo>
                  <a:pt x="45815" y="82486"/>
                </a:lnTo>
                <a:lnTo>
                  <a:pt x="45815" y="65627"/>
                </a:lnTo>
                <a:lnTo>
                  <a:pt x="42767" y="59531"/>
                </a:lnTo>
                <a:lnTo>
                  <a:pt x="33527" y="50387"/>
                </a:lnTo>
                <a:lnTo>
                  <a:pt x="28955" y="48863"/>
                </a:lnTo>
                <a:lnTo>
                  <a:pt x="18287" y="44291"/>
                </a:lnTo>
                <a:lnTo>
                  <a:pt x="18287" y="42767"/>
                </a:lnTo>
                <a:lnTo>
                  <a:pt x="26288" y="39266"/>
                </a:lnTo>
                <a:lnTo>
                  <a:pt x="32003" y="35337"/>
                </a:lnTo>
                <a:lnTo>
                  <a:pt x="35432" y="30551"/>
                </a:lnTo>
                <a:lnTo>
                  <a:pt x="36575" y="24479"/>
                </a:lnTo>
                <a:lnTo>
                  <a:pt x="36575" y="15240"/>
                </a:lnTo>
                <a:lnTo>
                  <a:pt x="30479" y="10668"/>
                </a:lnTo>
                <a:lnTo>
                  <a:pt x="15239" y="10668"/>
                </a:lnTo>
                <a:lnTo>
                  <a:pt x="10667" y="13716"/>
                </a:lnTo>
                <a:lnTo>
                  <a:pt x="4571" y="21431"/>
                </a:lnTo>
                <a:lnTo>
                  <a:pt x="3047" y="19907"/>
                </a:lnTo>
                <a:lnTo>
                  <a:pt x="8453" y="10970"/>
                </a:lnTo>
                <a:lnTo>
                  <a:pt x="15430" y="4774"/>
                </a:lnTo>
                <a:lnTo>
                  <a:pt x="23836" y="1168"/>
                </a:lnTo>
                <a:lnTo>
                  <a:pt x="33527" y="0"/>
                </a:lnTo>
                <a:lnTo>
                  <a:pt x="42941" y="1144"/>
                </a:lnTo>
                <a:lnTo>
                  <a:pt x="50184" y="4583"/>
                </a:lnTo>
                <a:lnTo>
                  <a:pt x="54838" y="10327"/>
                </a:lnTo>
                <a:lnTo>
                  <a:pt x="56483" y="18383"/>
                </a:lnTo>
                <a:lnTo>
                  <a:pt x="56483" y="26003"/>
                </a:lnTo>
                <a:lnTo>
                  <a:pt x="53435" y="30575"/>
                </a:lnTo>
                <a:lnTo>
                  <a:pt x="44291" y="35147"/>
                </a:lnTo>
                <a:lnTo>
                  <a:pt x="50387" y="38195"/>
                </a:lnTo>
                <a:lnTo>
                  <a:pt x="59531" y="47339"/>
                </a:lnTo>
                <a:lnTo>
                  <a:pt x="61055" y="53435"/>
                </a:lnTo>
                <a:lnTo>
                  <a:pt x="61055" y="59531"/>
                </a:lnTo>
                <a:lnTo>
                  <a:pt x="57839" y="73421"/>
                </a:lnTo>
                <a:lnTo>
                  <a:pt x="49041" y="84570"/>
                </a:lnTo>
                <a:lnTo>
                  <a:pt x="35940" y="91986"/>
                </a:lnTo>
                <a:lnTo>
                  <a:pt x="19811" y="94678"/>
                </a:lnTo>
                <a:close/>
              </a:path>
            </a:pathLst>
          </a:custGeom>
          <a:solidFill>
            <a:srgbClr val="000000"/>
          </a:solidFill>
        </p:spPr>
        <p:txBody>
          <a:bodyPr wrap="square" lIns="0" tIns="0" rIns="0" bIns="0" rtlCol="0"/>
          <a:lstStyle/>
          <a:p>
            <a:pPr defTabSz="586405"/>
            <a:endParaRPr sz="1154">
              <a:solidFill>
                <a:prstClr val="black"/>
              </a:solidFill>
              <a:latin typeface="Calibri"/>
            </a:endParaRPr>
          </a:p>
        </p:txBody>
      </p:sp>
      <p:pic>
        <p:nvPicPr>
          <p:cNvPr id="49" name="object 49"/>
          <p:cNvPicPr/>
          <p:nvPr/>
        </p:nvPicPr>
        <p:blipFill>
          <a:blip r:embed="rId31" cstate="print"/>
          <a:stretch>
            <a:fillRect/>
          </a:stretch>
        </p:blipFill>
        <p:spPr>
          <a:xfrm>
            <a:off x="4245521" y="4189387"/>
            <a:ext cx="85215" cy="58704"/>
          </a:xfrm>
          <a:prstGeom prst="rect">
            <a:avLst/>
          </a:prstGeom>
        </p:spPr>
      </p:pic>
      <p:grpSp>
        <p:nvGrpSpPr>
          <p:cNvPr id="50" name="object 50"/>
          <p:cNvGrpSpPr/>
          <p:nvPr/>
        </p:nvGrpSpPr>
        <p:grpSpPr>
          <a:xfrm>
            <a:off x="4245520" y="4187432"/>
            <a:ext cx="3273433" cy="579916"/>
            <a:chOff x="892873" y="6529292"/>
            <a:chExt cx="5104130" cy="904240"/>
          </a:xfrm>
        </p:grpSpPr>
        <p:pic>
          <p:nvPicPr>
            <p:cNvPr id="51" name="object 51"/>
            <p:cNvPicPr/>
            <p:nvPr/>
          </p:nvPicPr>
          <p:blipFill>
            <a:blip r:embed="rId32" cstate="print"/>
            <a:stretch>
              <a:fillRect/>
            </a:stretch>
          </p:blipFill>
          <p:spPr>
            <a:xfrm>
              <a:off x="5601367" y="6532340"/>
              <a:ext cx="395573" cy="93059"/>
            </a:xfrm>
            <a:prstGeom prst="rect">
              <a:avLst/>
            </a:prstGeom>
          </p:spPr>
        </p:pic>
        <p:pic>
          <p:nvPicPr>
            <p:cNvPr id="52" name="object 52"/>
            <p:cNvPicPr/>
            <p:nvPr/>
          </p:nvPicPr>
          <p:blipFill>
            <a:blip r:embed="rId33" cstate="print"/>
            <a:stretch>
              <a:fillRect/>
            </a:stretch>
          </p:blipFill>
          <p:spPr>
            <a:xfrm>
              <a:off x="892873" y="6529292"/>
              <a:ext cx="5104066" cy="903636"/>
            </a:xfrm>
            <a:prstGeom prst="rect">
              <a:avLst/>
            </a:prstGeom>
          </p:spPr>
        </p:pic>
      </p:grpSp>
      <p:pic>
        <p:nvPicPr>
          <p:cNvPr id="53" name="object 53"/>
          <p:cNvPicPr/>
          <p:nvPr/>
        </p:nvPicPr>
        <p:blipFill>
          <a:blip r:embed="rId34" cstate="print"/>
          <a:stretch>
            <a:fillRect/>
          </a:stretch>
        </p:blipFill>
        <p:spPr>
          <a:xfrm>
            <a:off x="7609015" y="4189387"/>
            <a:ext cx="80329" cy="59682"/>
          </a:xfrm>
          <a:prstGeom prst="rect">
            <a:avLst/>
          </a:prstGeom>
        </p:spPr>
      </p:pic>
      <p:pic>
        <p:nvPicPr>
          <p:cNvPr id="54" name="object 54"/>
          <p:cNvPicPr/>
          <p:nvPr/>
        </p:nvPicPr>
        <p:blipFill>
          <a:blip r:embed="rId35" cstate="print"/>
          <a:stretch>
            <a:fillRect/>
          </a:stretch>
        </p:blipFill>
        <p:spPr>
          <a:xfrm>
            <a:off x="4245521" y="4796282"/>
            <a:ext cx="283075" cy="60720"/>
          </a:xfrm>
          <a:prstGeom prst="rect">
            <a:avLst/>
          </a:prstGeom>
        </p:spPr>
      </p:pic>
      <p:sp>
        <p:nvSpPr>
          <p:cNvPr id="55" name="object 55"/>
          <p:cNvSpPr/>
          <p:nvPr/>
        </p:nvSpPr>
        <p:spPr>
          <a:xfrm>
            <a:off x="4554070" y="4795306"/>
            <a:ext cx="40317" cy="59865"/>
          </a:xfrm>
          <a:custGeom>
            <a:avLst/>
            <a:gdLst/>
            <a:ahLst/>
            <a:cxnLst/>
            <a:rect l="l" t="t" r="r" b="b"/>
            <a:pathLst>
              <a:path w="62865" h="93345">
                <a:moveTo>
                  <a:pt x="62579" y="73342"/>
                </a:moveTo>
                <a:lnTo>
                  <a:pt x="0" y="73342"/>
                </a:lnTo>
                <a:lnTo>
                  <a:pt x="0" y="58007"/>
                </a:lnTo>
                <a:lnTo>
                  <a:pt x="6119" y="48695"/>
                </a:lnTo>
                <a:lnTo>
                  <a:pt x="13525" y="38373"/>
                </a:lnTo>
                <a:lnTo>
                  <a:pt x="22931" y="26034"/>
                </a:lnTo>
                <a:lnTo>
                  <a:pt x="35052" y="10668"/>
                </a:lnTo>
                <a:lnTo>
                  <a:pt x="42767" y="0"/>
                </a:lnTo>
                <a:lnTo>
                  <a:pt x="53435" y="0"/>
                </a:lnTo>
                <a:lnTo>
                  <a:pt x="53435" y="18383"/>
                </a:lnTo>
                <a:lnTo>
                  <a:pt x="33528" y="18383"/>
                </a:lnTo>
                <a:lnTo>
                  <a:pt x="6096" y="59531"/>
                </a:lnTo>
                <a:lnTo>
                  <a:pt x="62579" y="59531"/>
                </a:lnTo>
                <a:lnTo>
                  <a:pt x="62579" y="73342"/>
                </a:lnTo>
                <a:close/>
              </a:path>
              <a:path w="62865" h="93345">
                <a:moveTo>
                  <a:pt x="53435" y="59531"/>
                </a:moveTo>
                <a:lnTo>
                  <a:pt x="33528" y="59531"/>
                </a:lnTo>
                <a:lnTo>
                  <a:pt x="33528" y="18383"/>
                </a:lnTo>
                <a:lnTo>
                  <a:pt x="53435" y="18383"/>
                </a:lnTo>
                <a:lnTo>
                  <a:pt x="53435" y="59531"/>
                </a:lnTo>
                <a:close/>
              </a:path>
              <a:path w="62865" h="93345">
                <a:moveTo>
                  <a:pt x="53435" y="93154"/>
                </a:moveTo>
                <a:lnTo>
                  <a:pt x="33528" y="93154"/>
                </a:lnTo>
                <a:lnTo>
                  <a:pt x="33528" y="73342"/>
                </a:lnTo>
                <a:lnTo>
                  <a:pt x="53435" y="73342"/>
                </a:lnTo>
                <a:lnTo>
                  <a:pt x="53435" y="93154"/>
                </a:lnTo>
                <a:close/>
              </a:path>
            </a:pathLst>
          </a:custGeom>
          <a:solidFill>
            <a:srgbClr val="000000"/>
          </a:solidFill>
        </p:spPr>
        <p:txBody>
          <a:bodyPr wrap="square" lIns="0" tIns="0" rIns="0" bIns="0" rtlCol="0"/>
          <a:lstStyle/>
          <a:p>
            <a:pPr defTabSz="586405"/>
            <a:endParaRPr sz="1154">
              <a:solidFill>
                <a:prstClr val="black"/>
              </a:solidFill>
              <a:latin typeface="Calibri"/>
            </a:endParaRPr>
          </a:p>
        </p:txBody>
      </p:sp>
      <p:pic>
        <p:nvPicPr>
          <p:cNvPr id="56" name="object 56"/>
          <p:cNvPicPr/>
          <p:nvPr/>
        </p:nvPicPr>
        <p:blipFill>
          <a:blip r:embed="rId36" cstate="print"/>
          <a:stretch>
            <a:fillRect/>
          </a:stretch>
        </p:blipFill>
        <p:spPr>
          <a:xfrm>
            <a:off x="4245521" y="4898115"/>
            <a:ext cx="3275346" cy="679345"/>
          </a:xfrm>
          <a:prstGeom prst="rect">
            <a:avLst/>
          </a:prstGeom>
        </p:spPr>
      </p:pic>
      <p:pic>
        <p:nvPicPr>
          <p:cNvPr id="57" name="object 57"/>
          <p:cNvPicPr/>
          <p:nvPr/>
        </p:nvPicPr>
        <p:blipFill>
          <a:blip r:embed="rId37" cstate="print"/>
          <a:stretch>
            <a:fillRect/>
          </a:stretch>
        </p:blipFill>
        <p:spPr>
          <a:xfrm>
            <a:off x="7609015" y="4899092"/>
            <a:ext cx="80329" cy="60659"/>
          </a:xfrm>
          <a:prstGeom prst="rect">
            <a:avLst/>
          </a:prstGeom>
        </p:spPr>
      </p:pic>
      <p:pic>
        <p:nvPicPr>
          <p:cNvPr id="58" name="object 58"/>
          <p:cNvPicPr/>
          <p:nvPr/>
        </p:nvPicPr>
        <p:blipFill>
          <a:blip r:embed="rId38" cstate="print"/>
          <a:stretch>
            <a:fillRect/>
          </a:stretch>
        </p:blipFill>
        <p:spPr>
          <a:xfrm>
            <a:off x="4245521" y="5606842"/>
            <a:ext cx="283075" cy="60720"/>
          </a:xfrm>
          <a:prstGeom prst="rect">
            <a:avLst/>
          </a:prstGeom>
        </p:spPr>
      </p:pic>
      <p:sp>
        <p:nvSpPr>
          <p:cNvPr id="59" name="object 59"/>
          <p:cNvSpPr/>
          <p:nvPr/>
        </p:nvSpPr>
        <p:spPr>
          <a:xfrm>
            <a:off x="4554070" y="5606843"/>
            <a:ext cx="39502" cy="59865"/>
          </a:xfrm>
          <a:custGeom>
            <a:avLst/>
            <a:gdLst/>
            <a:ahLst/>
            <a:cxnLst/>
            <a:rect l="l" t="t" r="r" b="b"/>
            <a:pathLst>
              <a:path w="61594" h="93345">
                <a:moveTo>
                  <a:pt x="19811" y="93154"/>
                </a:moveTo>
                <a:lnTo>
                  <a:pt x="7619" y="93154"/>
                </a:lnTo>
                <a:lnTo>
                  <a:pt x="0" y="88487"/>
                </a:lnTo>
                <a:lnTo>
                  <a:pt x="0" y="76295"/>
                </a:lnTo>
                <a:lnTo>
                  <a:pt x="4571" y="73247"/>
                </a:lnTo>
                <a:lnTo>
                  <a:pt x="12191" y="73247"/>
                </a:lnTo>
                <a:lnTo>
                  <a:pt x="16763" y="74771"/>
                </a:lnTo>
                <a:lnTo>
                  <a:pt x="22859" y="79343"/>
                </a:lnTo>
                <a:lnTo>
                  <a:pt x="27431" y="83915"/>
                </a:lnTo>
                <a:lnTo>
                  <a:pt x="32003" y="85439"/>
                </a:lnTo>
                <a:lnTo>
                  <a:pt x="42767" y="85439"/>
                </a:lnTo>
                <a:lnTo>
                  <a:pt x="48863" y="79343"/>
                </a:lnTo>
                <a:lnTo>
                  <a:pt x="48863" y="71723"/>
                </a:lnTo>
                <a:lnTo>
                  <a:pt x="47480" y="65174"/>
                </a:lnTo>
                <a:lnTo>
                  <a:pt x="43517" y="59340"/>
                </a:lnTo>
                <a:lnTo>
                  <a:pt x="37250" y="54363"/>
                </a:lnTo>
                <a:lnTo>
                  <a:pt x="28955" y="50387"/>
                </a:lnTo>
                <a:lnTo>
                  <a:pt x="22859" y="48863"/>
                </a:lnTo>
                <a:lnTo>
                  <a:pt x="16763" y="48863"/>
                </a:lnTo>
                <a:lnTo>
                  <a:pt x="4571" y="47339"/>
                </a:lnTo>
                <a:lnTo>
                  <a:pt x="16763" y="0"/>
                </a:lnTo>
                <a:lnTo>
                  <a:pt x="61055" y="0"/>
                </a:lnTo>
                <a:lnTo>
                  <a:pt x="54959" y="16763"/>
                </a:lnTo>
                <a:lnTo>
                  <a:pt x="18287" y="16763"/>
                </a:lnTo>
                <a:lnTo>
                  <a:pt x="15239" y="28955"/>
                </a:lnTo>
                <a:lnTo>
                  <a:pt x="25907" y="28955"/>
                </a:lnTo>
                <a:lnTo>
                  <a:pt x="45346" y="35766"/>
                </a:lnTo>
                <a:lnTo>
                  <a:pt x="53042" y="42005"/>
                </a:lnTo>
                <a:lnTo>
                  <a:pt x="57862" y="50530"/>
                </a:lnTo>
                <a:lnTo>
                  <a:pt x="59531" y="61055"/>
                </a:lnTo>
                <a:lnTo>
                  <a:pt x="56553" y="73786"/>
                </a:lnTo>
                <a:lnTo>
                  <a:pt x="48279" y="83962"/>
                </a:lnTo>
                <a:lnTo>
                  <a:pt x="35702" y="90710"/>
                </a:lnTo>
                <a:lnTo>
                  <a:pt x="19811" y="93154"/>
                </a:lnTo>
                <a:close/>
              </a:path>
            </a:pathLst>
          </a:custGeom>
          <a:solidFill>
            <a:srgbClr val="000000"/>
          </a:solidFill>
        </p:spPr>
        <p:txBody>
          <a:bodyPr wrap="square" lIns="0" tIns="0" rIns="0" bIns="0" rtlCol="0"/>
          <a:lstStyle/>
          <a:p>
            <a:pPr defTabSz="586405"/>
            <a:endParaRPr sz="1154">
              <a:solidFill>
                <a:prstClr val="black"/>
              </a:solidFill>
              <a:latin typeface="Calibri"/>
            </a:endParaRPr>
          </a:p>
        </p:txBody>
      </p:sp>
      <p:pic>
        <p:nvPicPr>
          <p:cNvPr id="60" name="object 60"/>
          <p:cNvPicPr/>
          <p:nvPr/>
        </p:nvPicPr>
        <p:blipFill>
          <a:blip r:embed="rId39" cstate="print"/>
          <a:stretch>
            <a:fillRect/>
          </a:stretch>
        </p:blipFill>
        <p:spPr>
          <a:xfrm>
            <a:off x="4244543" y="5708674"/>
            <a:ext cx="3277301" cy="278983"/>
          </a:xfrm>
          <a:prstGeom prst="rect">
            <a:avLst/>
          </a:prstGeom>
        </p:spPr>
      </p:pic>
      <p:pic>
        <p:nvPicPr>
          <p:cNvPr id="61" name="object 61"/>
          <p:cNvPicPr/>
          <p:nvPr/>
        </p:nvPicPr>
        <p:blipFill>
          <a:blip r:embed="rId40" cstate="print"/>
          <a:stretch>
            <a:fillRect/>
          </a:stretch>
        </p:blipFill>
        <p:spPr>
          <a:xfrm>
            <a:off x="7609015" y="5709652"/>
            <a:ext cx="80329" cy="6065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normAutofit fontScale="90000"/>
          </a:bodyPr>
          <a:lstStyle/>
          <a:p>
            <a:pPr algn="ctr"/>
            <a:r>
              <a:rPr lang="en-US" b="1" dirty="0">
                <a:latin typeface="Cambria" panose="02040503050406030204" pitchFamily="18" charset="0"/>
                <a:ea typeface="Cambria" panose="02040503050406030204" pitchFamily="18" charset="0"/>
              </a:rPr>
              <a:t>KEY REQUIREMENTS FOR DATA CENTER ELEMENTS</a:t>
            </a:r>
            <a:endParaRPr lang="en-IN" b="1"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pic>
        <p:nvPicPr>
          <p:cNvPr id="5" name="Picture 4">
            <a:extLst>
              <a:ext uri="{FF2B5EF4-FFF2-40B4-BE49-F238E27FC236}">
                <a16:creationId xmlns:a16="http://schemas.microsoft.com/office/drawing/2014/main" id="{B866A8EA-C3EB-61B0-3E53-63EEBF333A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9200" y="1389244"/>
            <a:ext cx="6163733" cy="5141245"/>
          </a:xfrm>
          <a:prstGeom prst="rect">
            <a:avLst/>
          </a:prstGeom>
        </p:spPr>
      </p:pic>
    </p:spTree>
    <p:extLst>
      <p:ext uri="{BB962C8B-B14F-4D97-AF65-F5344CB8AC3E}">
        <p14:creationId xmlns:p14="http://schemas.microsoft.com/office/powerpoint/2010/main" val="4251758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normAutofit/>
          </a:bodyPr>
          <a:lstStyle/>
          <a:p>
            <a:pPr algn="ctr"/>
            <a:r>
              <a:rPr lang="en-US" b="1" dirty="0">
                <a:latin typeface="Cambria" panose="02040503050406030204" pitchFamily="18" charset="0"/>
                <a:ea typeface="Cambria" panose="02040503050406030204" pitchFamily="18" charset="0"/>
              </a:rPr>
              <a:t>MANAGING STORAGE INFRASTRUCTURE</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202268"/>
            <a:ext cx="11855116" cy="5463226"/>
          </a:xfrm>
        </p:spPr>
        <p:txBody>
          <a:bodyPr>
            <a:normAutofit/>
          </a:bodyPr>
          <a:lstStyle/>
          <a:p>
            <a:r>
              <a:rPr lang="en-US" sz="2400" dirty="0">
                <a:latin typeface="Cambria" panose="02040503050406030204" pitchFamily="18" charset="0"/>
                <a:ea typeface="Cambria" panose="02040503050406030204" pitchFamily="18" charset="0"/>
              </a:rPr>
              <a:t>Managing  a modern, complex data center involves many tasks.</a:t>
            </a:r>
          </a:p>
          <a:p>
            <a:r>
              <a:rPr lang="en-US" sz="2400" dirty="0">
                <a:latin typeface="Cambria" panose="02040503050406030204" pitchFamily="18" charset="0"/>
                <a:ea typeface="Cambria" panose="02040503050406030204" pitchFamily="18" charset="0"/>
              </a:rPr>
              <a:t>Key management activities include:</a:t>
            </a:r>
          </a:p>
          <a:p>
            <a:pPr lvl="1"/>
            <a:r>
              <a:rPr lang="en-US" b="1" dirty="0">
                <a:latin typeface="Cambria" panose="02040503050406030204" pitchFamily="18" charset="0"/>
                <a:ea typeface="Cambria" panose="02040503050406030204" pitchFamily="18" charset="0"/>
              </a:rPr>
              <a:t>Monitoring</a:t>
            </a:r>
            <a:r>
              <a:rPr lang="en-US" dirty="0">
                <a:latin typeface="Cambria" panose="02040503050406030204" pitchFamily="18" charset="0"/>
                <a:ea typeface="Cambria" panose="02040503050406030204" pitchFamily="18" charset="0"/>
              </a:rPr>
              <a:t>: Continuous collection of information and the review of the entire data center infrastructure. The aspects of a data center that are monitored include security, performance, accessibility and capacity.</a:t>
            </a:r>
          </a:p>
          <a:p>
            <a:pPr lvl="1"/>
            <a:r>
              <a:rPr lang="en-US" b="1" dirty="0">
                <a:latin typeface="Cambria" panose="02040503050406030204" pitchFamily="18" charset="0"/>
                <a:ea typeface="Cambria" panose="02040503050406030204" pitchFamily="18" charset="0"/>
              </a:rPr>
              <a:t>Reporting</a:t>
            </a:r>
            <a:r>
              <a:rPr lang="en-US" dirty="0">
                <a:latin typeface="Cambria" panose="02040503050406030204" pitchFamily="18" charset="0"/>
                <a:ea typeface="Cambria" panose="02040503050406030204" pitchFamily="18" charset="0"/>
              </a:rPr>
              <a:t>: It is done periodically on resource performance, capacity and utilization.</a:t>
            </a:r>
          </a:p>
          <a:p>
            <a:pPr lvl="1"/>
            <a:r>
              <a:rPr lang="en-US" b="1" dirty="0">
                <a:latin typeface="Cambria" panose="02040503050406030204" pitchFamily="18" charset="0"/>
                <a:ea typeface="Cambria" panose="02040503050406030204" pitchFamily="18" charset="0"/>
              </a:rPr>
              <a:t>Provisioning</a:t>
            </a:r>
            <a:r>
              <a:rPr lang="en-US" dirty="0">
                <a:latin typeface="Cambria" panose="02040503050406030204" pitchFamily="18" charset="0"/>
                <a:ea typeface="Cambria" panose="02040503050406030204" pitchFamily="18" charset="0"/>
              </a:rPr>
              <a:t>: It is the process of providing the hardware, software and other resources needed to run a data center. Provisioning activities include capacity planning (ensures that the user’s and the application’s future needs will be addressed in the most cost-effective and controlled manner) and resource planning (ensures adequate resources are available to meet user and application requirements).</a:t>
            </a:r>
            <a:endParaRPr lang="en-IN"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spTree>
    <p:extLst>
      <p:ext uri="{BB962C8B-B14F-4D97-AF65-F5344CB8AC3E}">
        <p14:creationId xmlns:p14="http://schemas.microsoft.com/office/powerpoint/2010/main" val="14144476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normAutofit/>
          </a:bodyPr>
          <a:lstStyle/>
          <a:p>
            <a:pPr algn="ctr"/>
            <a:r>
              <a:rPr lang="en-US" b="1" dirty="0">
                <a:latin typeface="Cambria" panose="02040503050406030204" pitchFamily="18" charset="0"/>
                <a:ea typeface="Cambria" panose="02040503050406030204" pitchFamily="18" charset="0"/>
              </a:rPr>
              <a:t>CHALLENGES IN MANAGING INFORMATION</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202268"/>
            <a:ext cx="11855116" cy="5463226"/>
          </a:xfrm>
        </p:spPr>
        <p:txBody>
          <a:bodyPr>
            <a:normAutofit/>
          </a:bodyPr>
          <a:lstStyle/>
          <a:p>
            <a:r>
              <a:rPr lang="en-US" sz="2400" b="1" dirty="0">
                <a:latin typeface="Cambria" panose="02040503050406030204" pitchFamily="18" charset="0"/>
                <a:ea typeface="Cambria" panose="02040503050406030204" pitchFamily="18" charset="0"/>
              </a:rPr>
              <a:t>Exploding digital universe:</a:t>
            </a:r>
          </a:p>
          <a:p>
            <a:r>
              <a:rPr lang="en-US" sz="2400" dirty="0">
                <a:latin typeface="Cambria" panose="02040503050406030204" pitchFamily="18" charset="0"/>
                <a:ea typeface="Cambria" panose="02040503050406030204" pitchFamily="18" charset="0"/>
              </a:rPr>
              <a:t>Multifold increase of information growth</a:t>
            </a:r>
          </a:p>
          <a:p>
            <a:r>
              <a:rPr lang="en-US" sz="2400" b="1" dirty="0">
                <a:latin typeface="Cambria" panose="02040503050406030204" pitchFamily="18" charset="0"/>
                <a:ea typeface="Cambria" panose="02040503050406030204" pitchFamily="18" charset="0"/>
              </a:rPr>
              <a:t>Increasing dependency on information:</a:t>
            </a:r>
          </a:p>
          <a:p>
            <a:r>
              <a:rPr lang="en-US" sz="2400" dirty="0">
                <a:latin typeface="Cambria" panose="02040503050406030204" pitchFamily="18" charset="0"/>
                <a:ea typeface="Cambria" panose="02040503050406030204" pitchFamily="18" charset="0"/>
              </a:rPr>
              <a:t>The strategic use of information plays an important role</a:t>
            </a:r>
          </a:p>
          <a:p>
            <a:r>
              <a:rPr lang="en-US" sz="2400" b="1" dirty="0">
                <a:latin typeface="Cambria" panose="02040503050406030204" pitchFamily="18" charset="0"/>
                <a:ea typeface="Cambria" panose="02040503050406030204" pitchFamily="18" charset="0"/>
              </a:rPr>
              <a:t>Changing value of information:</a:t>
            </a:r>
          </a:p>
          <a:p>
            <a:r>
              <a:rPr lang="en-US" sz="2400" dirty="0">
                <a:latin typeface="Cambria" panose="02040503050406030204" pitchFamily="18" charset="0"/>
                <a:ea typeface="Cambria" panose="02040503050406030204" pitchFamily="18" charset="0"/>
              </a:rPr>
              <a:t>Information that is valuable today may become less important tomorrow.</a:t>
            </a:r>
            <a:endParaRPr lang="en-IN"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spTree>
    <p:extLst>
      <p:ext uri="{BB962C8B-B14F-4D97-AF65-F5344CB8AC3E}">
        <p14:creationId xmlns:p14="http://schemas.microsoft.com/office/powerpoint/2010/main" val="19408974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FC9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F9254-2636-A278-4D0E-CEE5E401B832}"/>
              </a:ext>
            </a:extLst>
          </p:cNvPr>
          <p:cNvSpPr>
            <a:spLocks noGrp="1"/>
          </p:cNvSpPr>
          <p:nvPr>
            <p:ph type="ctrTitle"/>
          </p:nvPr>
        </p:nvSpPr>
        <p:spPr>
          <a:xfrm>
            <a:off x="1844842" y="2147260"/>
            <a:ext cx="9079832" cy="1975561"/>
          </a:xfrm>
        </p:spPr>
        <p:txBody>
          <a:bodyPr>
            <a:normAutofit/>
          </a:bodyPr>
          <a:lstStyle/>
          <a:p>
            <a:r>
              <a:rPr lang="en-US" b="1" dirty="0">
                <a:latin typeface="Cambria" panose="02040503050406030204" pitchFamily="18" charset="0"/>
                <a:ea typeface="Cambria" panose="02040503050406030204" pitchFamily="18" charset="0"/>
              </a:rPr>
              <a:t>VIRTUALIZATION AND CLOUD COMPUTING</a:t>
            </a:r>
            <a:endParaRPr lang="en-IN"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8502014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normAutofit/>
          </a:bodyPr>
          <a:lstStyle/>
          <a:p>
            <a:pPr algn="ctr"/>
            <a:r>
              <a:rPr lang="en-US" b="1" dirty="0">
                <a:latin typeface="Cambria" panose="02040503050406030204" pitchFamily="18" charset="0"/>
                <a:ea typeface="Cambria" panose="02040503050406030204" pitchFamily="18" charset="0"/>
              </a:rPr>
              <a:t>VIRTUALIZATION</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202268"/>
            <a:ext cx="11855116" cy="5463226"/>
          </a:xfrm>
        </p:spPr>
        <p:txBody>
          <a:bodyPr>
            <a:normAutofit/>
          </a:bodyPr>
          <a:lstStyle/>
          <a:p>
            <a:r>
              <a:rPr lang="en-US" sz="2400" b="1" dirty="0">
                <a:latin typeface="Cambria" panose="02040503050406030204" pitchFamily="18" charset="0"/>
                <a:ea typeface="Cambria" panose="02040503050406030204" pitchFamily="18" charset="0"/>
              </a:rPr>
              <a:t>Virtualization</a:t>
            </a:r>
            <a:r>
              <a:rPr lang="en-US" sz="2400" dirty="0">
                <a:latin typeface="Cambria" panose="02040503050406030204" pitchFamily="18" charset="0"/>
                <a:ea typeface="Cambria" panose="02040503050406030204" pitchFamily="18" charset="0"/>
              </a:rPr>
              <a:t> is a technique of </a:t>
            </a:r>
            <a:r>
              <a:rPr lang="en-US" sz="2400" b="1" dirty="0">
                <a:latin typeface="Cambria" panose="02040503050406030204" pitchFamily="18" charset="0"/>
                <a:ea typeface="Cambria" panose="02040503050406030204" pitchFamily="18" charset="0"/>
              </a:rPr>
              <a:t>abstracting</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physical</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resources</a:t>
            </a:r>
            <a:r>
              <a:rPr lang="en-US" sz="2400" dirty="0">
                <a:latin typeface="Cambria" panose="02040503050406030204" pitchFamily="18" charset="0"/>
                <a:ea typeface="Cambria" panose="02040503050406030204" pitchFamily="18" charset="0"/>
              </a:rPr>
              <a:t>, such as compute, storage and network, and making them </a:t>
            </a:r>
            <a:r>
              <a:rPr lang="en-US" sz="2400" b="1" dirty="0">
                <a:latin typeface="Cambria" panose="02040503050406030204" pitchFamily="18" charset="0"/>
                <a:ea typeface="Cambria" panose="02040503050406030204" pitchFamily="18" charset="0"/>
              </a:rPr>
              <a:t>appear</a:t>
            </a:r>
            <a:r>
              <a:rPr lang="en-US" sz="2400" dirty="0">
                <a:latin typeface="Cambria" panose="02040503050406030204" pitchFamily="18" charset="0"/>
                <a:ea typeface="Cambria" panose="02040503050406030204" pitchFamily="18" charset="0"/>
              </a:rPr>
              <a:t> as </a:t>
            </a:r>
            <a:r>
              <a:rPr lang="en-US" sz="2400" b="1" dirty="0">
                <a:latin typeface="Cambria" panose="02040503050406030204" pitchFamily="18" charset="0"/>
                <a:ea typeface="Cambria" panose="02040503050406030204" pitchFamily="18" charset="0"/>
              </a:rPr>
              <a:t>logical</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resources</a:t>
            </a:r>
            <a:r>
              <a:rPr lang="en-US" sz="2400" dirty="0">
                <a:latin typeface="Cambria" panose="02040503050406030204" pitchFamily="18" charset="0"/>
                <a:ea typeface="Cambria" panose="02040503050406030204" pitchFamily="18" charset="0"/>
              </a:rPr>
              <a:t>.</a:t>
            </a:r>
            <a:br>
              <a:rPr lang="en-US" sz="2400" dirty="0">
                <a:latin typeface="Cambria" panose="02040503050406030204" pitchFamily="18" charset="0"/>
                <a:ea typeface="Cambria" panose="02040503050406030204" pitchFamily="18" charset="0"/>
              </a:rPr>
            </a:br>
            <a:endParaRPr lang="en-US" sz="2400" dirty="0">
              <a:latin typeface="Cambria" panose="02040503050406030204" pitchFamily="18" charset="0"/>
              <a:ea typeface="Cambria" panose="02040503050406030204" pitchFamily="18" charset="0"/>
            </a:endParaRPr>
          </a:p>
          <a:p>
            <a:r>
              <a:rPr lang="en-US" sz="2400" dirty="0">
                <a:latin typeface="Cambria" panose="02040503050406030204" pitchFamily="18" charset="0"/>
                <a:ea typeface="Cambria" panose="02040503050406030204" pitchFamily="18" charset="0"/>
              </a:rPr>
              <a:t>Virtualization </a:t>
            </a:r>
            <a:r>
              <a:rPr lang="en-US" sz="2400" b="1" dirty="0">
                <a:latin typeface="Cambria" panose="02040503050406030204" pitchFamily="18" charset="0"/>
                <a:ea typeface="Cambria" panose="02040503050406030204" pitchFamily="18" charset="0"/>
              </a:rPr>
              <a:t>enables</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pooling</a:t>
            </a:r>
            <a:r>
              <a:rPr lang="en-US" sz="2400" dirty="0">
                <a:latin typeface="Cambria" panose="02040503050406030204" pitchFamily="18" charset="0"/>
                <a:ea typeface="Cambria" panose="02040503050406030204" pitchFamily="18" charset="0"/>
              </a:rPr>
              <a:t> of </a:t>
            </a:r>
            <a:r>
              <a:rPr lang="en-US" sz="2400" b="1" dirty="0">
                <a:latin typeface="Cambria" panose="02040503050406030204" pitchFamily="18" charset="0"/>
                <a:ea typeface="Cambria" panose="02040503050406030204" pitchFamily="18" charset="0"/>
              </a:rPr>
              <a:t>resources</a:t>
            </a:r>
            <a:r>
              <a:rPr lang="en-US" sz="2400" dirty="0">
                <a:latin typeface="Cambria" panose="02040503050406030204" pitchFamily="18" charset="0"/>
                <a:ea typeface="Cambria" panose="02040503050406030204" pitchFamily="18" charset="0"/>
              </a:rPr>
              <a:t> and </a:t>
            </a:r>
            <a:r>
              <a:rPr lang="en-US" sz="2400" b="1" dirty="0">
                <a:latin typeface="Cambria" panose="02040503050406030204" pitchFamily="18" charset="0"/>
                <a:ea typeface="Cambria" panose="02040503050406030204" pitchFamily="18" charset="0"/>
              </a:rPr>
              <a:t>providing</a:t>
            </a:r>
            <a:r>
              <a:rPr lang="en-US" sz="2400" dirty="0">
                <a:latin typeface="Cambria" panose="02040503050406030204" pitchFamily="18" charset="0"/>
                <a:ea typeface="Cambria" panose="02040503050406030204" pitchFamily="18" charset="0"/>
              </a:rPr>
              <a:t> an </a:t>
            </a:r>
            <a:r>
              <a:rPr lang="en-US" sz="2400" b="1" dirty="0">
                <a:latin typeface="Cambria" panose="02040503050406030204" pitchFamily="18" charset="0"/>
                <a:ea typeface="Cambria" panose="02040503050406030204" pitchFamily="18" charset="0"/>
              </a:rPr>
              <a:t>aggregation</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view</a:t>
            </a:r>
            <a:r>
              <a:rPr lang="en-US" sz="2400" dirty="0">
                <a:latin typeface="Cambria" panose="02040503050406030204" pitchFamily="18" charset="0"/>
                <a:ea typeface="Cambria" panose="02040503050406030204" pitchFamily="18" charset="0"/>
              </a:rPr>
              <a:t> of the physical </a:t>
            </a:r>
            <a:r>
              <a:rPr lang="en-US" sz="2400" b="1" dirty="0">
                <a:latin typeface="Cambria" panose="02040503050406030204" pitchFamily="18" charset="0"/>
                <a:ea typeface="Cambria" panose="02040503050406030204" pitchFamily="18" charset="0"/>
              </a:rPr>
              <a:t>resource</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capabilities</a:t>
            </a:r>
            <a:r>
              <a:rPr lang="en-US" sz="2400" dirty="0">
                <a:latin typeface="Cambria" panose="02040503050406030204" pitchFamily="18" charset="0"/>
                <a:ea typeface="Cambria" panose="02040503050406030204" pitchFamily="18" charset="0"/>
              </a:rPr>
              <a:t>.</a:t>
            </a:r>
            <a:br>
              <a:rPr lang="en-US" sz="2400" dirty="0">
                <a:latin typeface="Cambria" panose="02040503050406030204" pitchFamily="18" charset="0"/>
                <a:ea typeface="Cambria" panose="02040503050406030204" pitchFamily="18" charset="0"/>
              </a:rPr>
            </a:br>
            <a:endParaRPr lang="en-US" sz="2400" dirty="0">
              <a:latin typeface="Cambria" panose="02040503050406030204" pitchFamily="18" charset="0"/>
              <a:ea typeface="Cambria" panose="02040503050406030204" pitchFamily="18" charset="0"/>
            </a:endParaRPr>
          </a:p>
          <a:p>
            <a:r>
              <a:rPr lang="en-US" sz="2400" dirty="0">
                <a:latin typeface="Cambria" panose="02040503050406030204" pitchFamily="18" charset="0"/>
                <a:ea typeface="Cambria" panose="02040503050406030204" pitchFamily="18" charset="0"/>
              </a:rPr>
              <a:t>It also </a:t>
            </a:r>
            <a:r>
              <a:rPr lang="en-US" sz="2400" b="1" dirty="0">
                <a:latin typeface="Cambria" panose="02040503050406030204" pitchFamily="18" charset="0"/>
                <a:ea typeface="Cambria" panose="02040503050406030204" pitchFamily="18" charset="0"/>
              </a:rPr>
              <a:t>enables</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centralized</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management</a:t>
            </a:r>
            <a:r>
              <a:rPr lang="en-US" sz="2400" dirty="0">
                <a:latin typeface="Cambria" panose="02040503050406030204" pitchFamily="18" charset="0"/>
                <a:ea typeface="Cambria" panose="02040503050406030204" pitchFamily="18" charset="0"/>
              </a:rPr>
              <a:t> of pooled </a:t>
            </a:r>
            <a:r>
              <a:rPr lang="en-US" sz="2400" b="1" dirty="0">
                <a:latin typeface="Cambria" panose="02040503050406030204" pitchFamily="18" charset="0"/>
                <a:ea typeface="Cambria" panose="02040503050406030204" pitchFamily="18" charset="0"/>
              </a:rPr>
              <a:t>resources</a:t>
            </a:r>
            <a:r>
              <a:rPr lang="en-US" sz="2400" dirty="0">
                <a:latin typeface="Cambria" panose="02040503050406030204" pitchFamily="18" charset="0"/>
                <a:ea typeface="Cambria" panose="02040503050406030204" pitchFamily="18" charset="0"/>
              </a:rPr>
              <a:t>.</a:t>
            </a:r>
            <a:br>
              <a:rPr lang="en-US" sz="2400" dirty="0">
                <a:latin typeface="Cambria" panose="02040503050406030204" pitchFamily="18" charset="0"/>
                <a:ea typeface="Cambria" panose="02040503050406030204" pitchFamily="18" charset="0"/>
              </a:rPr>
            </a:br>
            <a:endParaRPr lang="en-US" sz="2400" dirty="0">
              <a:latin typeface="Cambria" panose="02040503050406030204" pitchFamily="18" charset="0"/>
              <a:ea typeface="Cambria" panose="02040503050406030204" pitchFamily="18" charset="0"/>
            </a:endParaRPr>
          </a:p>
          <a:p>
            <a:r>
              <a:rPr lang="en-US" sz="2400" dirty="0">
                <a:latin typeface="Cambria" panose="02040503050406030204" pitchFamily="18" charset="0"/>
                <a:ea typeface="Cambria" panose="02040503050406030204" pitchFamily="18" charset="0"/>
              </a:rPr>
              <a:t>Virtual resources can be </a:t>
            </a:r>
            <a:r>
              <a:rPr lang="en-US" sz="2400" b="1" dirty="0">
                <a:latin typeface="Cambria" panose="02040503050406030204" pitchFamily="18" charset="0"/>
                <a:ea typeface="Cambria" panose="02040503050406030204" pitchFamily="18" charset="0"/>
              </a:rPr>
              <a:t>created</a:t>
            </a:r>
            <a:r>
              <a:rPr lang="en-US" sz="2400" dirty="0">
                <a:latin typeface="Cambria" panose="02040503050406030204" pitchFamily="18" charset="0"/>
                <a:ea typeface="Cambria" panose="02040503050406030204" pitchFamily="18" charset="0"/>
              </a:rPr>
              <a:t> and </a:t>
            </a:r>
            <a:r>
              <a:rPr lang="en-US" sz="2400" b="1" dirty="0">
                <a:latin typeface="Cambria" panose="02040503050406030204" pitchFamily="18" charset="0"/>
                <a:ea typeface="Cambria" panose="02040503050406030204" pitchFamily="18" charset="0"/>
              </a:rPr>
              <a:t>provisioned</a:t>
            </a:r>
            <a:r>
              <a:rPr lang="en-US" sz="2400" dirty="0">
                <a:latin typeface="Cambria" panose="02040503050406030204" pitchFamily="18" charset="0"/>
                <a:ea typeface="Cambria" panose="02040503050406030204" pitchFamily="18" charset="0"/>
              </a:rPr>
              <a:t> from the </a:t>
            </a:r>
            <a:r>
              <a:rPr lang="en-US" sz="2400" b="1" dirty="0">
                <a:latin typeface="Cambria" panose="02040503050406030204" pitchFamily="18" charset="0"/>
                <a:ea typeface="Cambria" panose="02040503050406030204" pitchFamily="18" charset="0"/>
              </a:rPr>
              <a:t>pooled</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physical</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resources</a:t>
            </a:r>
            <a:br>
              <a:rPr lang="en-US" sz="2400" dirty="0">
                <a:latin typeface="Cambria" panose="02040503050406030204" pitchFamily="18" charset="0"/>
                <a:ea typeface="Cambria" panose="02040503050406030204" pitchFamily="18" charset="0"/>
              </a:rPr>
            </a:br>
            <a:endParaRPr lang="en-US" sz="2400" dirty="0">
              <a:latin typeface="Cambria" panose="02040503050406030204" pitchFamily="18" charset="0"/>
              <a:ea typeface="Cambria" panose="02040503050406030204" pitchFamily="18" charset="0"/>
            </a:endParaRPr>
          </a:p>
          <a:p>
            <a:r>
              <a:rPr lang="en-US" sz="2400" dirty="0">
                <a:latin typeface="Cambria" panose="02040503050406030204" pitchFamily="18" charset="0"/>
                <a:ea typeface="Cambria" panose="02040503050406030204" pitchFamily="18" charset="0"/>
              </a:rPr>
              <a:t>Based on business requirements, capacity can be added to or removed from the virtual resources without any disruption to application or users.</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4793281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normAutofit/>
          </a:bodyPr>
          <a:lstStyle/>
          <a:p>
            <a:pPr algn="ctr"/>
            <a:r>
              <a:rPr lang="en-US" b="1" dirty="0">
                <a:latin typeface="Cambria" panose="02040503050406030204" pitchFamily="18" charset="0"/>
                <a:ea typeface="Cambria" panose="02040503050406030204" pitchFamily="18" charset="0"/>
              </a:rPr>
              <a:t>CLOUD COMPUTING</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202268"/>
            <a:ext cx="11855116" cy="5463226"/>
          </a:xfrm>
        </p:spPr>
        <p:txBody>
          <a:bodyPr>
            <a:normAutofit/>
          </a:bodyPr>
          <a:lstStyle/>
          <a:p>
            <a:r>
              <a:rPr lang="en-US" sz="2400" dirty="0">
                <a:latin typeface="Cambria" panose="02040503050406030204" pitchFamily="18" charset="0"/>
                <a:ea typeface="Cambria" panose="02040503050406030204" pitchFamily="18" charset="0"/>
              </a:rPr>
              <a:t>Cloud computing enables individuals or businesses to use IT resources as a service over the network.</a:t>
            </a:r>
          </a:p>
          <a:p>
            <a:r>
              <a:rPr lang="en-US" sz="2400" dirty="0">
                <a:latin typeface="Cambria" panose="02040503050406030204" pitchFamily="18" charset="0"/>
                <a:ea typeface="Cambria" panose="02040503050406030204" pitchFamily="18" charset="0"/>
              </a:rPr>
              <a:t>It provides highly scalable and flexible computing that enables provisioning of resources on demand.</a:t>
            </a:r>
          </a:p>
          <a:p>
            <a:r>
              <a:rPr lang="en-US" sz="2400" dirty="0">
                <a:latin typeface="Cambria" panose="02040503050406030204" pitchFamily="18" charset="0"/>
                <a:ea typeface="Cambria" panose="02040503050406030204" pitchFamily="18" charset="0"/>
              </a:rPr>
              <a:t>Users can scale up or scale down the demand of computing resources, including storage capacity, with minimal management effort or service provider interaction.</a:t>
            </a:r>
          </a:p>
          <a:p>
            <a:r>
              <a:rPr lang="en-US" sz="2400" dirty="0">
                <a:latin typeface="Cambria" panose="02040503050406030204" pitchFamily="18" charset="0"/>
                <a:ea typeface="Cambria" panose="02040503050406030204" pitchFamily="18" charset="0"/>
              </a:rPr>
              <a:t>It empowers self-service requesting through a fully automated request-fulfillment process</a:t>
            </a:r>
          </a:p>
          <a:p>
            <a:r>
              <a:rPr lang="en-US" sz="2400" dirty="0">
                <a:latin typeface="Cambria" panose="02040503050406030204" pitchFamily="18" charset="0"/>
                <a:ea typeface="Cambria" panose="02040503050406030204" pitchFamily="18" charset="0"/>
              </a:rPr>
              <a:t>It enables consumption-based metering</a:t>
            </a:r>
          </a:p>
          <a:p>
            <a:r>
              <a:rPr lang="en-US" sz="2400" dirty="0">
                <a:latin typeface="Cambria" panose="02040503050406030204" pitchFamily="18" charset="0"/>
                <a:ea typeface="Cambria" panose="02040503050406030204" pitchFamily="18" charset="0"/>
              </a:rPr>
              <a:t>Cloud infrastructure is usually built upon virtualized data centers. </a:t>
            </a:r>
            <a:endParaRPr lang="en-IN"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spTree>
    <p:extLst>
      <p:ext uri="{BB962C8B-B14F-4D97-AF65-F5344CB8AC3E}">
        <p14:creationId xmlns:p14="http://schemas.microsoft.com/office/powerpoint/2010/main" val="796545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FC9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F9254-2636-A278-4D0E-CEE5E401B832}"/>
              </a:ext>
            </a:extLst>
          </p:cNvPr>
          <p:cNvSpPr>
            <a:spLocks noGrp="1"/>
          </p:cNvSpPr>
          <p:nvPr>
            <p:ph type="ctrTitle"/>
          </p:nvPr>
        </p:nvSpPr>
        <p:spPr>
          <a:xfrm>
            <a:off x="1525178" y="1758004"/>
            <a:ext cx="9079832" cy="1037097"/>
          </a:xfrm>
        </p:spPr>
        <p:txBody>
          <a:bodyPr/>
          <a:lstStyle/>
          <a:p>
            <a:r>
              <a:rPr lang="en-US" b="1" dirty="0">
                <a:latin typeface="Cambria" panose="02040503050406030204" pitchFamily="18" charset="0"/>
                <a:ea typeface="Cambria" panose="02040503050406030204" pitchFamily="18" charset="0"/>
              </a:rPr>
              <a:t>MODULE 1</a:t>
            </a:r>
            <a:endParaRPr lang="en-IN" b="1" dirty="0">
              <a:latin typeface="Cambria" panose="02040503050406030204" pitchFamily="18" charset="0"/>
              <a:ea typeface="Cambria" panose="02040503050406030204" pitchFamily="18" charset="0"/>
            </a:endParaRPr>
          </a:p>
        </p:txBody>
      </p:sp>
      <p:sp>
        <p:nvSpPr>
          <p:cNvPr id="4" name="Title 1">
            <a:extLst>
              <a:ext uri="{FF2B5EF4-FFF2-40B4-BE49-F238E27FC236}">
                <a16:creationId xmlns:a16="http://schemas.microsoft.com/office/drawing/2014/main" id="{802FE275-8772-5351-0F0B-6A524C633429}"/>
              </a:ext>
            </a:extLst>
          </p:cNvPr>
          <p:cNvSpPr txBox="1">
            <a:spLocks/>
          </p:cNvSpPr>
          <p:nvPr/>
        </p:nvSpPr>
        <p:spPr>
          <a:xfrm>
            <a:off x="1525178" y="4276637"/>
            <a:ext cx="9294513" cy="680373"/>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Cambria" panose="02040503050406030204" pitchFamily="18" charset="0"/>
                <a:ea typeface="Cambria" panose="02040503050406030204" pitchFamily="18" charset="0"/>
              </a:rPr>
              <a:t>CHAPTER 2: DATA CENTER ENVIRONMENT</a:t>
            </a:r>
            <a:endParaRPr lang="en-IN" sz="40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4935829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FC9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F9254-2636-A278-4D0E-CEE5E401B832}"/>
              </a:ext>
            </a:extLst>
          </p:cNvPr>
          <p:cNvSpPr>
            <a:spLocks noGrp="1"/>
          </p:cNvSpPr>
          <p:nvPr>
            <p:ph type="ctrTitle"/>
          </p:nvPr>
        </p:nvSpPr>
        <p:spPr>
          <a:xfrm>
            <a:off x="1844842" y="2147260"/>
            <a:ext cx="9079832" cy="1975561"/>
          </a:xfrm>
        </p:spPr>
        <p:txBody>
          <a:bodyPr>
            <a:normAutofit/>
          </a:bodyPr>
          <a:lstStyle/>
          <a:p>
            <a:r>
              <a:rPr lang="en-US" b="1" dirty="0">
                <a:latin typeface="Cambria" panose="02040503050406030204" pitchFamily="18" charset="0"/>
                <a:ea typeface="Cambria" panose="02040503050406030204" pitchFamily="18" charset="0"/>
              </a:rPr>
              <a:t>APPLICATION DATABASE MANAGEMENT SYSTEM</a:t>
            </a:r>
            <a:endParaRPr lang="en-IN"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9363975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normAutofit/>
          </a:bodyPr>
          <a:lstStyle/>
          <a:p>
            <a:pPr algn="ctr"/>
            <a:r>
              <a:rPr lang="en-US" b="1" dirty="0">
                <a:latin typeface="Cambria" panose="02040503050406030204" pitchFamily="18" charset="0"/>
                <a:ea typeface="Cambria" panose="02040503050406030204" pitchFamily="18" charset="0"/>
              </a:rPr>
              <a:t>APPLICATION</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202268"/>
            <a:ext cx="11855116" cy="5463226"/>
          </a:xfrm>
        </p:spPr>
        <p:txBody>
          <a:bodyPr>
            <a:normAutofit/>
          </a:bodyPr>
          <a:lstStyle/>
          <a:p>
            <a:r>
              <a:rPr lang="en-US" sz="2400" dirty="0">
                <a:latin typeface="Cambria" panose="02040503050406030204" pitchFamily="18" charset="0"/>
                <a:ea typeface="Cambria" panose="02040503050406030204" pitchFamily="18" charset="0"/>
              </a:rPr>
              <a:t>An </a:t>
            </a:r>
            <a:r>
              <a:rPr lang="en-US" sz="2400" b="1" dirty="0">
                <a:latin typeface="Cambria" panose="02040503050406030204" pitchFamily="18" charset="0"/>
                <a:ea typeface="Cambria" panose="02040503050406030204" pitchFamily="18" charset="0"/>
              </a:rPr>
              <a:t>application</a:t>
            </a:r>
            <a:r>
              <a:rPr lang="en-US" sz="2400" dirty="0">
                <a:latin typeface="Cambria" panose="02040503050406030204" pitchFamily="18" charset="0"/>
                <a:ea typeface="Cambria" panose="02040503050406030204" pitchFamily="18" charset="0"/>
              </a:rPr>
              <a:t> is a </a:t>
            </a:r>
            <a:r>
              <a:rPr lang="en-US" sz="2400" b="1" dirty="0">
                <a:latin typeface="Cambria" panose="02040503050406030204" pitchFamily="18" charset="0"/>
                <a:ea typeface="Cambria" panose="02040503050406030204" pitchFamily="18" charset="0"/>
              </a:rPr>
              <a:t>computer</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program</a:t>
            </a:r>
            <a:r>
              <a:rPr lang="en-US" sz="2400" dirty="0">
                <a:latin typeface="Cambria" panose="02040503050406030204" pitchFamily="18" charset="0"/>
                <a:ea typeface="Cambria" panose="02040503050406030204" pitchFamily="18" charset="0"/>
              </a:rPr>
              <a:t> that provides the logic for </a:t>
            </a:r>
            <a:r>
              <a:rPr lang="en-US" sz="2400" b="1" dirty="0">
                <a:latin typeface="Cambria" panose="02040503050406030204" pitchFamily="18" charset="0"/>
                <a:ea typeface="Cambria" panose="02040503050406030204" pitchFamily="18" charset="0"/>
              </a:rPr>
              <a:t>computing</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operations</a:t>
            </a:r>
            <a:r>
              <a:rPr lang="en-US" sz="2400" dirty="0">
                <a:latin typeface="Cambria" panose="02040503050406030204" pitchFamily="18" charset="0"/>
                <a:ea typeface="Cambria" panose="02040503050406030204" pitchFamily="18" charset="0"/>
              </a:rPr>
              <a:t>.</a:t>
            </a:r>
            <a:br>
              <a:rPr lang="en-US" sz="2400" dirty="0">
                <a:latin typeface="Cambria" panose="02040503050406030204" pitchFamily="18" charset="0"/>
                <a:ea typeface="Cambria" panose="02040503050406030204" pitchFamily="18" charset="0"/>
              </a:rPr>
            </a:br>
            <a:endParaRPr lang="en-US" sz="2400" dirty="0">
              <a:latin typeface="Cambria" panose="02040503050406030204" pitchFamily="18" charset="0"/>
              <a:ea typeface="Cambria" panose="02040503050406030204" pitchFamily="18" charset="0"/>
            </a:endParaRPr>
          </a:p>
          <a:p>
            <a:r>
              <a:rPr lang="en-US" sz="2400" dirty="0">
                <a:latin typeface="Cambria" panose="02040503050406030204" pitchFamily="18" charset="0"/>
                <a:ea typeface="Cambria" panose="02040503050406030204" pitchFamily="18" charset="0"/>
              </a:rPr>
              <a:t>The </a:t>
            </a:r>
            <a:r>
              <a:rPr lang="en-US" sz="2400" b="1" dirty="0">
                <a:latin typeface="Cambria" panose="02040503050406030204" pitchFamily="18" charset="0"/>
                <a:ea typeface="Cambria" panose="02040503050406030204" pitchFamily="18" charset="0"/>
              </a:rPr>
              <a:t>applications sends requests </a:t>
            </a:r>
            <a:r>
              <a:rPr lang="en-US" sz="2400" dirty="0">
                <a:latin typeface="Cambria" panose="02040503050406030204" pitchFamily="18" charset="0"/>
                <a:ea typeface="Cambria" panose="02040503050406030204" pitchFamily="18" charset="0"/>
              </a:rPr>
              <a:t>to the underlying </a:t>
            </a:r>
            <a:r>
              <a:rPr lang="en-US" sz="2400" b="1" dirty="0">
                <a:latin typeface="Cambria" panose="02040503050406030204" pitchFamily="18" charset="0"/>
                <a:ea typeface="Cambria" panose="02040503050406030204" pitchFamily="18" charset="0"/>
              </a:rPr>
              <a:t>operating sys</a:t>
            </a:r>
            <a:r>
              <a:rPr lang="en-US" sz="2400" dirty="0">
                <a:latin typeface="Cambria" panose="02040503050406030204" pitchFamily="18" charset="0"/>
                <a:ea typeface="Cambria" panose="02040503050406030204" pitchFamily="18" charset="0"/>
              </a:rPr>
              <a:t>tem to perform </a:t>
            </a:r>
            <a:r>
              <a:rPr lang="en-US" sz="2400" b="1" dirty="0">
                <a:latin typeface="Cambria" panose="02040503050406030204" pitchFamily="18" charset="0"/>
                <a:ea typeface="Cambria" panose="02040503050406030204" pitchFamily="18" charset="0"/>
              </a:rPr>
              <a:t>read/write (R/W) operations </a:t>
            </a:r>
            <a:r>
              <a:rPr lang="en-US" sz="2400" dirty="0">
                <a:latin typeface="Cambria" panose="02040503050406030204" pitchFamily="18" charset="0"/>
                <a:ea typeface="Cambria" panose="02040503050406030204" pitchFamily="18" charset="0"/>
              </a:rPr>
              <a:t>on </a:t>
            </a:r>
            <a:r>
              <a:rPr lang="en-US" sz="2400" b="1" dirty="0">
                <a:latin typeface="Cambria" panose="02040503050406030204" pitchFamily="18" charset="0"/>
                <a:ea typeface="Cambria" panose="02040503050406030204" pitchFamily="18" charset="0"/>
              </a:rPr>
              <a:t>the storage devices</a:t>
            </a:r>
            <a:r>
              <a:rPr lang="en-US" sz="2400" dirty="0">
                <a:latin typeface="Cambria" panose="02040503050406030204" pitchFamily="18" charset="0"/>
                <a:ea typeface="Cambria" panose="02040503050406030204" pitchFamily="18" charset="0"/>
              </a:rPr>
              <a:t>.</a:t>
            </a:r>
            <a:br>
              <a:rPr lang="en-US" sz="2400" dirty="0">
                <a:latin typeface="Cambria" panose="02040503050406030204" pitchFamily="18" charset="0"/>
                <a:ea typeface="Cambria" panose="02040503050406030204" pitchFamily="18" charset="0"/>
              </a:rPr>
            </a:br>
            <a:endParaRPr lang="en-US" sz="2400" dirty="0">
              <a:latin typeface="Cambria" panose="02040503050406030204" pitchFamily="18" charset="0"/>
              <a:ea typeface="Cambria" panose="02040503050406030204" pitchFamily="18" charset="0"/>
            </a:endParaRPr>
          </a:p>
          <a:p>
            <a:r>
              <a:rPr lang="en-US" sz="2400" b="1" dirty="0">
                <a:latin typeface="Cambria" panose="02040503050406030204" pitchFamily="18" charset="0"/>
                <a:ea typeface="Cambria" panose="02040503050406030204" pitchFamily="18" charset="0"/>
              </a:rPr>
              <a:t>Applications can be layered on the databas</a:t>
            </a:r>
            <a:r>
              <a:rPr lang="en-US" sz="2400" dirty="0">
                <a:latin typeface="Cambria" panose="02040503050406030204" pitchFamily="18" charset="0"/>
                <a:ea typeface="Cambria" panose="02040503050406030204" pitchFamily="18" charset="0"/>
              </a:rPr>
              <a:t>e, which in turn uses the OS services to perform R/W operations on the storage devices.</a:t>
            </a:r>
            <a:br>
              <a:rPr lang="en-US" sz="2400" dirty="0">
                <a:latin typeface="Cambria" panose="02040503050406030204" pitchFamily="18" charset="0"/>
                <a:ea typeface="Cambria" panose="02040503050406030204" pitchFamily="18" charset="0"/>
              </a:rPr>
            </a:br>
            <a:endParaRPr lang="en-US" sz="2400" dirty="0">
              <a:latin typeface="Cambria" panose="02040503050406030204" pitchFamily="18" charset="0"/>
              <a:ea typeface="Cambria" panose="02040503050406030204" pitchFamily="18" charset="0"/>
            </a:endParaRPr>
          </a:p>
          <a:p>
            <a:r>
              <a:rPr lang="en-US" sz="2400" b="1" dirty="0">
                <a:latin typeface="Cambria" panose="02040503050406030204" pitchFamily="18" charset="0"/>
                <a:ea typeface="Cambria" panose="02040503050406030204" pitchFamily="18" charset="0"/>
              </a:rPr>
              <a:t>Applications</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deployed</a:t>
            </a:r>
            <a:r>
              <a:rPr lang="en-US" sz="2400" dirty="0">
                <a:latin typeface="Cambria" panose="02040503050406030204" pitchFamily="18" charset="0"/>
                <a:ea typeface="Cambria" panose="02040503050406030204" pitchFamily="18" charset="0"/>
              </a:rPr>
              <a:t> in a </a:t>
            </a:r>
            <a:r>
              <a:rPr lang="en-US" sz="2400" b="1" dirty="0">
                <a:latin typeface="Cambria" panose="02040503050406030204" pitchFamily="18" charset="0"/>
                <a:ea typeface="Cambria" panose="02040503050406030204" pitchFamily="18" charset="0"/>
              </a:rPr>
              <a:t>data</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center</a:t>
            </a:r>
            <a:r>
              <a:rPr lang="en-US" sz="2400" dirty="0">
                <a:latin typeface="Cambria" panose="02040503050406030204" pitchFamily="18" charset="0"/>
                <a:ea typeface="Cambria" panose="02040503050406030204" pitchFamily="18" charset="0"/>
              </a:rPr>
              <a:t> environment are commonly categorized as 	</a:t>
            </a:r>
            <a:r>
              <a:rPr lang="en-US" sz="2400" b="1" dirty="0">
                <a:latin typeface="Cambria" panose="02040503050406030204" pitchFamily="18" charset="0"/>
                <a:ea typeface="Cambria" panose="02040503050406030204" pitchFamily="18" charset="0"/>
              </a:rPr>
              <a:t>business applications : email, enterprise resource planning</a:t>
            </a:r>
            <a:br>
              <a:rPr lang="en-US" sz="2400" b="1" dirty="0">
                <a:latin typeface="Cambria" panose="02040503050406030204" pitchFamily="18" charset="0"/>
                <a:ea typeface="Cambria" panose="02040503050406030204" pitchFamily="18" charset="0"/>
              </a:rPr>
            </a:br>
            <a:r>
              <a:rPr lang="en-US" sz="2400" b="1" dirty="0">
                <a:latin typeface="Cambria" panose="02040503050406030204" pitchFamily="18" charset="0"/>
                <a:ea typeface="Cambria" panose="02040503050406030204" pitchFamily="18" charset="0"/>
              </a:rPr>
              <a:t>	infrastructure management applications : Resource management, virtualization</a:t>
            </a:r>
            <a:br>
              <a:rPr lang="en-US" sz="2400" b="1" dirty="0">
                <a:latin typeface="Cambria" panose="02040503050406030204" pitchFamily="18" charset="0"/>
                <a:ea typeface="Cambria" panose="02040503050406030204" pitchFamily="18" charset="0"/>
              </a:rPr>
            </a:br>
            <a:r>
              <a:rPr lang="en-US" sz="2400" b="1" dirty="0">
                <a:latin typeface="Cambria" panose="02040503050406030204" pitchFamily="18" charset="0"/>
                <a:ea typeface="Cambria" panose="02040503050406030204" pitchFamily="18" charset="0"/>
              </a:rPr>
              <a:t>	data protection applications: backup</a:t>
            </a:r>
            <a:br>
              <a:rPr lang="en-US" sz="2400" b="1" dirty="0">
                <a:latin typeface="Cambria" panose="02040503050406030204" pitchFamily="18" charset="0"/>
                <a:ea typeface="Cambria" panose="02040503050406030204" pitchFamily="18" charset="0"/>
              </a:rPr>
            </a:br>
            <a:r>
              <a:rPr lang="en-US" sz="2400" b="1" dirty="0">
                <a:latin typeface="Cambria" panose="02040503050406030204" pitchFamily="18" charset="0"/>
                <a:ea typeface="Cambria" panose="02040503050406030204" pitchFamily="18" charset="0"/>
              </a:rPr>
              <a:t>	security applications: authentication, antivirus</a:t>
            </a:r>
            <a:endParaRPr lang="en-IN" b="1"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spTree>
    <p:extLst>
      <p:ext uri="{BB962C8B-B14F-4D97-AF65-F5344CB8AC3E}">
        <p14:creationId xmlns:p14="http://schemas.microsoft.com/office/powerpoint/2010/main" val="3683798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normAutofit/>
          </a:bodyPr>
          <a:lstStyle/>
          <a:p>
            <a:pPr algn="ctr"/>
            <a:r>
              <a:rPr lang="en-US" b="1" dirty="0">
                <a:latin typeface="Cambria" panose="02040503050406030204" pitchFamily="18" charset="0"/>
                <a:ea typeface="Cambria" panose="02040503050406030204" pitchFamily="18" charset="0"/>
              </a:rPr>
              <a:t>APPLICATION</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202268"/>
            <a:ext cx="11855116" cy="5463226"/>
          </a:xfrm>
        </p:spPr>
        <p:txBody>
          <a:bodyPr>
            <a:normAutofit/>
          </a:bodyPr>
          <a:lstStyle/>
          <a:p>
            <a:r>
              <a:rPr lang="en-US" sz="2400" dirty="0">
                <a:latin typeface="Cambria" panose="02040503050406030204" pitchFamily="18" charset="0"/>
                <a:ea typeface="Cambria" panose="02040503050406030204" pitchFamily="18" charset="0"/>
              </a:rPr>
              <a:t>Some examples of these applications are e-mail, enterprise resource planning (ERP), decision support system (DSS), resource management, backup, authentication  and antivirus application and so on.</a:t>
            </a:r>
            <a:br>
              <a:rPr lang="en-US" sz="2400" dirty="0">
                <a:latin typeface="Cambria" panose="02040503050406030204" pitchFamily="18" charset="0"/>
                <a:ea typeface="Cambria" panose="02040503050406030204" pitchFamily="18" charset="0"/>
              </a:rPr>
            </a:br>
            <a:endParaRPr lang="en-US" sz="2400" dirty="0">
              <a:latin typeface="Cambria" panose="02040503050406030204" pitchFamily="18" charset="0"/>
              <a:ea typeface="Cambria" panose="02040503050406030204" pitchFamily="18" charset="0"/>
            </a:endParaRPr>
          </a:p>
          <a:p>
            <a:r>
              <a:rPr lang="en-US" sz="2400" dirty="0">
                <a:latin typeface="Cambria" panose="02040503050406030204" pitchFamily="18" charset="0"/>
                <a:ea typeface="Cambria" panose="02040503050406030204" pitchFamily="18" charset="0"/>
              </a:rPr>
              <a:t>The characteristics of I/</a:t>
            </a:r>
            <a:r>
              <a:rPr lang="en-US" sz="2400" dirty="0" err="1">
                <a:latin typeface="Cambria" panose="02040503050406030204" pitchFamily="18" charset="0"/>
                <a:ea typeface="Cambria" panose="02040503050406030204" pitchFamily="18" charset="0"/>
              </a:rPr>
              <a:t>Os</a:t>
            </a:r>
            <a:r>
              <a:rPr lang="en-US" sz="2400" dirty="0">
                <a:latin typeface="Cambria" panose="02040503050406030204" pitchFamily="18" charset="0"/>
                <a:ea typeface="Cambria" panose="02040503050406030204" pitchFamily="18" charset="0"/>
              </a:rPr>
              <a:t> generated by the application influence the overall performance of storage system and storage solution designs.</a:t>
            </a:r>
            <a:endParaRPr lang="en-IN"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spTree>
    <p:extLst>
      <p:ext uri="{BB962C8B-B14F-4D97-AF65-F5344CB8AC3E}">
        <p14:creationId xmlns:p14="http://schemas.microsoft.com/office/powerpoint/2010/main" val="3855848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245521" y="885574"/>
            <a:ext cx="3275469" cy="480549"/>
            <a:chOff x="892873" y="1380839"/>
            <a:chExt cx="5107305" cy="749300"/>
          </a:xfrm>
        </p:grpSpPr>
        <p:pic>
          <p:nvPicPr>
            <p:cNvPr id="3" name="object 3"/>
            <p:cNvPicPr/>
            <p:nvPr/>
          </p:nvPicPr>
          <p:blipFill>
            <a:blip r:embed="rId2" cstate="print"/>
            <a:stretch>
              <a:fillRect/>
            </a:stretch>
          </p:blipFill>
          <p:spPr>
            <a:xfrm>
              <a:off x="4319968" y="1380839"/>
              <a:ext cx="1680019" cy="281368"/>
            </a:xfrm>
            <a:prstGeom prst="rect">
              <a:avLst/>
            </a:prstGeom>
          </p:spPr>
        </p:pic>
        <p:pic>
          <p:nvPicPr>
            <p:cNvPr id="4" name="object 4"/>
            <p:cNvPicPr/>
            <p:nvPr/>
          </p:nvPicPr>
          <p:blipFill>
            <a:blip r:embed="rId3" cstate="print"/>
            <a:stretch>
              <a:fillRect/>
            </a:stretch>
          </p:blipFill>
          <p:spPr>
            <a:xfrm>
              <a:off x="892873" y="1380839"/>
              <a:ext cx="3450050" cy="749236"/>
            </a:xfrm>
            <a:prstGeom prst="rect">
              <a:avLst/>
            </a:prstGeom>
          </p:spPr>
        </p:pic>
      </p:grpSp>
      <p:graphicFrame>
        <p:nvGraphicFramePr>
          <p:cNvPr id="5" name="object 5"/>
          <p:cNvGraphicFramePr>
            <a:graphicFrameLocks noGrp="1"/>
          </p:cNvGraphicFramePr>
          <p:nvPr/>
        </p:nvGraphicFramePr>
        <p:xfrm>
          <a:off x="4199706" y="863033"/>
          <a:ext cx="3797963" cy="2504065"/>
        </p:xfrm>
        <a:graphic>
          <a:graphicData uri="http://schemas.openxmlformats.org/drawingml/2006/table">
            <a:tbl>
              <a:tblPr firstRow="1" bandRow="1">
                <a:tableStyleId>{2D5ABB26-0587-4C30-8999-92F81FD0307C}</a:tableStyleId>
              </a:tblPr>
              <a:tblGrid>
                <a:gridCol w="3363026">
                  <a:extLst>
                    <a:ext uri="{9D8B030D-6E8A-4147-A177-3AD203B41FA5}">
                      <a16:colId xmlns:a16="http://schemas.microsoft.com/office/drawing/2014/main" val="20000"/>
                    </a:ext>
                  </a:extLst>
                </a:gridCol>
                <a:gridCol w="434937">
                  <a:extLst>
                    <a:ext uri="{9D8B030D-6E8A-4147-A177-3AD203B41FA5}">
                      <a16:colId xmlns:a16="http://schemas.microsoft.com/office/drawing/2014/main" val="20001"/>
                    </a:ext>
                  </a:extLst>
                </a:gridCol>
              </a:tblGrid>
              <a:tr h="506287">
                <a:tc>
                  <a:txBody>
                    <a:bodyPr/>
                    <a:lstStyle/>
                    <a:p>
                      <a:pPr>
                        <a:lnSpc>
                          <a:spcPct val="100000"/>
                        </a:lnSpc>
                      </a:pPr>
                      <a:endParaRPr sz="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104580">
                <a:tc gridSpan="2">
                  <a:txBody>
                    <a:bodyPr/>
                    <a:lstStyle/>
                    <a:p>
                      <a:pPr>
                        <a:lnSpc>
                          <a:spcPct val="100000"/>
                        </a:lnSpc>
                      </a:pPr>
                      <a:endParaRPr sz="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1"/>
                  </a:ext>
                </a:extLst>
              </a:tr>
              <a:tr h="531699">
                <a:tc gridSpan="2">
                  <a:txBody>
                    <a:bodyPr/>
                    <a:lstStyle/>
                    <a:p>
                      <a:pPr>
                        <a:lnSpc>
                          <a:spcPct val="100000"/>
                        </a:lnSpc>
                      </a:pPr>
                      <a:endParaRPr sz="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2"/>
                  </a:ext>
                </a:extLst>
              </a:tr>
              <a:tr h="104580">
                <a:tc gridSpan="2">
                  <a:txBody>
                    <a:bodyPr/>
                    <a:lstStyle/>
                    <a:p>
                      <a:pPr>
                        <a:lnSpc>
                          <a:spcPct val="100000"/>
                        </a:lnSpc>
                      </a:pPr>
                      <a:endParaRPr sz="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3"/>
                  </a:ext>
                </a:extLst>
              </a:tr>
              <a:tr h="537563">
                <a:tc gridSpan="2">
                  <a:txBody>
                    <a:bodyPr/>
                    <a:lstStyle/>
                    <a:p>
                      <a:pPr>
                        <a:lnSpc>
                          <a:spcPct val="100000"/>
                        </a:lnSpc>
                      </a:pPr>
                      <a:endParaRPr sz="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4"/>
                  </a:ext>
                </a:extLst>
              </a:tr>
              <a:tr h="104580">
                <a:tc gridSpan="2">
                  <a:txBody>
                    <a:bodyPr/>
                    <a:lstStyle/>
                    <a:p>
                      <a:pPr>
                        <a:lnSpc>
                          <a:spcPct val="100000"/>
                        </a:lnSpc>
                      </a:pPr>
                      <a:endParaRPr sz="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5"/>
                  </a:ext>
                </a:extLst>
              </a:tr>
              <a:tr h="205251">
                <a:tc gridSpan="2">
                  <a:txBody>
                    <a:bodyPr/>
                    <a:lstStyle/>
                    <a:p>
                      <a:pPr>
                        <a:lnSpc>
                          <a:spcPct val="100000"/>
                        </a:lnSpc>
                      </a:pPr>
                      <a:endParaRPr sz="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6"/>
                  </a:ext>
                </a:extLst>
              </a:tr>
              <a:tr h="103603">
                <a:tc gridSpan="2">
                  <a:txBody>
                    <a:bodyPr/>
                    <a:lstStyle/>
                    <a:p>
                      <a:pPr>
                        <a:lnSpc>
                          <a:spcPct val="100000"/>
                        </a:lnSpc>
                      </a:pPr>
                      <a:endParaRPr sz="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7"/>
                  </a:ext>
                </a:extLst>
              </a:tr>
              <a:tr h="305922">
                <a:tc gridSpan="2">
                  <a:txBody>
                    <a:bodyPr/>
                    <a:lstStyle/>
                    <a:p>
                      <a:pPr>
                        <a:lnSpc>
                          <a:spcPct val="100000"/>
                        </a:lnSpc>
                      </a:pPr>
                      <a:endParaRPr sz="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8"/>
                  </a:ext>
                </a:extLst>
              </a:tr>
            </a:tbl>
          </a:graphicData>
        </a:graphic>
      </p:graphicFrame>
      <p:pic>
        <p:nvPicPr>
          <p:cNvPr id="6" name="object 6"/>
          <p:cNvPicPr/>
          <p:nvPr/>
        </p:nvPicPr>
        <p:blipFill>
          <a:blip r:embed="rId4" cstate="print"/>
          <a:stretch>
            <a:fillRect/>
          </a:stretch>
        </p:blipFill>
        <p:spPr>
          <a:xfrm>
            <a:off x="4248453" y="1391555"/>
            <a:ext cx="1675852" cy="62736"/>
          </a:xfrm>
          <a:prstGeom prst="rect">
            <a:avLst/>
          </a:prstGeom>
        </p:spPr>
      </p:pic>
      <p:sp>
        <p:nvSpPr>
          <p:cNvPr id="7" name="object 7"/>
          <p:cNvSpPr/>
          <p:nvPr/>
        </p:nvSpPr>
        <p:spPr>
          <a:xfrm>
            <a:off x="4391457" y="1517087"/>
            <a:ext cx="31358" cy="32580"/>
          </a:xfrm>
          <a:custGeom>
            <a:avLst/>
            <a:gdLst/>
            <a:ahLst/>
            <a:cxnLst/>
            <a:rect l="l" t="t" r="r" b="b"/>
            <a:pathLst>
              <a:path w="48894" h="50800">
                <a:moveTo>
                  <a:pt x="24479" y="50387"/>
                </a:moveTo>
                <a:lnTo>
                  <a:pt x="14827" y="48504"/>
                </a:lnTo>
                <a:lnTo>
                  <a:pt x="7060" y="43326"/>
                </a:lnTo>
                <a:lnTo>
                  <a:pt x="1882" y="35559"/>
                </a:lnTo>
                <a:lnTo>
                  <a:pt x="0" y="25908"/>
                </a:lnTo>
                <a:lnTo>
                  <a:pt x="1882" y="16073"/>
                </a:lnTo>
                <a:lnTo>
                  <a:pt x="7060" y="7810"/>
                </a:lnTo>
                <a:lnTo>
                  <a:pt x="14827" y="2119"/>
                </a:lnTo>
                <a:lnTo>
                  <a:pt x="24479" y="0"/>
                </a:lnTo>
                <a:lnTo>
                  <a:pt x="34075" y="2119"/>
                </a:lnTo>
                <a:lnTo>
                  <a:pt x="41814" y="7810"/>
                </a:lnTo>
                <a:lnTo>
                  <a:pt x="46982" y="16073"/>
                </a:lnTo>
                <a:lnTo>
                  <a:pt x="48863" y="25908"/>
                </a:lnTo>
                <a:lnTo>
                  <a:pt x="46982" y="35559"/>
                </a:lnTo>
                <a:lnTo>
                  <a:pt x="41814" y="43326"/>
                </a:lnTo>
                <a:lnTo>
                  <a:pt x="34075" y="48504"/>
                </a:lnTo>
                <a:lnTo>
                  <a:pt x="24479" y="50387"/>
                </a:lnTo>
                <a:close/>
              </a:path>
            </a:pathLst>
          </a:custGeom>
          <a:solidFill>
            <a:srgbClr val="000000"/>
          </a:solidFill>
        </p:spPr>
        <p:txBody>
          <a:bodyPr wrap="square" lIns="0" tIns="0" rIns="0" bIns="0" rtlCol="0"/>
          <a:lstStyle/>
          <a:p>
            <a:pPr defTabSz="586405"/>
            <a:endParaRPr sz="1154">
              <a:solidFill>
                <a:prstClr val="black"/>
              </a:solidFill>
              <a:latin typeface="Calibri"/>
            </a:endParaRPr>
          </a:p>
        </p:txBody>
      </p:sp>
      <p:pic>
        <p:nvPicPr>
          <p:cNvPr id="8" name="object 8"/>
          <p:cNvPicPr/>
          <p:nvPr/>
        </p:nvPicPr>
        <p:blipFill>
          <a:blip r:embed="rId5" cstate="print"/>
          <a:stretch>
            <a:fillRect/>
          </a:stretch>
        </p:blipFill>
        <p:spPr>
          <a:xfrm>
            <a:off x="5449234" y="1503404"/>
            <a:ext cx="64751" cy="59742"/>
          </a:xfrm>
          <a:prstGeom prst="rect">
            <a:avLst/>
          </a:prstGeom>
        </p:spPr>
      </p:pic>
      <p:pic>
        <p:nvPicPr>
          <p:cNvPr id="9" name="object 9"/>
          <p:cNvPicPr/>
          <p:nvPr/>
        </p:nvPicPr>
        <p:blipFill>
          <a:blip r:embed="rId6" cstate="print"/>
          <a:stretch>
            <a:fillRect/>
          </a:stretch>
        </p:blipFill>
        <p:spPr>
          <a:xfrm>
            <a:off x="5565849" y="1503404"/>
            <a:ext cx="339886" cy="78374"/>
          </a:xfrm>
          <a:prstGeom prst="rect">
            <a:avLst/>
          </a:prstGeom>
        </p:spPr>
      </p:pic>
      <p:sp>
        <p:nvSpPr>
          <p:cNvPr id="10" name="object 10"/>
          <p:cNvSpPr/>
          <p:nvPr/>
        </p:nvSpPr>
        <p:spPr>
          <a:xfrm>
            <a:off x="5958571" y="1503343"/>
            <a:ext cx="410503" cy="61087"/>
          </a:xfrm>
          <a:custGeom>
            <a:avLst/>
            <a:gdLst/>
            <a:ahLst/>
            <a:cxnLst/>
            <a:rect l="l" t="t" r="r" b="b"/>
            <a:pathLst>
              <a:path w="640079" h="95250">
                <a:moveTo>
                  <a:pt x="21437" y="3149"/>
                </a:moveTo>
                <a:lnTo>
                  <a:pt x="18389" y="101"/>
                </a:lnTo>
                <a:lnTo>
                  <a:pt x="10769" y="101"/>
                </a:lnTo>
                <a:lnTo>
                  <a:pt x="7620" y="3149"/>
                </a:lnTo>
                <a:lnTo>
                  <a:pt x="7620" y="10769"/>
                </a:lnTo>
                <a:lnTo>
                  <a:pt x="10769" y="13817"/>
                </a:lnTo>
                <a:lnTo>
                  <a:pt x="18389" y="13817"/>
                </a:lnTo>
                <a:lnTo>
                  <a:pt x="21437" y="10769"/>
                </a:lnTo>
                <a:lnTo>
                  <a:pt x="21437" y="3149"/>
                </a:lnTo>
                <a:close/>
              </a:path>
              <a:path w="640079" h="95250">
                <a:moveTo>
                  <a:pt x="32105" y="91630"/>
                </a:moveTo>
                <a:lnTo>
                  <a:pt x="22961" y="90106"/>
                </a:lnTo>
                <a:lnTo>
                  <a:pt x="21437" y="88582"/>
                </a:lnTo>
                <a:lnTo>
                  <a:pt x="21437" y="30581"/>
                </a:lnTo>
                <a:lnTo>
                  <a:pt x="0" y="38201"/>
                </a:lnTo>
                <a:lnTo>
                  <a:pt x="0" y="39725"/>
                </a:lnTo>
                <a:lnTo>
                  <a:pt x="9245" y="39725"/>
                </a:lnTo>
                <a:lnTo>
                  <a:pt x="10769" y="41249"/>
                </a:lnTo>
                <a:lnTo>
                  <a:pt x="10769" y="88582"/>
                </a:lnTo>
                <a:lnTo>
                  <a:pt x="9245" y="90106"/>
                </a:lnTo>
                <a:lnTo>
                  <a:pt x="0" y="91630"/>
                </a:lnTo>
                <a:lnTo>
                  <a:pt x="0" y="93154"/>
                </a:lnTo>
                <a:lnTo>
                  <a:pt x="32105" y="93154"/>
                </a:lnTo>
                <a:lnTo>
                  <a:pt x="32105" y="91630"/>
                </a:lnTo>
                <a:close/>
              </a:path>
              <a:path w="640079" h="95250">
                <a:moveTo>
                  <a:pt x="102387" y="91630"/>
                </a:moveTo>
                <a:lnTo>
                  <a:pt x="94767" y="90106"/>
                </a:lnTo>
                <a:lnTo>
                  <a:pt x="93154" y="88582"/>
                </a:lnTo>
                <a:lnTo>
                  <a:pt x="93154" y="38201"/>
                </a:lnTo>
                <a:lnTo>
                  <a:pt x="87058" y="30581"/>
                </a:lnTo>
                <a:lnTo>
                  <a:pt x="71818" y="30581"/>
                </a:lnTo>
                <a:lnTo>
                  <a:pt x="67246" y="32105"/>
                </a:lnTo>
                <a:lnTo>
                  <a:pt x="58102" y="41249"/>
                </a:lnTo>
                <a:lnTo>
                  <a:pt x="58102" y="30581"/>
                </a:lnTo>
                <a:lnTo>
                  <a:pt x="56578" y="30581"/>
                </a:lnTo>
                <a:lnTo>
                  <a:pt x="50482" y="32105"/>
                </a:lnTo>
                <a:lnTo>
                  <a:pt x="45808" y="33629"/>
                </a:lnTo>
                <a:lnTo>
                  <a:pt x="38188" y="36677"/>
                </a:lnTo>
                <a:lnTo>
                  <a:pt x="38188" y="38201"/>
                </a:lnTo>
                <a:lnTo>
                  <a:pt x="45808" y="38201"/>
                </a:lnTo>
                <a:lnTo>
                  <a:pt x="47332" y="39725"/>
                </a:lnTo>
                <a:lnTo>
                  <a:pt x="47332" y="88582"/>
                </a:lnTo>
                <a:lnTo>
                  <a:pt x="45808" y="90106"/>
                </a:lnTo>
                <a:lnTo>
                  <a:pt x="38188" y="91630"/>
                </a:lnTo>
                <a:lnTo>
                  <a:pt x="38188" y="93154"/>
                </a:lnTo>
                <a:lnTo>
                  <a:pt x="67246" y="93154"/>
                </a:lnTo>
                <a:lnTo>
                  <a:pt x="67246" y="91630"/>
                </a:lnTo>
                <a:lnTo>
                  <a:pt x="59626" y="90106"/>
                </a:lnTo>
                <a:lnTo>
                  <a:pt x="58102" y="88582"/>
                </a:lnTo>
                <a:lnTo>
                  <a:pt x="58102" y="45821"/>
                </a:lnTo>
                <a:lnTo>
                  <a:pt x="64198" y="39725"/>
                </a:lnTo>
                <a:lnTo>
                  <a:pt x="67246" y="38201"/>
                </a:lnTo>
                <a:lnTo>
                  <a:pt x="79438" y="38201"/>
                </a:lnTo>
                <a:lnTo>
                  <a:pt x="82486" y="41249"/>
                </a:lnTo>
                <a:lnTo>
                  <a:pt x="82486" y="88582"/>
                </a:lnTo>
                <a:lnTo>
                  <a:pt x="80962" y="90106"/>
                </a:lnTo>
                <a:lnTo>
                  <a:pt x="73342" y="91630"/>
                </a:lnTo>
                <a:lnTo>
                  <a:pt x="73342" y="93154"/>
                </a:lnTo>
                <a:lnTo>
                  <a:pt x="102387" y="93154"/>
                </a:lnTo>
                <a:lnTo>
                  <a:pt x="102387" y="91630"/>
                </a:lnTo>
                <a:close/>
              </a:path>
              <a:path w="640079" h="95250">
                <a:moveTo>
                  <a:pt x="155829" y="3048"/>
                </a:moveTo>
                <a:lnTo>
                  <a:pt x="149733" y="0"/>
                </a:lnTo>
                <a:lnTo>
                  <a:pt x="134493" y="0"/>
                </a:lnTo>
                <a:lnTo>
                  <a:pt x="126784" y="3048"/>
                </a:lnTo>
                <a:lnTo>
                  <a:pt x="123736" y="9245"/>
                </a:lnTo>
                <a:lnTo>
                  <a:pt x="119164" y="15341"/>
                </a:lnTo>
                <a:lnTo>
                  <a:pt x="117640" y="19913"/>
                </a:lnTo>
                <a:lnTo>
                  <a:pt x="117640" y="32105"/>
                </a:lnTo>
                <a:lnTo>
                  <a:pt x="106972" y="32105"/>
                </a:lnTo>
                <a:lnTo>
                  <a:pt x="106972" y="35153"/>
                </a:lnTo>
                <a:lnTo>
                  <a:pt x="117640" y="35153"/>
                </a:lnTo>
                <a:lnTo>
                  <a:pt x="117640" y="88582"/>
                </a:lnTo>
                <a:lnTo>
                  <a:pt x="116116" y="90106"/>
                </a:lnTo>
                <a:lnTo>
                  <a:pt x="106972" y="91630"/>
                </a:lnTo>
                <a:lnTo>
                  <a:pt x="106972" y="93154"/>
                </a:lnTo>
                <a:lnTo>
                  <a:pt x="142113" y="93154"/>
                </a:lnTo>
                <a:lnTo>
                  <a:pt x="142113" y="91630"/>
                </a:lnTo>
                <a:lnTo>
                  <a:pt x="131445" y="90106"/>
                </a:lnTo>
                <a:lnTo>
                  <a:pt x="129832" y="88582"/>
                </a:lnTo>
                <a:lnTo>
                  <a:pt x="129832" y="35153"/>
                </a:lnTo>
                <a:lnTo>
                  <a:pt x="146685" y="35153"/>
                </a:lnTo>
                <a:lnTo>
                  <a:pt x="146685" y="32105"/>
                </a:lnTo>
                <a:lnTo>
                  <a:pt x="129832" y="32105"/>
                </a:lnTo>
                <a:lnTo>
                  <a:pt x="129832" y="7721"/>
                </a:lnTo>
                <a:lnTo>
                  <a:pt x="132969" y="3048"/>
                </a:lnTo>
                <a:lnTo>
                  <a:pt x="140589" y="3048"/>
                </a:lnTo>
                <a:lnTo>
                  <a:pt x="142113" y="4673"/>
                </a:lnTo>
                <a:lnTo>
                  <a:pt x="145161" y="9245"/>
                </a:lnTo>
                <a:lnTo>
                  <a:pt x="146685" y="12293"/>
                </a:lnTo>
                <a:lnTo>
                  <a:pt x="148209" y="13817"/>
                </a:lnTo>
                <a:lnTo>
                  <a:pt x="154305" y="13817"/>
                </a:lnTo>
                <a:lnTo>
                  <a:pt x="155829" y="10769"/>
                </a:lnTo>
                <a:lnTo>
                  <a:pt x="155829" y="3048"/>
                </a:lnTo>
                <a:close/>
              </a:path>
              <a:path w="640079" h="95250">
                <a:moveTo>
                  <a:pt x="213829" y="61150"/>
                </a:moveTo>
                <a:lnTo>
                  <a:pt x="211670" y="48628"/>
                </a:lnTo>
                <a:lnTo>
                  <a:pt x="205638" y="38976"/>
                </a:lnTo>
                <a:lnTo>
                  <a:pt x="201637" y="36271"/>
                </a:lnTo>
                <a:lnTo>
                  <a:pt x="201637" y="65722"/>
                </a:lnTo>
                <a:lnTo>
                  <a:pt x="200545" y="76022"/>
                </a:lnTo>
                <a:lnTo>
                  <a:pt x="197446" y="83718"/>
                </a:lnTo>
                <a:lnTo>
                  <a:pt x="192646" y="88544"/>
                </a:lnTo>
                <a:lnTo>
                  <a:pt x="186397" y="90208"/>
                </a:lnTo>
                <a:lnTo>
                  <a:pt x="180213" y="90208"/>
                </a:lnTo>
                <a:lnTo>
                  <a:pt x="175641" y="87160"/>
                </a:lnTo>
                <a:lnTo>
                  <a:pt x="172593" y="81064"/>
                </a:lnTo>
                <a:lnTo>
                  <a:pt x="169710" y="75882"/>
                </a:lnTo>
                <a:lnTo>
                  <a:pt x="167830" y="69735"/>
                </a:lnTo>
                <a:lnTo>
                  <a:pt x="166801" y="62750"/>
                </a:lnTo>
                <a:lnTo>
                  <a:pt x="166497" y="55054"/>
                </a:lnTo>
                <a:lnTo>
                  <a:pt x="167589" y="46532"/>
                </a:lnTo>
                <a:lnTo>
                  <a:pt x="170688" y="39738"/>
                </a:lnTo>
                <a:lnTo>
                  <a:pt x="175501" y="35255"/>
                </a:lnTo>
                <a:lnTo>
                  <a:pt x="181737" y="33629"/>
                </a:lnTo>
                <a:lnTo>
                  <a:pt x="190030" y="36055"/>
                </a:lnTo>
                <a:lnTo>
                  <a:pt x="196303" y="42786"/>
                </a:lnTo>
                <a:lnTo>
                  <a:pt x="200266" y="52959"/>
                </a:lnTo>
                <a:lnTo>
                  <a:pt x="201637" y="65722"/>
                </a:lnTo>
                <a:lnTo>
                  <a:pt x="201637" y="36271"/>
                </a:lnTo>
                <a:lnTo>
                  <a:pt x="197739" y="33629"/>
                </a:lnTo>
                <a:lnTo>
                  <a:pt x="196481" y="32778"/>
                </a:lnTo>
                <a:lnTo>
                  <a:pt x="184873" y="30581"/>
                </a:lnTo>
                <a:lnTo>
                  <a:pt x="172351" y="32791"/>
                </a:lnTo>
                <a:lnTo>
                  <a:pt x="162699" y="39166"/>
                </a:lnTo>
                <a:lnTo>
                  <a:pt x="156502" y="49263"/>
                </a:lnTo>
                <a:lnTo>
                  <a:pt x="154305" y="62674"/>
                </a:lnTo>
                <a:lnTo>
                  <a:pt x="156476" y="75450"/>
                </a:lnTo>
                <a:lnTo>
                  <a:pt x="162496" y="85623"/>
                </a:lnTo>
                <a:lnTo>
                  <a:pt x="171665" y="92354"/>
                </a:lnTo>
                <a:lnTo>
                  <a:pt x="183261" y="94780"/>
                </a:lnTo>
                <a:lnTo>
                  <a:pt x="195795" y="92113"/>
                </a:lnTo>
                <a:lnTo>
                  <a:pt x="198323" y="90208"/>
                </a:lnTo>
                <a:lnTo>
                  <a:pt x="205447" y="84861"/>
                </a:lnTo>
                <a:lnTo>
                  <a:pt x="211645" y="74168"/>
                </a:lnTo>
                <a:lnTo>
                  <a:pt x="213829" y="61150"/>
                </a:lnTo>
                <a:close/>
              </a:path>
              <a:path w="640079" h="95250">
                <a:moveTo>
                  <a:pt x="264223" y="32105"/>
                </a:moveTo>
                <a:lnTo>
                  <a:pt x="261175" y="30581"/>
                </a:lnTo>
                <a:lnTo>
                  <a:pt x="250507" y="30581"/>
                </a:lnTo>
                <a:lnTo>
                  <a:pt x="247459" y="33629"/>
                </a:lnTo>
                <a:lnTo>
                  <a:pt x="239839" y="42773"/>
                </a:lnTo>
                <a:lnTo>
                  <a:pt x="239839" y="30581"/>
                </a:lnTo>
                <a:lnTo>
                  <a:pt x="232219" y="33629"/>
                </a:lnTo>
                <a:lnTo>
                  <a:pt x="227558" y="35153"/>
                </a:lnTo>
                <a:lnTo>
                  <a:pt x="219938" y="36677"/>
                </a:lnTo>
                <a:lnTo>
                  <a:pt x="219938" y="39725"/>
                </a:lnTo>
                <a:lnTo>
                  <a:pt x="227558" y="39725"/>
                </a:lnTo>
                <a:lnTo>
                  <a:pt x="229171" y="41249"/>
                </a:lnTo>
                <a:lnTo>
                  <a:pt x="229171" y="88684"/>
                </a:lnTo>
                <a:lnTo>
                  <a:pt x="227558" y="88684"/>
                </a:lnTo>
                <a:lnTo>
                  <a:pt x="218414" y="90208"/>
                </a:lnTo>
                <a:lnTo>
                  <a:pt x="218414" y="93256"/>
                </a:lnTo>
                <a:lnTo>
                  <a:pt x="252031" y="93256"/>
                </a:lnTo>
                <a:lnTo>
                  <a:pt x="252031" y="90208"/>
                </a:lnTo>
                <a:lnTo>
                  <a:pt x="242887" y="90208"/>
                </a:lnTo>
                <a:lnTo>
                  <a:pt x="239839" y="88684"/>
                </a:lnTo>
                <a:lnTo>
                  <a:pt x="239839" y="45821"/>
                </a:lnTo>
                <a:lnTo>
                  <a:pt x="242277" y="42773"/>
                </a:lnTo>
                <a:lnTo>
                  <a:pt x="245935" y="38201"/>
                </a:lnTo>
                <a:lnTo>
                  <a:pt x="250507" y="38201"/>
                </a:lnTo>
                <a:lnTo>
                  <a:pt x="255079" y="42773"/>
                </a:lnTo>
                <a:lnTo>
                  <a:pt x="262699" y="42773"/>
                </a:lnTo>
                <a:lnTo>
                  <a:pt x="264223" y="41249"/>
                </a:lnTo>
                <a:lnTo>
                  <a:pt x="264223" y="38201"/>
                </a:lnTo>
                <a:lnTo>
                  <a:pt x="264223" y="32105"/>
                </a:lnTo>
                <a:close/>
              </a:path>
              <a:path w="640079" h="95250">
                <a:moveTo>
                  <a:pt x="369671" y="90208"/>
                </a:moveTo>
                <a:lnTo>
                  <a:pt x="361950" y="90208"/>
                </a:lnTo>
                <a:lnTo>
                  <a:pt x="360426" y="87160"/>
                </a:lnTo>
                <a:lnTo>
                  <a:pt x="360426" y="55054"/>
                </a:lnTo>
                <a:lnTo>
                  <a:pt x="359549" y="44119"/>
                </a:lnTo>
                <a:lnTo>
                  <a:pt x="356806" y="36499"/>
                </a:lnTo>
                <a:lnTo>
                  <a:pt x="352069" y="32029"/>
                </a:lnTo>
                <a:lnTo>
                  <a:pt x="345186" y="30581"/>
                </a:lnTo>
                <a:lnTo>
                  <a:pt x="337566" y="30581"/>
                </a:lnTo>
                <a:lnTo>
                  <a:pt x="329946" y="33629"/>
                </a:lnTo>
                <a:lnTo>
                  <a:pt x="322326" y="41249"/>
                </a:lnTo>
                <a:lnTo>
                  <a:pt x="320802" y="33629"/>
                </a:lnTo>
                <a:lnTo>
                  <a:pt x="316141" y="30581"/>
                </a:lnTo>
                <a:lnTo>
                  <a:pt x="302425" y="30581"/>
                </a:lnTo>
                <a:lnTo>
                  <a:pt x="297853" y="32105"/>
                </a:lnTo>
                <a:lnTo>
                  <a:pt x="287185" y="41249"/>
                </a:lnTo>
                <a:lnTo>
                  <a:pt x="287185" y="30581"/>
                </a:lnTo>
                <a:lnTo>
                  <a:pt x="285661" y="30581"/>
                </a:lnTo>
                <a:lnTo>
                  <a:pt x="279565" y="32105"/>
                </a:lnTo>
                <a:lnTo>
                  <a:pt x="274993" y="33629"/>
                </a:lnTo>
                <a:lnTo>
                  <a:pt x="267271" y="36677"/>
                </a:lnTo>
                <a:lnTo>
                  <a:pt x="267271" y="38201"/>
                </a:lnTo>
                <a:lnTo>
                  <a:pt x="274993" y="38201"/>
                </a:lnTo>
                <a:lnTo>
                  <a:pt x="276517" y="39725"/>
                </a:lnTo>
                <a:lnTo>
                  <a:pt x="276517" y="88684"/>
                </a:lnTo>
                <a:lnTo>
                  <a:pt x="274993" y="90208"/>
                </a:lnTo>
                <a:lnTo>
                  <a:pt x="267271" y="90208"/>
                </a:lnTo>
                <a:lnTo>
                  <a:pt x="267271" y="93256"/>
                </a:lnTo>
                <a:lnTo>
                  <a:pt x="296329" y="93256"/>
                </a:lnTo>
                <a:lnTo>
                  <a:pt x="296329" y="90208"/>
                </a:lnTo>
                <a:lnTo>
                  <a:pt x="290233" y="90208"/>
                </a:lnTo>
                <a:lnTo>
                  <a:pt x="287185" y="88684"/>
                </a:lnTo>
                <a:lnTo>
                  <a:pt x="287185" y="44297"/>
                </a:lnTo>
                <a:lnTo>
                  <a:pt x="288709" y="44297"/>
                </a:lnTo>
                <a:lnTo>
                  <a:pt x="293281" y="39725"/>
                </a:lnTo>
                <a:lnTo>
                  <a:pt x="299377" y="36677"/>
                </a:lnTo>
                <a:lnTo>
                  <a:pt x="310045" y="36677"/>
                </a:lnTo>
                <a:lnTo>
                  <a:pt x="313093" y="41249"/>
                </a:lnTo>
                <a:lnTo>
                  <a:pt x="313093" y="88684"/>
                </a:lnTo>
                <a:lnTo>
                  <a:pt x="311569" y="90208"/>
                </a:lnTo>
                <a:lnTo>
                  <a:pt x="303949" y="90208"/>
                </a:lnTo>
                <a:lnTo>
                  <a:pt x="303949" y="93256"/>
                </a:lnTo>
                <a:lnTo>
                  <a:pt x="334518" y="93256"/>
                </a:lnTo>
                <a:lnTo>
                  <a:pt x="334518" y="90208"/>
                </a:lnTo>
                <a:lnTo>
                  <a:pt x="326898" y="90208"/>
                </a:lnTo>
                <a:lnTo>
                  <a:pt x="323850" y="88684"/>
                </a:lnTo>
                <a:lnTo>
                  <a:pt x="323850" y="45821"/>
                </a:lnTo>
                <a:lnTo>
                  <a:pt x="328422" y="39725"/>
                </a:lnTo>
                <a:lnTo>
                  <a:pt x="332994" y="36677"/>
                </a:lnTo>
                <a:lnTo>
                  <a:pt x="346710" y="36677"/>
                </a:lnTo>
                <a:lnTo>
                  <a:pt x="349758" y="41249"/>
                </a:lnTo>
                <a:lnTo>
                  <a:pt x="349758" y="88684"/>
                </a:lnTo>
                <a:lnTo>
                  <a:pt x="348234" y="90208"/>
                </a:lnTo>
                <a:lnTo>
                  <a:pt x="340614" y="90208"/>
                </a:lnTo>
                <a:lnTo>
                  <a:pt x="340614" y="93256"/>
                </a:lnTo>
                <a:lnTo>
                  <a:pt x="369671" y="93256"/>
                </a:lnTo>
                <a:lnTo>
                  <a:pt x="369671" y="90208"/>
                </a:lnTo>
                <a:close/>
              </a:path>
              <a:path w="640079" h="95250">
                <a:moveTo>
                  <a:pt x="429196" y="84112"/>
                </a:moveTo>
                <a:lnTo>
                  <a:pt x="426148" y="85636"/>
                </a:lnTo>
                <a:lnTo>
                  <a:pt x="424624" y="87160"/>
                </a:lnTo>
                <a:lnTo>
                  <a:pt x="420052" y="87160"/>
                </a:lnTo>
                <a:lnTo>
                  <a:pt x="418528" y="84112"/>
                </a:lnTo>
                <a:lnTo>
                  <a:pt x="418528" y="56578"/>
                </a:lnTo>
                <a:lnTo>
                  <a:pt x="418528" y="41249"/>
                </a:lnTo>
                <a:lnTo>
                  <a:pt x="415480" y="38201"/>
                </a:lnTo>
                <a:lnTo>
                  <a:pt x="413194" y="33629"/>
                </a:lnTo>
                <a:lnTo>
                  <a:pt x="412432" y="32105"/>
                </a:lnTo>
                <a:lnTo>
                  <a:pt x="407771" y="30581"/>
                </a:lnTo>
                <a:lnTo>
                  <a:pt x="398627" y="30581"/>
                </a:lnTo>
                <a:lnTo>
                  <a:pt x="389902" y="31673"/>
                </a:lnTo>
                <a:lnTo>
                  <a:pt x="382625" y="34772"/>
                </a:lnTo>
                <a:lnTo>
                  <a:pt x="377621" y="39585"/>
                </a:lnTo>
                <a:lnTo>
                  <a:pt x="375767" y="45821"/>
                </a:lnTo>
                <a:lnTo>
                  <a:pt x="375767" y="48958"/>
                </a:lnTo>
                <a:lnTo>
                  <a:pt x="378815" y="52006"/>
                </a:lnTo>
                <a:lnTo>
                  <a:pt x="384911" y="52006"/>
                </a:lnTo>
                <a:lnTo>
                  <a:pt x="387959" y="48958"/>
                </a:lnTo>
                <a:lnTo>
                  <a:pt x="387959" y="36677"/>
                </a:lnTo>
                <a:lnTo>
                  <a:pt x="391007" y="33629"/>
                </a:lnTo>
                <a:lnTo>
                  <a:pt x="403199" y="33629"/>
                </a:lnTo>
                <a:lnTo>
                  <a:pt x="407771" y="36677"/>
                </a:lnTo>
                <a:lnTo>
                  <a:pt x="407771" y="53530"/>
                </a:lnTo>
                <a:lnTo>
                  <a:pt x="407771" y="56578"/>
                </a:lnTo>
                <a:lnTo>
                  <a:pt x="407771" y="81064"/>
                </a:lnTo>
                <a:lnTo>
                  <a:pt x="406247" y="81064"/>
                </a:lnTo>
                <a:lnTo>
                  <a:pt x="404723" y="82588"/>
                </a:lnTo>
                <a:lnTo>
                  <a:pt x="400151" y="85636"/>
                </a:lnTo>
                <a:lnTo>
                  <a:pt x="389483" y="85636"/>
                </a:lnTo>
                <a:lnTo>
                  <a:pt x="384911" y="81064"/>
                </a:lnTo>
                <a:lnTo>
                  <a:pt x="384911" y="74866"/>
                </a:lnTo>
                <a:lnTo>
                  <a:pt x="386118" y="69659"/>
                </a:lnTo>
                <a:lnTo>
                  <a:pt x="390055" y="65151"/>
                </a:lnTo>
                <a:lnTo>
                  <a:pt x="397116" y="60947"/>
                </a:lnTo>
                <a:lnTo>
                  <a:pt x="407771" y="56578"/>
                </a:lnTo>
                <a:lnTo>
                  <a:pt x="407771" y="53530"/>
                </a:lnTo>
                <a:lnTo>
                  <a:pt x="374243" y="74866"/>
                </a:lnTo>
                <a:lnTo>
                  <a:pt x="374243" y="88684"/>
                </a:lnTo>
                <a:lnTo>
                  <a:pt x="378815" y="94780"/>
                </a:lnTo>
                <a:lnTo>
                  <a:pt x="394055" y="94780"/>
                </a:lnTo>
                <a:lnTo>
                  <a:pt x="400151" y="91732"/>
                </a:lnTo>
                <a:lnTo>
                  <a:pt x="406247" y="85636"/>
                </a:lnTo>
                <a:lnTo>
                  <a:pt x="407771" y="84112"/>
                </a:lnTo>
                <a:lnTo>
                  <a:pt x="407771" y="91732"/>
                </a:lnTo>
                <a:lnTo>
                  <a:pt x="410908" y="94780"/>
                </a:lnTo>
                <a:lnTo>
                  <a:pt x="421576" y="94780"/>
                </a:lnTo>
                <a:lnTo>
                  <a:pt x="424624" y="93256"/>
                </a:lnTo>
                <a:lnTo>
                  <a:pt x="429196" y="87160"/>
                </a:lnTo>
                <a:lnTo>
                  <a:pt x="429196" y="84112"/>
                </a:lnTo>
                <a:close/>
              </a:path>
              <a:path w="640079" h="95250">
                <a:moveTo>
                  <a:pt x="467398" y="84112"/>
                </a:moveTo>
                <a:lnTo>
                  <a:pt x="465874" y="82588"/>
                </a:lnTo>
                <a:lnTo>
                  <a:pt x="462826" y="85636"/>
                </a:lnTo>
                <a:lnTo>
                  <a:pt x="461200" y="87160"/>
                </a:lnTo>
                <a:lnTo>
                  <a:pt x="452056" y="87160"/>
                </a:lnTo>
                <a:lnTo>
                  <a:pt x="450532" y="84112"/>
                </a:lnTo>
                <a:lnTo>
                  <a:pt x="450532" y="35153"/>
                </a:lnTo>
                <a:lnTo>
                  <a:pt x="464350" y="35153"/>
                </a:lnTo>
                <a:lnTo>
                  <a:pt x="464350" y="32105"/>
                </a:lnTo>
                <a:lnTo>
                  <a:pt x="450532" y="32105"/>
                </a:lnTo>
                <a:lnTo>
                  <a:pt x="450532" y="13817"/>
                </a:lnTo>
                <a:lnTo>
                  <a:pt x="449008" y="13817"/>
                </a:lnTo>
                <a:lnTo>
                  <a:pt x="449008" y="15341"/>
                </a:lnTo>
                <a:lnTo>
                  <a:pt x="445960" y="18389"/>
                </a:lnTo>
                <a:lnTo>
                  <a:pt x="441388" y="24485"/>
                </a:lnTo>
                <a:lnTo>
                  <a:pt x="435292" y="32105"/>
                </a:lnTo>
                <a:lnTo>
                  <a:pt x="433768" y="32105"/>
                </a:lnTo>
                <a:lnTo>
                  <a:pt x="432244" y="33629"/>
                </a:lnTo>
                <a:lnTo>
                  <a:pt x="430720" y="33629"/>
                </a:lnTo>
                <a:lnTo>
                  <a:pt x="430720" y="35153"/>
                </a:lnTo>
                <a:lnTo>
                  <a:pt x="438340" y="35153"/>
                </a:lnTo>
                <a:lnTo>
                  <a:pt x="438340" y="88684"/>
                </a:lnTo>
                <a:lnTo>
                  <a:pt x="442912" y="94780"/>
                </a:lnTo>
                <a:lnTo>
                  <a:pt x="458152" y="94780"/>
                </a:lnTo>
                <a:lnTo>
                  <a:pt x="462826" y="91732"/>
                </a:lnTo>
                <a:lnTo>
                  <a:pt x="465569" y="87160"/>
                </a:lnTo>
                <a:lnTo>
                  <a:pt x="467398" y="84112"/>
                </a:lnTo>
                <a:close/>
              </a:path>
              <a:path w="640079" h="95250">
                <a:moveTo>
                  <a:pt x="490258" y="3149"/>
                </a:moveTo>
                <a:lnTo>
                  <a:pt x="487210" y="101"/>
                </a:lnTo>
                <a:lnTo>
                  <a:pt x="479590" y="101"/>
                </a:lnTo>
                <a:lnTo>
                  <a:pt x="476440" y="3149"/>
                </a:lnTo>
                <a:lnTo>
                  <a:pt x="476440" y="10769"/>
                </a:lnTo>
                <a:lnTo>
                  <a:pt x="479590" y="13817"/>
                </a:lnTo>
                <a:lnTo>
                  <a:pt x="487210" y="13817"/>
                </a:lnTo>
                <a:lnTo>
                  <a:pt x="490258" y="10769"/>
                </a:lnTo>
                <a:lnTo>
                  <a:pt x="490258" y="3149"/>
                </a:lnTo>
                <a:close/>
              </a:path>
              <a:path w="640079" h="95250">
                <a:moveTo>
                  <a:pt x="500926" y="91630"/>
                </a:moveTo>
                <a:lnTo>
                  <a:pt x="491782" y="90106"/>
                </a:lnTo>
                <a:lnTo>
                  <a:pt x="490258" y="88582"/>
                </a:lnTo>
                <a:lnTo>
                  <a:pt x="490258" y="30581"/>
                </a:lnTo>
                <a:lnTo>
                  <a:pt x="468820" y="38201"/>
                </a:lnTo>
                <a:lnTo>
                  <a:pt x="468820" y="39725"/>
                </a:lnTo>
                <a:lnTo>
                  <a:pt x="478066" y="39725"/>
                </a:lnTo>
                <a:lnTo>
                  <a:pt x="479590" y="41249"/>
                </a:lnTo>
                <a:lnTo>
                  <a:pt x="479590" y="88582"/>
                </a:lnTo>
                <a:lnTo>
                  <a:pt x="478066" y="90106"/>
                </a:lnTo>
                <a:lnTo>
                  <a:pt x="468820" y="91630"/>
                </a:lnTo>
                <a:lnTo>
                  <a:pt x="468820" y="93154"/>
                </a:lnTo>
                <a:lnTo>
                  <a:pt x="500926" y="93154"/>
                </a:lnTo>
                <a:lnTo>
                  <a:pt x="500926" y="91630"/>
                </a:lnTo>
                <a:close/>
              </a:path>
              <a:path w="640079" h="95250">
                <a:moveTo>
                  <a:pt x="569683" y="61061"/>
                </a:moveTo>
                <a:lnTo>
                  <a:pt x="567283" y="48577"/>
                </a:lnTo>
                <a:lnTo>
                  <a:pt x="560730" y="38963"/>
                </a:lnTo>
                <a:lnTo>
                  <a:pt x="557491" y="36906"/>
                </a:lnTo>
                <a:lnTo>
                  <a:pt x="557491" y="65633"/>
                </a:lnTo>
                <a:lnTo>
                  <a:pt x="556374" y="75869"/>
                </a:lnTo>
                <a:lnTo>
                  <a:pt x="553110" y="83540"/>
                </a:lnTo>
                <a:lnTo>
                  <a:pt x="547814" y="88353"/>
                </a:lnTo>
                <a:lnTo>
                  <a:pt x="540639" y="90017"/>
                </a:lnTo>
                <a:lnTo>
                  <a:pt x="534543" y="90017"/>
                </a:lnTo>
                <a:lnTo>
                  <a:pt x="520827" y="54965"/>
                </a:lnTo>
                <a:lnTo>
                  <a:pt x="522160" y="46482"/>
                </a:lnTo>
                <a:lnTo>
                  <a:pt x="525780" y="39725"/>
                </a:lnTo>
                <a:lnTo>
                  <a:pt x="531114" y="35242"/>
                </a:lnTo>
                <a:lnTo>
                  <a:pt x="537591" y="33629"/>
                </a:lnTo>
                <a:lnTo>
                  <a:pt x="545236" y="36055"/>
                </a:lnTo>
                <a:lnTo>
                  <a:pt x="551586" y="42773"/>
                </a:lnTo>
                <a:lnTo>
                  <a:pt x="555904" y="52920"/>
                </a:lnTo>
                <a:lnTo>
                  <a:pt x="557491" y="65633"/>
                </a:lnTo>
                <a:lnTo>
                  <a:pt x="557491" y="36906"/>
                </a:lnTo>
                <a:lnTo>
                  <a:pt x="552348" y="33629"/>
                </a:lnTo>
                <a:lnTo>
                  <a:pt x="551002" y="32766"/>
                </a:lnTo>
                <a:lnTo>
                  <a:pt x="539115" y="30581"/>
                </a:lnTo>
                <a:lnTo>
                  <a:pt x="526630" y="32791"/>
                </a:lnTo>
                <a:lnTo>
                  <a:pt x="517017" y="39154"/>
                </a:lnTo>
                <a:lnTo>
                  <a:pt x="510819" y="49225"/>
                </a:lnTo>
                <a:lnTo>
                  <a:pt x="508635" y="62585"/>
                </a:lnTo>
                <a:lnTo>
                  <a:pt x="511035" y="75311"/>
                </a:lnTo>
                <a:lnTo>
                  <a:pt x="517588" y="85496"/>
                </a:lnTo>
                <a:lnTo>
                  <a:pt x="527278" y="92240"/>
                </a:lnTo>
                <a:lnTo>
                  <a:pt x="539115" y="94678"/>
                </a:lnTo>
                <a:lnTo>
                  <a:pt x="551002" y="91998"/>
                </a:lnTo>
                <a:lnTo>
                  <a:pt x="553656" y="90017"/>
                </a:lnTo>
                <a:lnTo>
                  <a:pt x="560730" y="84734"/>
                </a:lnTo>
                <a:lnTo>
                  <a:pt x="567283" y="74028"/>
                </a:lnTo>
                <a:lnTo>
                  <a:pt x="569683" y="61061"/>
                </a:lnTo>
                <a:close/>
              </a:path>
              <a:path w="640079" h="95250">
                <a:moveTo>
                  <a:pt x="639978" y="91630"/>
                </a:moveTo>
                <a:lnTo>
                  <a:pt x="632358" y="90106"/>
                </a:lnTo>
                <a:lnTo>
                  <a:pt x="630745" y="88582"/>
                </a:lnTo>
                <a:lnTo>
                  <a:pt x="630745" y="38201"/>
                </a:lnTo>
                <a:lnTo>
                  <a:pt x="624649" y="30581"/>
                </a:lnTo>
                <a:lnTo>
                  <a:pt x="609409" y="30581"/>
                </a:lnTo>
                <a:lnTo>
                  <a:pt x="604837" y="32105"/>
                </a:lnTo>
                <a:lnTo>
                  <a:pt x="595693" y="41249"/>
                </a:lnTo>
                <a:lnTo>
                  <a:pt x="595693" y="30581"/>
                </a:lnTo>
                <a:lnTo>
                  <a:pt x="594169" y="30581"/>
                </a:lnTo>
                <a:lnTo>
                  <a:pt x="588073" y="32105"/>
                </a:lnTo>
                <a:lnTo>
                  <a:pt x="583399" y="33629"/>
                </a:lnTo>
                <a:lnTo>
                  <a:pt x="575779" y="36677"/>
                </a:lnTo>
                <a:lnTo>
                  <a:pt x="575779" y="38201"/>
                </a:lnTo>
                <a:lnTo>
                  <a:pt x="583399" y="38201"/>
                </a:lnTo>
                <a:lnTo>
                  <a:pt x="584923" y="39725"/>
                </a:lnTo>
                <a:lnTo>
                  <a:pt x="584923" y="88582"/>
                </a:lnTo>
                <a:lnTo>
                  <a:pt x="583399" y="90106"/>
                </a:lnTo>
                <a:lnTo>
                  <a:pt x="575779" y="91630"/>
                </a:lnTo>
                <a:lnTo>
                  <a:pt x="575779" y="93154"/>
                </a:lnTo>
                <a:lnTo>
                  <a:pt x="604837" y="93154"/>
                </a:lnTo>
                <a:lnTo>
                  <a:pt x="604837" y="91630"/>
                </a:lnTo>
                <a:lnTo>
                  <a:pt x="597217" y="90106"/>
                </a:lnTo>
                <a:lnTo>
                  <a:pt x="595693" y="88582"/>
                </a:lnTo>
                <a:lnTo>
                  <a:pt x="595693" y="45821"/>
                </a:lnTo>
                <a:lnTo>
                  <a:pt x="601789" y="39725"/>
                </a:lnTo>
                <a:lnTo>
                  <a:pt x="604837" y="38201"/>
                </a:lnTo>
                <a:lnTo>
                  <a:pt x="617029" y="38201"/>
                </a:lnTo>
                <a:lnTo>
                  <a:pt x="620077" y="41249"/>
                </a:lnTo>
                <a:lnTo>
                  <a:pt x="620077" y="88582"/>
                </a:lnTo>
                <a:lnTo>
                  <a:pt x="618553" y="90106"/>
                </a:lnTo>
                <a:lnTo>
                  <a:pt x="610933" y="91630"/>
                </a:lnTo>
                <a:lnTo>
                  <a:pt x="610933" y="93154"/>
                </a:lnTo>
                <a:lnTo>
                  <a:pt x="639978" y="93154"/>
                </a:lnTo>
                <a:lnTo>
                  <a:pt x="639978" y="91630"/>
                </a:lnTo>
                <a:close/>
              </a:path>
            </a:pathLst>
          </a:custGeom>
          <a:solidFill>
            <a:srgbClr val="000000"/>
          </a:solidFill>
        </p:spPr>
        <p:txBody>
          <a:bodyPr wrap="square" lIns="0" tIns="0" rIns="0" bIns="0" rtlCol="0"/>
          <a:lstStyle/>
          <a:p>
            <a:pPr defTabSz="586405"/>
            <a:endParaRPr sz="1154">
              <a:solidFill>
                <a:prstClr val="black"/>
              </a:solidFill>
              <a:latin typeface="Calibri"/>
            </a:endParaRPr>
          </a:p>
        </p:txBody>
      </p:sp>
      <p:pic>
        <p:nvPicPr>
          <p:cNvPr id="11" name="object 11"/>
          <p:cNvPicPr/>
          <p:nvPr/>
        </p:nvPicPr>
        <p:blipFill>
          <a:blip r:embed="rId7" cstate="print"/>
          <a:stretch>
            <a:fillRect/>
          </a:stretch>
        </p:blipFill>
        <p:spPr>
          <a:xfrm>
            <a:off x="6421918" y="1503344"/>
            <a:ext cx="122417" cy="60781"/>
          </a:xfrm>
          <a:prstGeom prst="rect">
            <a:avLst/>
          </a:prstGeom>
        </p:spPr>
      </p:pic>
      <p:pic>
        <p:nvPicPr>
          <p:cNvPr id="12" name="object 12"/>
          <p:cNvPicPr/>
          <p:nvPr/>
        </p:nvPicPr>
        <p:blipFill>
          <a:blip r:embed="rId8" cstate="print"/>
          <a:stretch>
            <a:fillRect/>
          </a:stretch>
        </p:blipFill>
        <p:spPr>
          <a:xfrm>
            <a:off x="6598214" y="1503344"/>
            <a:ext cx="260535" cy="78435"/>
          </a:xfrm>
          <a:prstGeom prst="rect">
            <a:avLst/>
          </a:prstGeom>
        </p:spPr>
      </p:pic>
      <p:pic>
        <p:nvPicPr>
          <p:cNvPr id="13" name="object 13"/>
          <p:cNvPicPr/>
          <p:nvPr/>
        </p:nvPicPr>
        <p:blipFill>
          <a:blip r:embed="rId9" cstate="print"/>
          <a:stretch>
            <a:fillRect/>
          </a:stretch>
        </p:blipFill>
        <p:spPr>
          <a:xfrm>
            <a:off x="6912566" y="1503344"/>
            <a:ext cx="297797" cy="60781"/>
          </a:xfrm>
          <a:prstGeom prst="rect">
            <a:avLst/>
          </a:prstGeom>
        </p:spPr>
      </p:pic>
      <p:pic>
        <p:nvPicPr>
          <p:cNvPr id="14" name="object 14"/>
          <p:cNvPicPr/>
          <p:nvPr/>
        </p:nvPicPr>
        <p:blipFill>
          <a:blip r:embed="rId10" cstate="print"/>
          <a:stretch>
            <a:fillRect/>
          </a:stretch>
        </p:blipFill>
        <p:spPr>
          <a:xfrm>
            <a:off x="7264242" y="1512140"/>
            <a:ext cx="244835" cy="69639"/>
          </a:xfrm>
          <a:prstGeom prst="rect">
            <a:avLst/>
          </a:prstGeom>
        </p:spPr>
      </p:pic>
      <p:sp>
        <p:nvSpPr>
          <p:cNvPr id="15" name="object 15"/>
          <p:cNvSpPr/>
          <p:nvPr/>
        </p:nvSpPr>
        <p:spPr>
          <a:xfrm>
            <a:off x="7561975" y="1503344"/>
            <a:ext cx="393806" cy="78598"/>
          </a:xfrm>
          <a:custGeom>
            <a:avLst/>
            <a:gdLst/>
            <a:ahLst/>
            <a:cxnLst/>
            <a:rect l="l" t="t" r="r" b="b"/>
            <a:pathLst>
              <a:path w="614045" h="122555">
                <a:moveTo>
                  <a:pt x="64198" y="90208"/>
                </a:moveTo>
                <a:lnTo>
                  <a:pt x="56489" y="90208"/>
                </a:lnTo>
                <a:lnTo>
                  <a:pt x="54965" y="88684"/>
                </a:lnTo>
                <a:lnTo>
                  <a:pt x="54965" y="38201"/>
                </a:lnTo>
                <a:lnTo>
                  <a:pt x="48869" y="30581"/>
                </a:lnTo>
                <a:lnTo>
                  <a:pt x="33629" y="30581"/>
                </a:lnTo>
                <a:lnTo>
                  <a:pt x="29057" y="32105"/>
                </a:lnTo>
                <a:lnTo>
                  <a:pt x="19913" y="41249"/>
                </a:lnTo>
                <a:lnTo>
                  <a:pt x="19913" y="30581"/>
                </a:lnTo>
                <a:lnTo>
                  <a:pt x="18288" y="30581"/>
                </a:lnTo>
                <a:lnTo>
                  <a:pt x="12192" y="32105"/>
                </a:lnTo>
                <a:lnTo>
                  <a:pt x="7620" y="33629"/>
                </a:lnTo>
                <a:lnTo>
                  <a:pt x="0" y="36677"/>
                </a:lnTo>
                <a:lnTo>
                  <a:pt x="0" y="38201"/>
                </a:lnTo>
                <a:lnTo>
                  <a:pt x="7620" y="38201"/>
                </a:lnTo>
                <a:lnTo>
                  <a:pt x="7620" y="88684"/>
                </a:lnTo>
                <a:lnTo>
                  <a:pt x="6096" y="90208"/>
                </a:lnTo>
                <a:lnTo>
                  <a:pt x="0" y="90208"/>
                </a:lnTo>
                <a:lnTo>
                  <a:pt x="0" y="93256"/>
                </a:lnTo>
                <a:lnTo>
                  <a:pt x="29057" y="93256"/>
                </a:lnTo>
                <a:lnTo>
                  <a:pt x="29057" y="90208"/>
                </a:lnTo>
                <a:lnTo>
                  <a:pt x="21437" y="90208"/>
                </a:lnTo>
                <a:lnTo>
                  <a:pt x="19913" y="88684"/>
                </a:lnTo>
                <a:lnTo>
                  <a:pt x="19913" y="45821"/>
                </a:lnTo>
                <a:lnTo>
                  <a:pt x="26009" y="39725"/>
                </a:lnTo>
                <a:lnTo>
                  <a:pt x="29057" y="38201"/>
                </a:lnTo>
                <a:lnTo>
                  <a:pt x="41249" y="38201"/>
                </a:lnTo>
                <a:lnTo>
                  <a:pt x="44297" y="41249"/>
                </a:lnTo>
                <a:lnTo>
                  <a:pt x="44297" y="88684"/>
                </a:lnTo>
                <a:lnTo>
                  <a:pt x="41249" y="90208"/>
                </a:lnTo>
                <a:lnTo>
                  <a:pt x="35153" y="90208"/>
                </a:lnTo>
                <a:lnTo>
                  <a:pt x="35153" y="93256"/>
                </a:lnTo>
                <a:lnTo>
                  <a:pt x="64198" y="93256"/>
                </a:lnTo>
                <a:lnTo>
                  <a:pt x="64198" y="90208"/>
                </a:lnTo>
                <a:close/>
              </a:path>
              <a:path w="614045" h="122555">
                <a:moveTo>
                  <a:pt x="123736" y="71818"/>
                </a:moveTo>
                <a:lnTo>
                  <a:pt x="120688" y="70294"/>
                </a:lnTo>
                <a:lnTo>
                  <a:pt x="114592" y="81064"/>
                </a:lnTo>
                <a:lnTo>
                  <a:pt x="108496" y="85636"/>
                </a:lnTo>
                <a:lnTo>
                  <a:pt x="93154" y="85636"/>
                </a:lnTo>
                <a:lnTo>
                  <a:pt x="87058" y="81064"/>
                </a:lnTo>
                <a:lnTo>
                  <a:pt x="82486" y="73342"/>
                </a:lnTo>
                <a:lnTo>
                  <a:pt x="79438" y="67246"/>
                </a:lnTo>
                <a:lnTo>
                  <a:pt x="79438" y="55054"/>
                </a:lnTo>
                <a:lnTo>
                  <a:pt x="120688" y="55054"/>
                </a:lnTo>
                <a:lnTo>
                  <a:pt x="119926" y="50482"/>
                </a:lnTo>
                <a:lnTo>
                  <a:pt x="119164" y="45821"/>
                </a:lnTo>
                <a:lnTo>
                  <a:pt x="119164" y="42773"/>
                </a:lnTo>
                <a:lnTo>
                  <a:pt x="114592" y="38201"/>
                </a:lnTo>
                <a:lnTo>
                  <a:pt x="112560" y="35153"/>
                </a:lnTo>
                <a:lnTo>
                  <a:pt x="111544" y="33629"/>
                </a:lnTo>
                <a:lnTo>
                  <a:pt x="106870" y="31343"/>
                </a:lnTo>
                <a:lnTo>
                  <a:pt x="106870" y="50482"/>
                </a:lnTo>
                <a:lnTo>
                  <a:pt x="79438" y="50482"/>
                </a:lnTo>
                <a:lnTo>
                  <a:pt x="106870" y="50482"/>
                </a:lnTo>
                <a:lnTo>
                  <a:pt x="106870" y="31343"/>
                </a:lnTo>
                <a:lnTo>
                  <a:pt x="105346" y="30581"/>
                </a:lnTo>
                <a:lnTo>
                  <a:pt x="90106" y="30581"/>
                </a:lnTo>
                <a:lnTo>
                  <a:pt x="68770" y="64198"/>
                </a:lnTo>
                <a:lnTo>
                  <a:pt x="70675" y="76733"/>
                </a:lnTo>
                <a:lnTo>
                  <a:pt x="76009" y="86385"/>
                </a:lnTo>
                <a:lnTo>
                  <a:pt x="84201" y="92583"/>
                </a:lnTo>
                <a:lnTo>
                  <a:pt x="94678" y="94780"/>
                </a:lnTo>
                <a:lnTo>
                  <a:pt x="103505" y="93129"/>
                </a:lnTo>
                <a:lnTo>
                  <a:pt x="111493" y="88480"/>
                </a:lnTo>
                <a:lnTo>
                  <a:pt x="114173" y="85636"/>
                </a:lnTo>
                <a:lnTo>
                  <a:pt x="118338" y="81241"/>
                </a:lnTo>
                <a:lnTo>
                  <a:pt x="123736" y="71818"/>
                </a:lnTo>
                <a:close/>
              </a:path>
              <a:path w="614045" h="122555">
                <a:moveTo>
                  <a:pt x="164973" y="84010"/>
                </a:moveTo>
                <a:lnTo>
                  <a:pt x="163449" y="82486"/>
                </a:lnTo>
                <a:lnTo>
                  <a:pt x="160401" y="85534"/>
                </a:lnTo>
                <a:lnTo>
                  <a:pt x="157353" y="87058"/>
                </a:lnTo>
                <a:lnTo>
                  <a:pt x="149644" y="87058"/>
                </a:lnTo>
                <a:lnTo>
                  <a:pt x="148120" y="84010"/>
                </a:lnTo>
                <a:lnTo>
                  <a:pt x="148120" y="35153"/>
                </a:lnTo>
                <a:lnTo>
                  <a:pt x="161925" y="35153"/>
                </a:lnTo>
                <a:lnTo>
                  <a:pt x="161925" y="32105"/>
                </a:lnTo>
                <a:lnTo>
                  <a:pt x="148120" y="32105"/>
                </a:lnTo>
                <a:lnTo>
                  <a:pt x="148120" y="13817"/>
                </a:lnTo>
                <a:lnTo>
                  <a:pt x="146596" y="13817"/>
                </a:lnTo>
                <a:lnTo>
                  <a:pt x="145072" y="15341"/>
                </a:lnTo>
                <a:lnTo>
                  <a:pt x="145072" y="16865"/>
                </a:lnTo>
                <a:lnTo>
                  <a:pt x="143548" y="18389"/>
                </a:lnTo>
                <a:lnTo>
                  <a:pt x="138976" y="24485"/>
                </a:lnTo>
                <a:lnTo>
                  <a:pt x="132880" y="32105"/>
                </a:lnTo>
                <a:lnTo>
                  <a:pt x="131356" y="32105"/>
                </a:lnTo>
                <a:lnTo>
                  <a:pt x="129832" y="33629"/>
                </a:lnTo>
                <a:lnTo>
                  <a:pt x="128308" y="33629"/>
                </a:lnTo>
                <a:lnTo>
                  <a:pt x="128308" y="35153"/>
                </a:lnTo>
                <a:lnTo>
                  <a:pt x="135928" y="35153"/>
                </a:lnTo>
                <a:lnTo>
                  <a:pt x="135928" y="88582"/>
                </a:lnTo>
                <a:lnTo>
                  <a:pt x="140500" y="94678"/>
                </a:lnTo>
                <a:lnTo>
                  <a:pt x="154305" y="94678"/>
                </a:lnTo>
                <a:lnTo>
                  <a:pt x="160401" y="91630"/>
                </a:lnTo>
                <a:lnTo>
                  <a:pt x="163144" y="87058"/>
                </a:lnTo>
                <a:lnTo>
                  <a:pt x="164973" y="84010"/>
                </a:lnTo>
                <a:close/>
              </a:path>
              <a:path w="614045" h="122555">
                <a:moveTo>
                  <a:pt x="259651" y="32105"/>
                </a:moveTo>
                <a:lnTo>
                  <a:pt x="242798" y="32105"/>
                </a:lnTo>
                <a:lnTo>
                  <a:pt x="242798" y="33629"/>
                </a:lnTo>
                <a:lnTo>
                  <a:pt x="247459" y="35153"/>
                </a:lnTo>
                <a:lnTo>
                  <a:pt x="248983" y="35153"/>
                </a:lnTo>
                <a:lnTo>
                  <a:pt x="248983" y="42773"/>
                </a:lnTo>
                <a:lnTo>
                  <a:pt x="247459" y="47345"/>
                </a:lnTo>
                <a:lnTo>
                  <a:pt x="235178" y="76390"/>
                </a:lnTo>
                <a:lnTo>
                  <a:pt x="227266" y="56578"/>
                </a:lnTo>
                <a:lnTo>
                  <a:pt x="222986" y="45821"/>
                </a:lnTo>
                <a:lnTo>
                  <a:pt x="219938" y="39725"/>
                </a:lnTo>
                <a:lnTo>
                  <a:pt x="219938" y="35153"/>
                </a:lnTo>
                <a:lnTo>
                  <a:pt x="221462" y="35153"/>
                </a:lnTo>
                <a:lnTo>
                  <a:pt x="229082" y="33629"/>
                </a:lnTo>
                <a:lnTo>
                  <a:pt x="229082" y="32105"/>
                </a:lnTo>
                <a:lnTo>
                  <a:pt x="201650" y="32105"/>
                </a:lnTo>
                <a:lnTo>
                  <a:pt x="201650" y="33629"/>
                </a:lnTo>
                <a:lnTo>
                  <a:pt x="206222" y="33629"/>
                </a:lnTo>
                <a:lnTo>
                  <a:pt x="207746" y="35153"/>
                </a:lnTo>
                <a:lnTo>
                  <a:pt x="210794" y="42773"/>
                </a:lnTo>
                <a:lnTo>
                  <a:pt x="210794" y="45821"/>
                </a:lnTo>
                <a:lnTo>
                  <a:pt x="212318" y="47345"/>
                </a:lnTo>
                <a:lnTo>
                  <a:pt x="213842" y="50482"/>
                </a:lnTo>
                <a:lnTo>
                  <a:pt x="200126" y="78016"/>
                </a:lnTo>
                <a:lnTo>
                  <a:pt x="187833" y="42773"/>
                </a:lnTo>
                <a:lnTo>
                  <a:pt x="186309" y="41249"/>
                </a:lnTo>
                <a:lnTo>
                  <a:pt x="186309" y="35153"/>
                </a:lnTo>
                <a:lnTo>
                  <a:pt x="187833" y="33629"/>
                </a:lnTo>
                <a:lnTo>
                  <a:pt x="192405" y="33629"/>
                </a:lnTo>
                <a:lnTo>
                  <a:pt x="192405" y="32105"/>
                </a:lnTo>
                <a:lnTo>
                  <a:pt x="168021" y="32105"/>
                </a:lnTo>
                <a:lnTo>
                  <a:pt x="168021" y="33629"/>
                </a:lnTo>
                <a:lnTo>
                  <a:pt x="171069" y="33629"/>
                </a:lnTo>
                <a:lnTo>
                  <a:pt x="172593" y="35153"/>
                </a:lnTo>
                <a:lnTo>
                  <a:pt x="193929" y="88684"/>
                </a:lnTo>
                <a:lnTo>
                  <a:pt x="195453" y="93256"/>
                </a:lnTo>
                <a:lnTo>
                  <a:pt x="196977" y="94780"/>
                </a:lnTo>
                <a:lnTo>
                  <a:pt x="198602" y="94780"/>
                </a:lnTo>
                <a:lnTo>
                  <a:pt x="198602" y="93256"/>
                </a:lnTo>
                <a:lnTo>
                  <a:pt x="200126" y="90208"/>
                </a:lnTo>
                <a:lnTo>
                  <a:pt x="205651" y="78016"/>
                </a:lnTo>
                <a:lnTo>
                  <a:pt x="215366" y="56578"/>
                </a:lnTo>
                <a:lnTo>
                  <a:pt x="227558" y="88684"/>
                </a:lnTo>
                <a:lnTo>
                  <a:pt x="230606" y="94780"/>
                </a:lnTo>
                <a:lnTo>
                  <a:pt x="232130" y="94780"/>
                </a:lnTo>
                <a:lnTo>
                  <a:pt x="233654" y="93256"/>
                </a:lnTo>
                <a:lnTo>
                  <a:pt x="235178" y="88684"/>
                </a:lnTo>
                <a:lnTo>
                  <a:pt x="239928" y="76390"/>
                </a:lnTo>
                <a:lnTo>
                  <a:pt x="253555" y="41249"/>
                </a:lnTo>
                <a:lnTo>
                  <a:pt x="256603" y="35153"/>
                </a:lnTo>
                <a:lnTo>
                  <a:pt x="259651" y="33629"/>
                </a:lnTo>
                <a:lnTo>
                  <a:pt x="259651" y="32105"/>
                </a:lnTo>
                <a:close/>
              </a:path>
              <a:path w="614045" h="122555">
                <a:moveTo>
                  <a:pt x="326796" y="61150"/>
                </a:moveTo>
                <a:lnTo>
                  <a:pt x="324637" y="48628"/>
                </a:lnTo>
                <a:lnTo>
                  <a:pt x="318604" y="38976"/>
                </a:lnTo>
                <a:lnTo>
                  <a:pt x="314604" y="36271"/>
                </a:lnTo>
                <a:lnTo>
                  <a:pt x="314604" y="65722"/>
                </a:lnTo>
                <a:lnTo>
                  <a:pt x="313512" y="76022"/>
                </a:lnTo>
                <a:lnTo>
                  <a:pt x="310413" y="83718"/>
                </a:lnTo>
                <a:lnTo>
                  <a:pt x="305612" y="88544"/>
                </a:lnTo>
                <a:lnTo>
                  <a:pt x="299364" y="90208"/>
                </a:lnTo>
                <a:lnTo>
                  <a:pt x="293179" y="90208"/>
                </a:lnTo>
                <a:lnTo>
                  <a:pt x="288607" y="87160"/>
                </a:lnTo>
                <a:lnTo>
                  <a:pt x="285559" y="81064"/>
                </a:lnTo>
                <a:lnTo>
                  <a:pt x="282676" y="75882"/>
                </a:lnTo>
                <a:lnTo>
                  <a:pt x="280797" y="69735"/>
                </a:lnTo>
                <a:lnTo>
                  <a:pt x="279768" y="62750"/>
                </a:lnTo>
                <a:lnTo>
                  <a:pt x="279463" y="55054"/>
                </a:lnTo>
                <a:lnTo>
                  <a:pt x="280555" y="46532"/>
                </a:lnTo>
                <a:lnTo>
                  <a:pt x="283654" y="39738"/>
                </a:lnTo>
                <a:lnTo>
                  <a:pt x="288467" y="35255"/>
                </a:lnTo>
                <a:lnTo>
                  <a:pt x="294703" y="33629"/>
                </a:lnTo>
                <a:lnTo>
                  <a:pt x="302996" y="36055"/>
                </a:lnTo>
                <a:lnTo>
                  <a:pt x="309270" y="42786"/>
                </a:lnTo>
                <a:lnTo>
                  <a:pt x="313232" y="52959"/>
                </a:lnTo>
                <a:lnTo>
                  <a:pt x="314604" y="65722"/>
                </a:lnTo>
                <a:lnTo>
                  <a:pt x="314604" y="36271"/>
                </a:lnTo>
                <a:lnTo>
                  <a:pt x="310705" y="33629"/>
                </a:lnTo>
                <a:lnTo>
                  <a:pt x="309448" y="32778"/>
                </a:lnTo>
                <a:lnTo>
                  <a:pt x="297840" y="30581"/>
                </a:lnTo>
                <a:lnTo>
                  <a:pt x="285318" y="32791"/>
                </a:lnTo>
                <a:lnTo>
                  <a:pt x="275666" y="39166"/>
                </a:lnTo>
                <a:lnTo>
                  <a:pt x="269468" y="49263"/>
                </a:lnTo>
                <a:lnTo>
                  <a:pt x="267271" y="62674"/>
                </a:lnTo>
                <a:lnTo>
                  <a:pt x="269443" y="75450"/>
                </a:lnTo>
                <a:lnTo>
                  <a:pt x="275463" y="85623"/>
                </a:lnTo>
                <a:lnTo>
                  <a:pt x="284632" y="92354"/>
                </a:lnTo>
                <a:lnTo>
                  <a:pt x="296227" y="94780"/>
                </a:lnTo>
                <a:lnTo>
                  <a:pt x="308762" y="92113"/>
                </a:lnTo>
                <a:lnTo>
                  <a:pt x="311289" y="90208"/>
                </a:lnTo>
                <a:lnTo>
                  <a:pt x="318414" y="84861"/>
                </a:lnTo>
                <a:lnTo>
                  <a:pt x="324612" y="74168"/>
                </a:lnTo>
                <a:lnTo>
                  <a:pt x="326796" y="61150"/>
                </a:lnTo>
                <a:close/>
              </a:path>
              <a:path w="614045" h="122555">
                <a:moveTo>
                  <a:pt x="375666" y="32105"/>
                </a:moveTo>
                <a:lnTo>
                  <a:pt x="372618" y="30581"/>
                </a:lnTo>
                <a:lnTo>
                  <a:pt x="361950" y="30581"/>
                </a:lnTo>
                <a:lnTo>
                  <a:pt x="358902" y="33629"/>
                </a:lnTo>
                <a:lnTo>
                  <a:pt x="351282" y="42773"/>
                </a:lnTo>
                <a:lnTo>
                  <a:pt x="351282" y="30581"/>
                </a:lnTo>
                <a:lnTo>
                  <a:pt x="343662" y="33629"/>
                </a:lnTo>
                <a:lnTo>
                  <a:pt x="339090" y="35153"/>
                </a:lnTo>
                <a:lnTo>
                  <a:pt x="331381" y="36677"/>
                </a:lnTo>
                <a:lnTo>
                  <a:pt x="331381" y="39725"/>
                </a:lnTo>
                <a:lnTo>
                  <a:pt x="339090" y="39725"/>
                </a:lnTo>
                <a:lnTo>
                  <a:pt x="340614" y="41249"/>
                </a:lnTo>
                <a:lnTo>
                  <a:pt x="340614" y="88684"/>
                </a:lnTo>
                <a:lnTo>
                  <a:pt x="339090" y="88684"/>
                </a:lnTo>
                <a:lnTo>
                  <a:pt x="331381" y="90208"/>
                </a:lnTo>
                <a:lnTo>
                  <a:pt x="331381" y="93256"/>
                </a:lnTo>
                <a:lnTo>
                  <a:pt x="363474" y="93256"/>
                </a:lnTo>
                <a:lnTo>
                  <a:pt x="363474" y="90208"/>
                </a:lnTo>
                <a:lnTo>
                  <a:pt x="354330" y="90208"/>
                </a:lnTo>
                <a:lnTo>
                  <a:pt x="351282" y="88684"/>
                </a:lnTo>
                <a:lnTo>
                  <a:pt x="351282" y="45821"/>
                </a:lnTo>
                <a:lnTo>
                  <a:pt x="353720" y="42773"/>
                </a:lnTo>
                <a:lnTo>
                  <a:pt x="357378" y="38201"/>
                </a:lnTo>
                <a:lnTo>
                  <a:pt x="361950" y="38201"/>
                </a:lnTo>
                <a:lnTo>
                  <a:pt x="366522" y="42773"/>
                </a:lnTo>
                <a:lnTo>
                  <a:pt x="374142" y="42773"/>
                </a:lnTo>
                <a:lnTo>
                  <a:pt x="375666" y="41249"/>
                </a:lnTo>
                <a:lnTo>
                  <a:pt x="375666" y="38201"/>
                </a:lnTo>
                <a:lnTo>
                  <a:pt x="375666" y="32105"/>
                </a:lnTo>
                <a:close/>
              </a:path>
              <a:path w="614045" h="122555">
                <a:moveTo>
                  <a:pt x="467296" y="3048"/>
                </a:moveTo>
                <a:lnTo>
                  <a:pt x="464248" y="0"/>
                </a:lnTo>
                <a:lnTo>
                  <a:pt x="456539" y="0"/>
                </a:lnTo>
                <a:lnTo>
                  <a:pt x="453491" y="3048"/>
                </a:lnTo>
                <a:lnTo>
                  <a:pt x="453491" y="10668"/>
                </a:lnTo>
                <a:lnTo>
                  <a:pt x="456539" y="13716"/>
                </a:lnTo>
                <a:lnTo>
                  <a:pt x="464248" y="13716"/>
                </a:lnTo>
                <a:lnTo>
                  <a:pt x="467296" y="10668"/>
                </a:lnTo>
                <a:lnTo>
                  <a:pt x="467296" y="3048"/>
                </a:lnTo>
                <a:close/>
              </a:path>
              <a:path w="614045" h="122555">
                <a:moveTo>
                  <a:pt x="477964" y="91630"/>
                </a:moveTo>
                <a:lnTo>
                  <a:pt x="468820" y="90017"/>
                </a:lnTo>
                <a:lnTo>
                  <a:pt x="467296" y="88493"/>
                </a:lnTo>
                <a:lnTo>
                  <a:pt x="467296" y="30581"/>
                </a:lnTo>
                <a:lnTo>
                  <a:pt x="445871" y="38201"/>
                </a:lnTo>
                <a:lnTo>
                  <a:pt x="445871" y="39725"/>
                </a:lnTo>
                <a:lnTo>
                  <a:pt x="455015" y="39725"/>
                </a:lnTo>
                <a:lnTo>
                  <a:pt x="455015" y="90017"/>
                </a:lnTo>
                <a:lnTo>
                  <a:pt x="444436" y="91617"/>
                </a:lnTo>
                <a:lnTo>
                  <a:pt x="444436" y="90208"/>
                </a:lnTo>
                <a:lnTo>
                  <a:pt x="438340" y="90208"/>
                </a:lnTo>
                <a:lnTo>
                  <a:pt x="429196" y="81064"/>
                </a:lnTo>
                <a:lnTo>
                  <a:pt x="410273" y="58102"/>
                </a:lnTo>
                <a:lnTo>
                  <a:pt x="409016" y="56578"/>
                </a:lnTo>
                <a:lnTo>
                  <a:pt x="433768" y="33629"/>
                </a:lnTo>
                <a:lnTo>
                  <a:pt x="441388" y="33629"/>
                </a:lnTo>
                <a:lnTo>
                  <a:pt x="441388" y="32105"/>
                </a:lnTo>
                <a:lnTo>
                  <a:pt x="413867" y="32105"/>
                </a:lnTo>
                <a:lnTo>
                  <a:pt x="413867" y="33629"/>
                </a:lnTo>
                <a:lnTo>
                  <a:pt x="419963" y="33629"/>
                </a:lnTo>
                <a:lnTo>
                  <a:pt x="419963" y="38201"/>
                </a:lnTo>
                <a:lnTo>
                  <a:pt x="416915" y="41249"/>
                </a:lnTo>
                <a:lnTo>
                  <a:pt x="398627" y="56578"/>
                </a:lnTo>
                <a:lnTo>
                  <a:pt x="398627" y="0"/>
                </a:lnTo>
                <a:lnTo>
                  <a:pt x="392531" y="1524"/>
                </a:lnTo>
                <a:lnTo>
                  <a:pt x="389483" y="1524"/>
                </a:lnTo>
                <a:lnTo>
                  <a:pt x="381863" y="4572"/>
                </a:lnTo>
                <a:lnTo>
                  <a:pt x="377190" y="6096"/>
                </a:lnTo>
                <a:lnTo>
                  <a:pt x="377190" y="7620"/>
                </a:lnTo>
                <a:lnTo>
                  <a:pt x="386435" y="7620"/>
                </a:lnTo>
                <a:lnTo>
                  <a:pt x="387959" y="9144"/>
                </a:lnTo>
                <a:lnTo>
                  <a:pt x="387959" y="88684"/>
                </a:lnTo>
                <a:lnTo>
                  <a:pt x="386435" y="88684"/>
                </a:lnTo>
                <a:lnTo>
                  <a:pt x="377190" y="90208"/>
                </a:lnTo>
                <a:lnTo>
                  <a:pt x="377190" y="93256"/>
                </a:lnTo>
                <a:lnTo>
                  <a:pt x="409295" y="93256"/>
                </a:lnTo>
                <a:lnTo>
                  <a:pt x="409295" y="90208"/>
                </a:lnTo>
                <a:lnTo>
                  <a:pt x="400151" y="90208"/>
                </a:lnTo>
                <a:lnTo>
                  <a:pt x="398627" y="88684"/>
                </a:lnTo>
                <a:lnTo>
                  <a:pt x="398627" y="58102"/>
                </a:lnTo>
                <a:lnTo>
                  <a:pt x="418439" y="84112"/>
                </a:lnTo>
                <a:lnTo>
                  <a:pt x="418439" y="85636"/>
                </a:lnTo>
                <a:lnTo>
                  <a:pt x="419963" y="87160"/>
                </a:lnTo>
                <a:lnTo>
                  <a:pt x="419963" y="90208"/>
                </a:lnTo>
                <a:lnTo>
                  <a:pt x="415391" y="90208"/>
                </a:lnTo>
                <a:lnTo>
                  <a:pt x="415391" y="93256"/>
                </a:lnTo>
                <a:lnTo>
                  <a:pt x="444436" y="93256"/>
                </a:lnTo>
                <a:lnTo>
                  <a:pt x="477964" y="93154"/>
                </a:lnTo>
                <a:lnTo>
                  <a:pt x="477964" y="91630"/>
                </a:lnTo>
                <a:close/>
              </a:path>
              <a:path w="614045" h="122555">
                <a:moveTo>
                  <a:pt x="548259" y="91630"/>
                </a:moveTo>
                <a:lnTo>
                  <a:pt x="540639" y="90106"/>
                </a:lnTo>
                <a:lnTo>
                  <a:pt x="539115" y="88582"/>
                </a:lnTo>
                <a:lnTo>
                  <a:pt x="539115" y="38201"/>
                </a:lnTo>
                <a:lnTo>
                  <a:pt x="533019" y="30581"/>
                </a:lnTo>
                <a:lnTo>
                  <a:pt x="517677" y="30581"/>
                </a:lnTo>
                <a:lnTo>
                  <a:pt x="513105" y="32105"/>
                </a:lnTo>
                <a:lnTo>
                  <a:pt x="503961" y="41249"/>
                </a:lnTo>
                <a:lnTo>
                  <a:pt x="503961" y="30581"/>
                </a:lnTo>
                <a:lnTo>
                  <a:pt x="502437" y="30581"/>
                </a:lnTo>
                <a:lnTo>
                  <a:pt x="496341" y="32105"/>
                </a:lnTo>
                <a:lnTo>
                  <a:pt x="491769" y="33629"/>
                </a:lnTo>
                <a:lnTo>
                  <a:pt x="484149" y="36677"/>
                </a:lnTo>
                <a:lnTo>
                  <a:pt x="484149" y="38201"/>
                </a:lnTo>
                <a:lnTo>
                  <a:pt x="491769" y="38201"/>
                </a:lnTo>
                <a:lnTo>
                  <a:pt x="491769" y="88582"/>
                </a:lnTo>
                <a:lnTo>
                  <a:pt x="490245" y="90106"/>
                </a:lnTo>
                <a:lnTo>
                  <a:pt x="484149" y="91630"/>
                </a:lnTo>
                <a:lnTo>
                  <a:pt x="484149" y="93154"/>
                </a:lnTo>
                <a:lnTo>
                  <a:pt x="513105" y="93154"/>
                </a:lnTo>
                <a:lnTo>
                  <a:pt x="513105" y="91630"/>
                </a:lnTo>
                <a:lnTo>
                  <a:pt x="505485" y="90106"/>
                </a:lnTo>
                <a:lnTo>
                  <a:pt x="503961" y="88582"/>
                </a:lnTo>
                <a:lnTo>
                  <a:pt x="503961" y="45821"/>
                </a:lnTo>
                <a:lnTo>
                  <a:pt x="510057" y="39725"/>
                </a:lnTo>
                <a:lnTo>
                  <a:pt x="513105" y="38201"/>
                </a:lnTo>
                <a:lnTo>
                  <a:pt x="523773" y="38201"/>
                </a:lnTo>
                <a:lnTo>
                  <a:pt x="528447" y="41249"/>
                </a:lnTo>
                <a:lnTo>
                  <a:pt x="528447" y="88582"/>
                </a:lnTo>
                <a:lnTo>
                  <a:pt x="525399" y="90106"/>
                </a:lnTo>
                <a:lnTo>
                  <a:pt x="519201" y="91630"/>
                </a:lnTo>
                <a:lnTo>
                  <a:pt x="519201" y="93154"/>
                </a:lnTo>
                <a:lnTo>
                  <a:pt x="548259" y="93154"/>
                </a:lnTo>
                <a:lnTo>
                  <a:pt x="548259" y="91630"/>
                </a:lnTo>
                <a:close/>
              </a:path>
              <a:path w="614045" h="122555">
                <a:moveTo>
                  <a:pt x="613981" y="35153"/>
                </a:moveTo>
                <a:lnTo>
                  <a:pt x="600163" y="35153"/>
                </a:lnTo>
                <a:lnTo>
                  <a:pt x="598639" y="33629"/>
                </a:lnTo>
                <a:lnTo>
                  <a:pt x="595591" y="33629"/>
                </a:lnTo>
                <a:lnTo>
                  <a:pt x="594067" y="32867"/>
                </a:lnTo>
                <a:lnTo>
                  <a:pt x="594067" y="52006"/>
                </a:lnTo>
                <a:lnTo>
                  <a:pt x="594067" y="64198"/>
                </a:lnTo>
                <a:lnTo>
                  <a:pt x="591019" y="68770"/>
                </a:lnTo>
                <a:lnTo>
                  <a:pt x="584923" y="68770"/>
                </a:lnTo>
                <a:lnTo>
                  <a:pt x="578929" y="67157"/>
                </a:lnTo>
                <a:lnTo>
                  <a:pt x="574649" y="62674"/>
                </a:lnTo>
                <a:lnTo>
                  <a:pt x="572071" y="55880"/>
                </a:lnTo>
                <a:lnTo>
                  <a:pt x="571207" y="47345"/>
                </a:lnTo>
                <a:lnTo>
                  <a:pt x="571207" y="38201"/>
                </a:lnTo>
                <a:lnTo>
                  <a:pt x="574255" y="33629"/>
                </a:lnTo>
                <a:lnTo>
                  <a:pt x="584923" y="33629"/>
                </a:lnTo>
                <a:lnTo>
                  <a:pt x="591019" y="39725"/>
                </a:lnTo>
                <a:lnTo>
                  <a:pt x="592543" y="44297"/>
                </a:lnTo>
                <a:lnTo>
                  <a:pt x="594067" y="52006"/>
                </a:lnTo>
                <a:lnTo>
                  <a:pt x="594067" y="32867"/>
                </a:lnTo>
                <a:lnTo>
                  <a:pt x="589495" y="30581"/>
                </a:lnTo>
                <a:lnTo>
                  <a:pt x="581875" y="30581"/>
                </a:lnTo>
                <a:lnTo>
                  <a:pt x="573163" y="32207"/>
                </a:lnTo>
                <a:lnTo>
                  <a:pt x="565873" y="36690"/>
                </a:lnTo>
                <a:lnTo>
                  <a:pt x="560882" y="43484"/>
                </a:lnTo>
                <a:lnTo>
                  <a:pt x="559015" y="52006"/>
                </a:lnTo>
                <a:lnTo>
                  <a:pt x="559015" y="61150"/>
                </a:lnTo>
                <a:lnTo>
                  <a:pt x="563587" y="65722"/>
                </a:lnTo>
                <a:lnTo>
                  <a:pt x="571207" y="70294"/>
                </a:lnTo>
                <a:lnTo>
                  <a:pt x="569683" y="73342"/>
                </a:lnTo>
                <a:lnTo>
                  <a:pt x="566635" y="74866"/>
                </a:lnTo>
                <a:lnTo>
                  <a:pt x="566635" y="76390"/>
                </a:lnTo>
                <a:lnTo>
                  <a:pt x="562063" y="79540"/>
                </a:lnTo>
                <a:lnTo>
                  <a:pt x="559015" y="82588"/>
                </a:lnTo>
                <a:lnTo>
                  <a:pt x="559015" y="88684"/>
                </a:lnTo>
                <a:lnTo>
                  <a:pt x="562063" y="90208"/>
                </a:lnTo>
                <a:lnTo>
                  <a:pt x="566635" y="93256"/>
                </a:lnTo>
                <a:lnTo>
                  <a:pt x="557491" y="99352"/>
                </a:lnTo>
                <a:lnTo>
                  <a:pt x="552831" y="103924"/>
                </a:lnTo>
                <a:lnTo>
                  <a:pt x="552831" y="110109"/>
                </a:lnTo>
                <a:lnTo>
                  <a:pt x="554723" y="114592"/>
                </a:lnTo>
                <a:lnTo>
                  <a:pt x="559930" y="118491"/>
                </a:lnTo>
                <a:lnTo>
                  <a:pt x="567702" y="121259"/>
                </a:lnTo>
                <a:lnTo>
                  <a:pt x="577303" y="122301"/>
                </a:lnTo>
                <a:lnTo>
                  <a:pt x="585241" y="121729"/>
                </a:lnTo>
                <a:lnTo>
                  <a:pt x="612457" y="105448"/>
                </a:lnTo>
                <a:lnTo>
                  <a:pt x="612457" y="93256"/>
                </a:lnTo>
                <a:lnTo>
                  <a:pt x="612457" y="91732"/>
                </a:lnTo>
                <a:lnTo>
                  <a:pt x="609409" y="88684"/>
                </a:lnTo>
                <a:lnTo>
                  <a:pt x="609409" y="96304"/>
                </a:lnTo>
                <a:lnTo>
                  <a:pt x="609409" y="102400"/>
                </a:lnTo>
                <a:lnTo>
                  <a:pt x="607491" y="107569"/>
                </a:lnTo>
                <a:lnTo>
                  <a:pt x="602119" y="111442"/>
                </a:lnTo>
                <a:lnTo>
                  <a:pt x="593902" y="113855"/>
                </a:lnTo>
                <a:lnTo>
                  <a:pt x="583399" y="114681"/>
                </a:lnTo>
                <a:lnTo>
                  <a:pt x="571207" y="114681"/>
                </a:lnTo>
                <a:lnTo>
                  <a:pt x="563587" y="111633"/>
                </a:lnTo>
                <a:lnTo>
                  <a:pt x="563587" y="99352"/>
                </a:lnTo>
                <a:lnTo>
                  <a:pt x="569683" y="93256"/>
                </a:lnTo>
                <a:lnTo>
                  <a:pt x="574255" y="94780"/>
                </a:lnTo>
                <a:lnTo>
                  <a:pt x="604837" y="94780"/>
                </a:lnTo>
                <a:lnTo>
                  <a:pt x="609409" y="96304"/>
                </a:lnTo>
                <a:lnTo>
                  <a:pt x="609409" y="88684"/>
                </a:lnTo>
                <a:lnTo>
                  <a:pt x="606361" y="85636"/>
                </a:lnTo>
                <a:lnTo>
                  <a:pt x="595591" y="85636"/>
                </a:lnTo>
                <a:lnTo>
                  <a:pt x="578827" y="84112"/>
                </a:lnTo>
                <a:lnTo>
                  <a:pt x="571207" y="84112"/>
                </a:lnTo>
                <a:lnTo>
                  <a:pt x="568159" y="82588"/>
                </a:lnTo>
                <a:lnTo>
                  <a:pt x="568159" y="78016"/>
                </a:lnTo>
                <a:lnTo>
                  <a:pt x="572731" y="73342"/>
                </a:lnTo>
                <a:lnTo>
                  <a:pt x="575779" y="71818"/>
                </a:lnTo>
                <a:lnTo>
                  <a:pt x="589495" y="71818"/>
                </a:lnTo>
                <a:lnTo>
                  <a:pt x="594067" y="70294"/>
                </a:lnTo>
                <a:lnTo>
                  <a:pt x="596353" y="68770"/>
                </a:lnTo>
                <a:lnTo>
                  <a:pt x="598639" y="67246"/>
                </a:lnTo>
                <a:lnTo>
                  <a:pt x="603313" y="62674"/>
                </a:lnTo>
                <a:lnTo>
                  <a:pt x="604837" y="58102"/>
                </a:lnTo>
                <a:lnTo>
                  <a:pt x="604837" y="44297"/>
                </a:lnTo>
                <a:lnTo>
                  <a:pt x="603313" y="39725"/>
                </a:lnTo>
                <a:lnTo>
                  <a:pt x="613981" y="39725"/>
                </a:lnTo>
                <a:lnTo>
                  <a:pt x="613981" y="35153"/>
                </a:lnTo>
                <a:close/>
              </a:path>
            </a:pathLst>
          </a:custGeom>
          <a:solidFill>
            <a:srgbClr val="000000"/>
          </a:solidFill>
        </p:spPr>
        <p:txBody>
          <a:bodyPr wrap="square" lIns="0" tIns="0" rIns="0" bIns="0" rtlCol="0"/>
          <a:lstStyle/>
          <a:p>
            <a:pPr defTabSz="586405"/>
            <a:endParaRPr sz="1154">
              <a:solidFill>
                <a:prstClr val="black"/>
              </a:solidFill>
              <a:latin typeface="Calibri"/>
            </a:endParaRPr>
          </a:p>
        </p:txBody>
      </p:sp>
      <p:sp>
        <p:nvSpPr>
          <p:cNvPr id="16" name="object 16"/>
          <p:cNvSpPr/>
          <p:nvPr/>
        </p:nvSpPr>
        <p:spPr>
          <a:xfrm>
            <a:off x="4391457" y="1723988"/>
            <a:ext cx="31358" cy="32580"/>
          </a:xfrm>
          <a:custGeom>
            <a:avLst/>
            <a:gdLst/>
            <a:ahLst/>
            <a:cxnLst/>
            <a:rect l="l" t="t" r="r" b="b"/>
            <a:pathLst>
              <a:path w="48894" h="50800">
                <a:moveTo>
                  <a:pt x="24479" y="50387"/>
                </a:moveTo>
                <a:lnTo>
                  <a:pt x="14827" y="48504"/>
                </a:lnTo>
                <a:lnTo>
                  <a:pt x="7060" y="43326"/>
                </a:lnTo>
                <a:lnTo>
                  <a:pt x="1882" y="35559"/>
                </a:lnTo>
                <a:lnTo>
                  <a:pt x="0" y="25908"/>
                </a:lnTo>
                <a:lnTo>
                  <a:pt x="1882" y="16073"/>
                </a:lnTo>
                <a:lnTo>
                  <a:pt x="7060" y="7810"/>
                </a:lnTo>
                <a:lnTo>
                  <a:pt x="14827" y="2119"/>
                </a:lnTo>
                <a:lnTo>
                  <a:pt x="24479" y="0"/>
                </a:lnTo>
                <a:lnTo>
                  <a:pt x="34075" y="2119"/>
                </a:lnTo>
                <a:lnTo>
                  <a:pt x="41814" y="7810"/>
                </a:lnTo>
                <a:lnTo>
                  <a:pt x="46982" y="16073"/>
                </a:lnTo>
                <a:lnTo>
                  <a:pt x="48863" y="25908"/>
                </a:lnTo>
                <a:lnTo>
                  <a:pt x="46982" y="35559"/>
                </a:lnTo>
                <a:lnTo>
                  <a:pt x="41814" y="43326"/>
                </a:lnTo>
                <a:lnTo>
                  <a:pt x="34075" y="48504"/>
                </a:lnTo>
                <a:lnTo>
                  <a:pt x="24479" y="50387"/>
                </a:lnTo>
                <a:close/>
              </a:path>
            </a:pathLst>
          </a:custGeom>
          <a:solidFill>
            <a:srgbClr val="000000"/>
          </a:solidFill>
        </p:spPr>
        <p:txBody>
          <a:bodyPr wrap="square" lIns="0" tIns="0" rIns="0" bIns="0" rtlCol="0"/>
          <a:lstStyle/>
          <a:p>
            <a:pPr defTabSz="586405"/>
            <a:endParaRPr sz="1154">
              <a:solidFill>
                <a:prstClr val="black"/>
              </a:solidFill>
              <a:latin typeface="Calibri"/>
            </a:endParaRPr>
          </a:p>
        </p:txBody>
      </p:sp>
      <p:sp>
        <p:nvSpPr>
          <p:cNvPr id="17" name="object 17"/>
          <p:cNvSpPr/>
          <p:nvPr/>
        </p:nvSpPr>
        <p:spPr>
          <a:xfrm>
            <a:off x="4391457" y="1830829"/>
            <a:ext cx="31358" cy="32580"/>
          </a:xfrm>
          <a:custGeom>
            <a:avLst/>
            <a:gdLst/>
            <a:ahLst/>
            <a:cxnLst/>
            <a:rect l="l" t="t" r="r" b="b"/>
            <a:pathLst>
              <a:path w="48894" h="50800">
                <a:moveTo>
                  <a:pt x="24479" y="50387"/>
                </a:moveTo>
                <a:lnTo>
                  <a:pt x="14827" y="48504"/>
                </a:lnTo>
                <a:lnTo>
                  <a:pt x="7060" y="43326"/>
                </a:lnTo>
                <a:lnTo>
                  <a:pt x="1882" y="35559"/>
                </a:lnTo>
                <a:lnTo>
                  <a:pt x="0" y="25908"/>
                </a:lnTo>
                <a:lnTo>
                  <a:pt x="1882" y="16073"/>
                </a:lnTo>
                <a:lnTo>
                  <a:pt x="7060" y="7810"/>
                </a:lnTo>
                <a:lnTo>
                  <a:pt x="14827" y="2119"/>
                </a:lnTo>
                <a:lnTo>
                  <a:pt x="24479" y="0"/>
                </a:lnTo>
                <a:lnTo>
                  <a:pt x="34075" y="2119"/>
                </a:lnTo>
                <a:lnTo>
                  <a:pt x="41814" y="7810"/>
                </a:lnTo>
                <a:lnTo>
                  <a:pt x="46982" y="16073"/>
                </a:lnTo>
                <a:lnTo>
                  <a:pt x="48863" y="25908"/>
                </a:lnTo>
                <a:lnTo>
                  <a:pt x="46982" y="35559"/>
                </a:lnTo>
                <a:lnTo>
                  <a:pt x="41814" y="43326"/>
                </a:lnTo>
                <a:lnTo>
                  <a:pt x="34075" y="48504"/>
                </a:lnTo>
                <a:lnTo>
                  <a:pt x="24479" y="50387"/>
                </a:lnTo>
                <a:close/>
              </a:path>
            </a:pathLst>
          </a:custGeom>
          <a:solidFill>
            <a:srgbClr val="000000"/>
          </a:solidFill>
        </p:spPr>
        <p:txBody>
          <a:bodyPr wrap="square" lIns="0" tIns="0" rIns="0" bIns="0" rtlCol="0"/>
          <a:lstStyle/>
          <a:p>
            <a:pPr defTabSz="586405"/>
            <a:endParaRPr sz="1154">
              <a:solidFill>
                <a:prstClr val="black"/>
              </a:solidFill>
              <a:latin typeface="Calibri"/>
            </a:endParaRPr>
          </a:p>
        </p:txBody>
      </p:sp>
      <p:pic>
        <p:nvPicPr>
          <p:cNvPr id="18" name="object 18"/>
          <p:cNvPicPr/>
          <p:nvPr/>
        </p:nvPicPr>
        <p:blipFill>
          <a:blip r:embed="rId11" cstate="print"/>
          <a:stretch>
            <a:fillRect/>
          </a:stretch>
        </p:blipFill>
        <p:spPr>
          <a:xfrm>
            <a:off x="4530551" y="1503343"/>
            <a:ext cx="2649452" cy="499078"/>
          </a:xfrm>
          <a:prstGeom prst="rect">
            <a:avLst/>
          </a:prstGeom>
        </p:spPr>
      </p:pic>
      <p:sp>
        <p:nvSpPr>
          <p:cNvPr id="19" name="object 19"/>
          <p:cNvSpPr/>
          <p:nvPr/>
        </p:nvSpPr>
        <p:spPr>
          <a:xfrm>
            <a:off x="4391457" y="1937731"/>
            <a:ext cx="31358" cy="32580"/>
          </a:xfrm>
          <a:custGeom>
            <a:avLst/>
            <a:gdLst/>
            <a:ahLst/>
            <a:cxnLst/>
            <a:rect l="l" t="t" r="r" b="b"/>
            <a:pathLst>
              <a:path w="48894" h="50800">
                <a:moveTo>
                  <a:pt x="24479" y="50387"/>
                </a:moveTo>
                <a:lnTo>
                  <a:pt x="14827" y="48267"/>
                </a:lnTo>
                <a:lnTo>
                  <a:pt x="7060" y="42576"/>
                </a:lnTo>
                <a:lnTo>
                  <a:pt x="1882" y="34313"/>
                </a:lnTo>
                <a:lnTo>
                  <a:pt x="0" y="24479"/>
                </a:lnTo>
                <a:lnTo>
                  <a:pt x="1882" y="14827"/>
                </a:lnTo>
                <a:lnTo>
                  <a:pt x="7060" y="7060"/>
                </a:lnTo>
                <a:lnTo>
                  <a:pt x="14827" y="1882"/>
                </a:lnTo>
                <a:lnTo>
                  <a:pt x="24479" y="0"/>
                </a:lnTo>
                <a:lnTo>
                  <a:pt x="34075" y="1882"/>
                </a:lnTo>
                <a:lnTo>
                  <a:pt x="41814" y="7060"/>
                </a:lnTo>
                <a:lnTo>
                  <a:pt x="46982" y="14827"/>
                </a:lnTo>
                <a:lnTo>
                  <a:pt x="48863" y="24479"/>
                </a:lnTo>
                <a:lnTo>
                  <a:pt x="46982" y="34313"/>
                </a:lnTo>
                <a:lnTo>
                  <a:pt x="41814" y="42576"/>
                </a:lnTo>
                <a:lnTo>
                  <a:pt x="34075" y="48267"/>
                </a:lnTo>
                <a:lnTo>
                  <a:pt x="24479" y="50387"/>
                </a:lnTo>
                <a:close/>
              </a:path>
            </a:pathLst>
          </a:custGeom>
          <a:solidFill>
            <a:srgbClr val="000000"/>
          </a:solidFill>
        </p:spPr>
        <p:txBody>
          <a:bodyPr wrap="square" lIns="0" tIns="0" rIns="0" bIns="0" rtlCol="0"/>
          <a:lstStyle/>
          <a:p>
            <a:pPr defTabSz="586405"/>
            <a:endParaRPr sz="1154">
              <a:solidFill>
                <a:prstClr val="black"/>
              </a:solidFill>
              <a:latin typeface="Calibri"/>
            </a:endParaRPr>
          </a:p>
        </p:txBody>
      </p:sp>
      <p:pic>
        <p:nvPicPr>
          <p:cNvPr id="20" name="object 20"/>
          <p:cNvPicPr/>
          <p:nvPr/>
        </p:nvPicPr>
        <p:blipFill>
          <a:blip r:embed="rId12" cstate="print"/>
          <a:stretch>
            <a:fillRect/>
          </a:stretch>
        </p:blipFill>
        <p:spPr>
          <a:xfrm>
            <a:off x="4246498" y="2029911"/>
            <a:ext cx="902067" cy="78435"/>
          </a:xfrm>
          <a:prstGeom prst="rect">
            <a:avLst/>
          </a:prstGeom>
        </p:spPr>
      </p:pic>
      <p:sp>
        <p:nvSpPr>
          <p:cNvPr id="21" name="object 21"/>
          <p:cNvSpPr/>
          <p:nvPr/>
        </p:nvSpPr>
        <p:spPr>
          <a:xfrm>
            <a:off x="4391457" y="2153427"/>
            <a:ext cx="31358" cy="32580"/>
          </a:xfrm>
          <a:custGeom>
            <a:avLst/>
            <a:gdLst/>
            <a:ahLst/>
            <a:cxnLst/>
            <a:rect l="l" t="t" r="r" b="b"/>
            <a:pathLst>
              <a:path w="48894" h="50800">
                <a:moveTo>
                  <a:pt x="24479" y="50387"/>
                </a:moveTo>
                <a:lnTo>
                  <a:pt x="14827" y="48504"/>
                </a:lnTo>
                <a:lnTo>
                  <a:pt x="7060" y="43326"/>
                </a:lnTo>
                <a:lnTo>
                  <a:pt x="1882" y="35559"/>
                </a:lnTo>
                <a:lnTo>
                  <a:pt x="0" y="25908"/>
                </a:lnTo>
                <a:lnTo>
                  <a:pt x="1882" y="16073"/>
                </a:lnTo>
                <a:lnTo>
                  <a:pt x="7060" y="7810"/>
                </a:lnTo>
                <a:lnTo>
                  <a:pt x="14827" y="2119"/>
                </a:lnTo>
                <a:lnTo>
                  <a:pt x="24479" y="0"/>
                </a:lnTo>
                <a:lnTo>
                  <a:pt x="34075" y="2119"/>
                </a:lnTo>
                <a:lnTo>
                  <a:pt x="41814" y="7810"/>
                </a:lnTo>
                <a:lnTo>
                  <a:pt x="46982" y="16073"/>
                </a:lnTo>
                <a:lnTo>
                  <a:pt x="48863" y="25908"/>
                </a:lnTo>
                <a:lnTo>
                  <a:pt x="46982" y="35559"/>
                </a:lnTo>
                <a:lnTo>
                  <a:pt x="41814" y="43326"/>
                </a:lnTo>
                <a:lnTo>
                  <a:pt x="34075" y="48504"/>
                </a:lnTo>
                <a:lnTo>
                  <a:pt x="24479" y="50387"/>
                </a:lnTo>
                <a:close/>
              </a:path>
            </a:pathLst>
          </a:custGeom>
          <a:solidFill>
            <a:srgbClr val="000000"/>
          </a:solidFill>
        </p:spPr>
        <p:txBody>
          <a:bodyPr wrap="square" lIns="0" tIns="0" rIns="0" bIns="0" rtlCol="0"/>
          <a:lstStyle/>
          <a:p>
            <a:pPr defTabSz="586405"/>
            <a:endParaRPr sz="1154">
              <a:solidFill>
                <a:prstClr val="black"/>
              </a:solidFill>
              <a:latin typeface="Calibri"/>
            </a:endParaRPr>
          </a:p>
        </p:txBody>
      </p:sp>
      <p:sp>
        <p:nvSpPr>
          <p:cNvPr id="22" name="object 22"/>
          <p:cNvSpPr/>
          <p:nvPr/>
        </p:nvSpPr>
        <p:spPr>
          <a:xfrm>
            <a:off x="4391457" y="2260329"/>
            <a:ext cx="31358" cy="32580"/>
          </a:xfrm>
          <a:custGeom>
            <a:avLst/>
            <a:gdLst/>
            <a:ahLst/>
            <a:cxnLst/>
            <a:rect l="l" t="t" r="r" b="b"/>
            <a:pathLst>
              <a:path w="48894" h="50800">
                <a:moveTo>
                  <a:pt x="24479" y="50387"/>
                </a:moveTo>
                <a:lnTo>
                  <a:pt x="14827" y="48267"/>
                </a:lnTo>
                <a:lnTo>
                  <a:pt x="7060" y="42576"/>
                </a:lnTo>
                <a:lnTo>
                  <a:pt x="1882" y="34313"/>
                </a:lnTo>
                <a:lnTo>
                  <a:pt x="0" y="24479"/>
                </a:lnTo>
                <a:lnTo>
                  <a:pt x="1882" y="14827"/>
                </a:lnTo>
                <a:lnTo>
                  <a:pt x="7060" y="7060"/>
                </a:lnTo>
                <a:lnTo>
                  <a:pt x="14827" y="1882"/>
                </a:lnTo>
                <a:lnTo>
                  <a:pt x="24479" y="0"/>
                </a:lnTo>
                <a:lnTo>
                  <a:pt x="34075" y="1882"/>
                </a:lnTo>
                <a:lnTo>
                  <a:pt x="41814" y="7060"/>
                </a:lnTo>
                <a:lnTo>
                  <a:pt x="46982" y="14827"/>
                </a:lnTo>
                <a:lnTo>
                  <a:pt x="48863" y="24479"/>
                </a:lnTo>
                <a:lnTo>
                  <a:pt x="46982" y="34313"/>
                </a:lnTo>
                <a:lnTo>
                  <a:pt x="41814" y="42576"/>
                </a:lnTo>
                <a:lnTo>
                  <a:pt x="34075" y="48267"/>
                </a:lnTo>
                <a:lnTo>
                  <a:pt x="24479" y="50387"/>
                </a:lnTo>
                <a:close/>
              </a:path>
            </a:pathLst>
          </a:custGeom>
          <a:solidFill>
            <a:srgbClr val="000000"/>
          </a:solidFill>
        </p:spPr>
        <p:txBody>
          <a:bodyPr wrap="square" lIns="0" tIns="0" rIns="0" bIns="0" rtlCol="0"/>
          <a:lstStyle/>
          <a:p>
            <a:pPr defTabSz="586405"/>
            <a:endParaRPr sz="1154">
              <a:solidFill>
                <a:prstClr val="black"/>
              </a:solidFill>
              <a:latin typeface="Calibri"/>
            </a:endParaRPr>
          </a:p>
        </p:txBody>
      </p:sp>
      <p:sp>
        <p:nvSpPr>
          <p:cNvPr id="23" name="object 23"/>
          <p:cNvSpPr/>
          <p:nvPr/>
        </p:nvSpPr>
        <p:spPr>
          <a:xfrm>
            <a:off x="4391457" y="2367231"/>
            <a:ext cx="31358" cy="31358"/>
          </a:xfrm>
          <a:custGeom>
            <a:avLst/>
            <a:gdLst/>
            <a:ahLst/>
            <a:cxnLst/>
            <a:rect l="l" t="t" r="r" b="b"/>
            <a:pathLst>
              <a:path w="48894" h="48895">
                <a:moveTo>
                  <a:pt x="24479" y="48863"/>
                </a:moveTo>
                <a:lnTo>
                  <a:pt x="14827" y="46980"/>
                </a:lnTo>
                <a:lnTo>
                  <a:pt x="7060" y="41802"/>
                </a:lnTo>
                <a:lnTo>
                  <a:pt x="1882" y="34035"/>
                </a:lnTo>
                <a:lnTo>
                  <a:pt x="0" y="24384"/>
                </a:lnTo>
                <a:lnTo>
                  <a:pt x="1882" y="14787"/>
                </a:lnTo>
                <a:lnTo>
                  <a:pt x="7060" y="7048"/>
                </a:lnTo>
                <a:lnTo>
                  <a:pt x="14827" y="1881"/>
                </a:lnTo>
                <a:lnTo>
                  <a:pt x="24479" y="0"/>
                </a:lnTo>
                <a:lnTo>
                  <a:pt x="34075" y="1881"/>
                </a:lnTo>
                <a:lnTo>
                  <a:pt x="41814" y="7048"/>
                </a:lnTo>
                <a:lnTo>
                  <a:pt x="46982" y="14787"/>
                </a:lnTo>
                <a:lnTo>
                  <a:pt x="48863" y="24384"/>
                </a:lnTo>
                <a:lnTo>
                  <a:pt x="46982" y="34035"/>
                </a:lnTo>
                <a:lnTo>
                  <a:pt x="41814" y="41802"/>
                </a:lnTo>
                <a:lnTo>
                  <a:pt x="34075" y="46980"/>
                </a:lnTo>
                <a:lnTo>
                  <a:pt x="24479" y="48863"/>
                </a:lnTo>
                <a:close/>
              </a:path>
            </a:pathLst>
          </a:custGeom>
          <a:solidFill>
            <a:srgbClr val="000000"/>
          </a:solidFill>
        </p:spPr>
        <p:txBody>
          <a:bodyPr wrap="square" lIns="0" tIns="0" rIns="0" bIns="0" rtlCol="0"/>
          <a:lstStyle/>
          <a:p>
            <a:pPr defTabSz="586405"/>
            <a:endParaRPr sz="1154">
              <a:solidFill>
                <a:prstClr val="black"/>
              </a:solidFill>
              <a:latin typeface="Calibri"/>
            </a:endParaRPr>
          </a:p>
        </p:txBody>
      </p:sp>
      <p:sp>
        <p:nvSpPr>
          <p:cNvPr id="24" name="object 24"/>
          <p:cNvSpPr/>
          <p:nvPr/>
        </p:nvSpPr>
        <p:spPr>
          <a:xfrm>
            <a:off x="4391457" y="2474072"/>
            <a:ext cx="31358" cy="32580"/>
          </a:xfrm>
          <a:custGeom>
            <a:avLst/>
            <a:gdLst/>
            <a:ahLst/>
            <a:cxnLst/>
            <a:rect l="l" t="t" r="r" b="b"/>
            <a:pathLst>
              <a:path w="48894" h="50800">
                <a:moveTo>
                  <a:pt x="24479" y="50387"/>
                </a:moveTo>
                <a:lnTo>
                  <a:pt x="14827" y="48504"/>
                </a:lnTo>
                <a:lnTo>
                  <a:pt x="7060" y="43326"/>
                </a:lnTo>
                <a:lnTo>
                  <a:pt x="1882" y="35559"/>
                </a:lnTo>
                <a:lnTo>
                  <a:pt x="0" y="25908"/>
                </a:lnTo>
                <a:lnTo>
                  <a:pt x="1882" y="16073"/>
                </a:lnTo>
                <a:lnTo>
                  <a:pt x="7060" y="7810"/>
                </a:lnTo>
                <a:lnTo>
                  <a:pt x="14827" y="2119"/>
                </a:lnTo>
                <a:lnTo>
                  <a:pt x="24479" y="0"/>
                </a:lnTo>
                <a:lnTo>
                  <a:pt x="34075" y="2119"/>
                </a:lnTo>
                <a:lnTo>
                  <a:pt x="41814" y="7810"/>
                </a:lnTo>
                <a:lnTo>
                  <a:pt x="46982" y="16073"/>
                </a:lnTo>
                <a:lnTo>
                  <a:pt x="48863" y="25908"/>
                </a:lnTo>
                <a:lnTo>
                  <a:pt x="46982" y="35559"/>
                </a:lnTo>
                <a:lnTo>
                  <a:pt x="41814" y="43326"/>
                </a:lnTo>
                <a:lnTo>
                  <a:pt x="34075" y="48504"/>
                </a:lnTo>
                <a:lnTo>
                  <a:pt x="24479" y="50387"/>
                </a:lnTo>
                <a:close/>
              </a:path>
            </a:pathLst>
          </a:custGeom>
          <a:solidFill>
            <a:srgbClr val="000000"/>
          </a:solidFill>
        </p:spPr>
        <p:txBody>
          <a:bodyPr wrap="square" lIns="0" tIns="0" rIns="0" bIns="0" rtlCol="0"/>
          <a:lstStyle/>
          <a:p>
            <a:pPr defTabSz="586405"/>
            <a:endParaRPr sz="1154">
              <a:solidFill>
                <a:prstClr val="black"/>
              </a:solidFill>
              <a:latin typeface="Calibri"/>
            </a:endParaRPr>
          </a:p>
        </p:txBody>
      </p:sp>
      <p:pic>
        <p:nvPicPr>
          <p:cNvPr id="25" name="object 25"/>
          <p:cNvPicPr/>
          <p:nvPr/>
        </p:nvPicPr>
        <p:blipFill>
          <a:blip r:embed="rId13" cstate="print"/>
          <a:stretch>
            <a:fillRect/>
          </a:stretch>
        </p:blipFill>
        <p:spPr>
          <a:xfrm>
            <a:off x="4530551" y="2138767"/>
            <a:ext cx="3341931" cy="505920"/>
          </a:xfrm>
          <a:prstGeom prst="rect">
            <a:avLst/>
          </a:prstGeom>
        </p:spPr>
      </p:pic>
      <p:sp>
        <p:nvSpPr>
          <p:cNvPr id="26" name="object 26"/>
          <p:cNvSpPr/>
          <p:nvPr/>
        </p:nvSpPr>
        <p:spPr>
          <a:xfrm>
            <a:off x="4391457" y="2579996"/>
            <a:ext cx="31358" cy="32580"/>
          </a:xfrm>
          <a:custGeom>
            <a:avLst/>
            <a:gdLst/>
            <a:ahLst/>
            <a:cxnLst/>
            <a:rect l="l" t="t" r="r" b="b"/>
            <a:pathLst>
              <a:path w="48894" h="50800">
                <a:moveTo>
                  <a:pt x="24479" y="50387"/>
                </a:moveTo>
                <a:lnTo>
                  <a:pt x="14827" y="48504"/>
                </a:lnTo>
                <a:lnTo>
                  <a:pt x="7060" y="43326"/>
                </a:lnTo>
                <a:lnTo>
                  <a:pt x="1882" y="35559"/>
                </a:lnTo>
                <a:lnTo>
                  <a:pt x="0" y="25908"/>
                </a:lnTo>
                <a:lnTo>
                  <a:pt x="1882" y="16073"/>
                </a:lnTo>
                <a:lnTo>
                  <a:pt x="7060" y="7810"/>
                </a:lnTo>
                <a:lnTo>
                  <a:pt x="14827" y="2119"/>
                </a:lnTo>
                <a:lnTo>
                  <a:pt x="24479" y="0"/>
                </a:lnTo>
                <a:lnTo>
                  <a:pt x="34075" y="2119"/>
                </a:lnTo>
                <a:lnTo>
                  <a:pt x="41814" y="7810"/>
                </a:lnTo>
                <a:lnTo>
                  <a:pt x="46982" y="16073"/>
                </a:lnTo>
                <a:lnTo>
                  <a:pt x="48863" y="25908"/>
                </a:lnTo>
                <a:lnTo>
                  <a:pt x="46982" y="35559"/>
                </a:lnTo>
                <a:lnTo>
                  <a:pt x="41814" y="43326"/>
                </a:lnTo>
                <a:lnTo>
                  <a:pt x="34075" y="48504"/>
                </a:lnTo>
                <a:lnTo>
                  <a:pt x="24479" y="50387"/>
                </a:lnTo>
                <a:close/>
              </a:path>
            </a:pathLst>
          </a:custGeom>
          <a:solidFill>
            <a:srgbClr val="000000"/>
          </a:solidFill>
        </p:spPr>
        <p:txBody>
          <a:bodyPr wrap="square" lIns="0" tIns="0" rIns="0" bIns="0" rtlCol="0"/>
          <a:lstStyle/>
          <a:p>
            <a:pPr defTabSz="586405"/>
            <a:endParaRPr sz="1154">
              <a:solidFill>
                <a:prstClr val="black"/>
              </a:solidFill>
              <a:latin typeface="Calibri"/>
            </a:endParaRPr>
          </a:p>
        </p:txBody>
      </p:sp>
      <p:sp>
        <p:nvSpPr>
          <p:cNvPr id="27" name="object 27"/>
          <p:cNvSpPr/>
          <p:nvPr/>
        </p:nvSpPr>
        <p:spPr>
          <a:xfrm>
            <a:off x="4246498" y="2673154"/>
            <a:ext cx="407652" cy="61087"/>
          </a:xfrm>
          <a:custGeom>
            <a:avLst/>
            <a:gdLst/>
            <a:ahLst/>
            <a:cxnLst/>
            <a:rect l="l" t="t" r="r" b="b"/>
            <a:pathLst>
              <a:path w="635635" h="95250">
                <a:moveTo>
                  <a:pt x="82486" y="190"/>
                </a:moveTo>
                <a:lnTo>
                  <a:pt x="0" y="190"/>
                </a:lnTo>
                <a:lnTo>
                  <a:pt x="0" y="27622"/>
                </a:lnTo>
                <a:lnTo>
                  <a:pt x="4572" y="27622"/>
                </a:lnTo>
                <a:lnTo>
                  <a:pt x="6896" y="16979"/>
                </a:lnTo>
                <a:lnTo>
                  <a:pt x="11811" y="9906"/>
                </a:lnTo>
                <a:lnTo>
                  <a:pt x="19608" y="5981"/>
                </a:lnTo>
                <a:lnTo>
                  <a:pt x="30568" y="4762"/>
                </a:lnTo>
                <a:lnTo>
                  <a:pt x="30568" y="76492"/>
                </a:lnTo>
                <a:lnTo>
                  <a:pt x="30568" y="87160"/>
                </a:lnTo>
                <a:lnTo>
                  <a:pt x="29044" y="88684"/>
                </a:lnTo>
                <a:lnTo>
                  <a:pt x="16764" y="88684"/>
                </a:lnTo>
                <a:lnTo>
                  <a:pt x="16764" y="93256"/>
                </a:lnTo>
                <a:lnTo>
                  <a:pt x="65620" y="93256"/>
                </a:lnTo>
                <a:lnTo>
                  <a:pt x="65620" y="88684"/>
                </a:lnTo>
                <a:lnTo>
                  <a:pt x="53428" y="88684"/>
                </a:lnTo>
                <a:lnTo>
                  <a:pt x="51904" y="87160"/>
                </a:lnTo>
                <a:lnTo>
                  <a:pt x="51904" y="4762"/>
                </a:lnTo>
                <a:lnTo>
                  <a:pt x="62826" y="5981"/>
                </a:lnTo>
                <a:lnTo>
                  <a:pt x="70624" y="9906"/>
                </a:lnTo>
                <a:lnTo>
                  <a:pt x="75565" y="16979"/>
                </a:lnTo>
                <a:lnTo>
                  <a:pt x="77914" y="27622"/>
                </a:lnTo>
                <a:lnTo>
                  <a:pt x="82486" y="27622"/>
                </a:lnTo>
                <a:lnTo>
                  <a:pt x="82486" y="190"/>
                </a:lnTo>
                <a:close/>
              </a:path>
              <a:path w="635635" h="95250">
                <a:moveTo>
                  <a:pt x="145059" y="77914"/>
                </a:moveTo>
                <a:lnTo>
                  <a:pt x="140487" y="74866"/>
                </a:lnTo>
                <a:lnTo>
                  <a:pt x="135915" y="82486"/>
                </a:lnTo>
                <a:lnTo>
                  <a:pt x="131343" y="84010"/>
                </a:lnTo>
                <a:lnTo>
                  <a:pt x="120675" y="84010"/>
                </a:lnTo>
                <a:lnTo>
                  <a:pt x="116103" y="82486"/>
                </a:lnTo>
                <a:lnTo>
                  <a:pt x="112966" y="77914"/>
                </a:lnTo>
                <a:lnTo>
                  <a:pt x="109918" y="68770"/>
                </a:lnTo>
                <a:lnTo>
                  <a:pt x="109918" y="59626"/>
                </a:lnTo>
                <a:lnTo>
                  <a:pt x="143535" y="59626"/>
                </a:lnTo>
                <a:lnTo>
                  <a:pt x="143535" y="53530"/>
                </a:lnTo>
                <a:lnTo>
                  <a:pt x="143535" y="47434"/>
                </a:lnTo>
                <a:lnTo>
                  <a:pt x="140487" y="41249"/>
                </a:lnTo>
                <a:lnTo>
                  <a:pt x="135915" y="36677"/>
                </a:lnTo>
                <a:lnTo>
                  <a:pt x="132486" y="32105"/>
                </a:lnTo>
                <a:lnTo>
                  <a:pt x="131343" y="30581"/>
                </a:lnTo>
                <a:lnTo>
                  <a:pt x="126771" y="28295"/>
                </a:lnTo>
                <a:lnTo>
                  <a:pt x="126771" y="41249"/>
                </a:lnTo>
                <a:lnTo>
                  <a:pt x="126771" y="53530"/>
                </a:lnTo>
                <a:lnTo>
                  <a:pt x="108394" y="53530"/>
                </a:lnTo>
                <a:lnTo>
                  <a:pt x="109918" y="38201"/>
                </a:lnTo>
                <a:lnTo>
                  <a:pt x="111442" y="32105"/>
                </a:lnTo>
                <a:lnTo>
                  <a:pt x="122199" y="32105"/>
                </a:lnTo>
                <a:lnTo>
                  <a:pt x="125247" y="33629"/>
                </a:lnTo>
                <a:lnTo>
                  <a:pt x="125247" y="38201"/>
                </a:lnTo>
                <a:lnTo>
                  <a:pt x="126771" y="41249"/>
                </a:lnTo>
                <a:lnTo>
                  <a:pt x="126771" y="28295"/>
                </a:lnTo>
                <a:lnTo>
                  <a:pt x="125247" y="27533"/>
                </a:lnTo>
                <a:lnTo>
                  <a:pt x="117627" y="27533"/>
                </a:lnTo>
                <a:lnTo>
                  <a:pt x="106210" y="29984"/>
                </a:lnTo>
                <a:lnTo>
                  <a:pt x="97536" y="36880"/>
                </a:lnTo>
                <a:lnTo>
                  <a:pt x="92024" y="47498"/>
                </a:lnTo>
                <a:lnTo>
                  <a:pt x="90106" y="61150"/>
                </a:lnTo>
                <a:lnTo>
                  <a:pt x="92024" y="74752"/>
                </a:lnTo>
                <a:lnTo>
                  <a:pt x="97536" y="85344"/>
                </a:lnTo>
                <a:lnTo>
                  <a:pt x="106210" y="92227"/>
                </a:lnTo>
                <a:lnTo>
                  <a:pt x="117627" y="94678"/>
                </a:lnTo>
                <a:lnTo>
                  <a:pt x="125133" y="93776"/>
                </a:lnTo>
                <a:lnTo>
                  <a:pt x="131914" y="90868"/>
                </a:lnTo>
                <a:lnTo>
                  <a:pt x="138417" y="85686"/>
                </a:lnTo>
                <a:lnTo>
                  <a:pt x="139839" y="84010"/>
                </a:lnTo>
                <a:lnTo>
                  <a:pt x="145059" y="77914"/>
                </a:lnTo>
                <a:close/>
              </a:path>
              <a:path w="635635" h="95250">
                <a:moveTo>
                  <a:pt x="213829" y="88684"/>
                </a:moveTo>
                <a:lnTo>
                  <a:pt x="210781" y="88684"/>
                </a:lnTo>
                <a:lnTo>
                  <a:pt x="209257" y="87160"/>
                </a:lnTo>
                <a:lnTo>
                  <a:pt x="197878" y="68872"/>
                </a:lnTo>
                <a:lnTo>
                  <a:pt x="189344" y="55156"/>
                </a:lnTo>
                <a:lnTo>
                  <a:pt x="193065" y="50584"/>
                </a:lnTo>
                <a:lnTo>
                  <a:pt x="203060" y="38290"/>
                </a:lnTo>
                <a:lnTo>
                  <a:pt x="204685" y="35242"/>
                </a:lnTo>
                <a:lnTo>
                  <a:pt x="207733" y="33718"/>
                </a:lnTo>
                <a:lnTo>
                  <a:pt x="212305" y="32194"/>
                </a:lnTo>
                <a:lnTo>
                  <a:pt x="212305" y="29146"/>
                </a:lnTo>
                <a:lnTo>
                  <a:pt x="189344" y="29146"/>
                </a:lnTo>
                <a:lnTo>
                  <a:pt x="189344" y="32194"/>
                </a:lnTo>
                <a:lnTo>
                  <a:pt x="190868" y="33718"/>
                </a:lnTo>
                <a:lnTo>
                  <a:pt x="196964" y="33718"/>
                </a:lnTo>
                <a:lnTo>
                  <a:pt x="196964" y="38290"/>
                </a:lnTo>
                <a:lnTo>
                  <a:pt x="195440" y="39814"/>
                </a:lnTo>
                <a:lnTo>
                  <a:pt x="190868" y="44488"/>
                </a:lnTo>
                <a:lnTo>
                  <a:pt x="190868" y="46012"/>
                </a:lnTo>
                <a:lnTo>
                  <a:pt x="186296" y="50584"/>
                </a:lnTo>
                <a:lnTo>
                  <a:pt x="184772" y="50584"/>
                </a:lnTo>
                <a:lnTo>
                  <a:pt x="184772" y="49060"/>
                </a:lnTo>
                <a:lnTo>
                  <a:pt x="180200" y="42862"/>
                </a:lnTo>
                <a:lnTo>
                  <a:pt x="177152" y="36766"/>
                </a:lnTo>
                <a:lnTo>
                  <a:pt x="177152" y="33718"/>
                </a:lnTo>
                <a:lnTo>
                  <a:pt x="178676" y="33718"/>
                </a:lnTo>
                <a:lnTo>
                  <a:pt x="183248" y="32194"/>
                </a:lnTo>
                <a:lnTo>
                  <a:pt x="183248" y="29146"/>
                </a:lnTo>
                <a:lnTo>
                  <a:pt x="149631" y="29146"/>
                </a:lnTo>
                <a:lnTo>
                  <a:pt x="149631" y="32194"/>
                </a:lnTo>
                <a:lnTo>
                  <a:pt x="152679" y="33718"/>
                </a:lnTo>
                <a:lnTo>
                  <a:pt x="174104" y="65824"/>
                </a:lnTo>
                <a:lnTo>
                  <a:pt x="169532" y="70396"/>
                </a:lnTo>
                <a:lnTo>
                  <a:pt x="166484" y="74968"/>
                </a:lnTo>
                <a:lnTo>
                  <a:pt x="164960" y="76492"/>
                </a:lnTo>
                <a:lnTo>
                  <a:pt x="157251" y="87160"/>
                </a:lnTo>
                <a:lnTo>
                  <a:pt x="154203" y="88684"/>
                </a:lnTo>
                <a:lnTo>
                  <a:pt x="149631" y="88684"/>
                </a:lnTo>
                <a:lnTo>
                  <a:pt x="149631" y="93256"/>
                </a:lnTo>
                <a:lnTo>
                  <a:pt x="172580" y="93256"/>
                </a:lnTo>
                <a:lnTo>
                  <a:pt x="172580" y="88684"/>
                </a:lnTo>
                <a:lnTo>
                  <a:pt x="164960" y="88684"/>
                </a:lnTo>
                <a:lnTo>
                  <a:pt x="164960" y="84112"/>
                </a:lnTo>
                <a:lnTo>
                  <a:pt x="174104" y="71920"/>
                </a:lnTo>
                <a:lnTo>
                  <a:pt x="175628" y="70396"/>
                </a:lnTo>
                <a:lnTo>
                  <a:pt x="175628" y="68872"/>
                </a:lnTo>
                <a:lnTo>
                  <a:pt x="178676" y="73444"/>
                </a:lnTo>
                <a:lnTo>
                  <a:pt x="181724" y="76492"/>
                </a:lnTo>
                <a:lnTo>
                  <a:pt x="181724" y="78016"/>
                </a:lnTo>
                <a:lnTo>
                  <a:pt x="184772" y="82588"/>
                </a:lnTo>
                <a:lnTo>
                  <a:pt x="186296" y="85636"/>
                </a:lnTo>
                <a:lnTo>
                  <a:pt x="186296" y="88684"/>
                </a:lnTo>
                <a:lnTo>
                  <a:pt x="180200" y="88684"/>
                </a:lnTo>
                <a:lnTo>
                  <a:pt x="180200" y="93256"/>
                </a:lnTo>
                <a:lnTo>
                  <a:pt x="213829" y="93256"/>
                </a:lnTo>
                <a:lnTo>
                  <a:pt x="213829" y="88684"/>
                </a:lnTo>
                <a:close/>
              </a:path>
              <a:path w="635635" h="95250">
                <a:moveTo>
                  <a:pt x="259651" y="79438"/>
                </a:moveTo>
                <a:lnTo>
                  <a:pt x="256603" y="77914"/>
                </a:lnTo>
                <a:lnTo>
                  <a:pt x="253555" y="82486"/>
                </a:lnTo>
                <a:lnTo>
                  <a:pt x="250507" y="84010"/>
                </a:lnTo>
                <a:lnTo>
                  <a:pt x="244309" y="84010"/>
                </a:lnTo>
                <a:lnTo>
                  <a:pt x="242785" y="82486"/>
                </a:lnTo>
                <a:lnTo>
                  <a:pt x="242785" y="35153"/>
                </a:lnTo>
                <a:lnTo>
                  <a:pt x="255079" y="35153"/>
                </a:lnTo>
                <a:lnTo>
                  <a:pt x="255079" y="29057"/>
                </a:lnTo>
                <a:lnTo>
                  <a:pt x="242785" y="29057"/>
                </a:lnTo>
                <a:lnTo>
                  <a:pt x="242785" y="6197"/>
                </a:lnTo>
                <a:lnTo>
                  <a:pt x="239737" y="6197"/>
                </a:lnTo>
                <a:lnTo>
                  <a:pt x="233591" y="14312"/>
                </a:lnTo>
                <a:lnTo>
                  <a:pt x="228307" y="20866"/>
                </a:lnTo>
                <a:lnTo>
                  <a:pt x="223024" y="26555"/>
                </a:lnTo>
                <a:lnTo>
                  <a:pt x="216877" y="32105"/>
                </a:lnTo>
                <a:lnTo>
                  <a:pt x="216877" y="35153"/>
                </a:lnTo>
                <a:lnTo>
                  <a:pt x="224497" y="35153"/>
                </a:lnTo>
                <a:lnTo>
                  <a:pt x="224497" y="88582"/>
                </a:lnTo>
                <a:lnTo>
                  <a:pt x="229069" y="94678"/>
                </a:lnTo>
                <a:lnTo>
                  <a:pt x="248983" y="94678"/>
                </a:lnTo>
                <a:lnTo>
                  <a:pt x="253555" y="90106"/>
                </a:lnTo>
                <a:lnTo>
                  <a:pt x="259651" y="79438"/>
                </a:lnTo>
                <a:close/>
              </a:path>
              <a:path w="635635" h="95250">
                <a:moveTo>
                  <a:pt x="331368" y="59537"/>
                </a:moveTo>
                <a:lnTo>
                  <a:pt x="329463" y="46761"/>
                </a:lnTo>
                <a:lnTo>
                  <a:pt x="324129" y="36588"/>
                </a:lnTo>
                <a:lnTo>
                  <a:pt x="315937" y="29870"/>
                </a:lnTo>
                <a:lnTo>
                  <a:pt x="311556" y="28854"/>
                </a:lnTo>
                <a:lnTo>
                  <a:pt x="311556" y="62585"/>
                </a:lnTo>
                <a:lnTo>
                  <a:pt x="310692" y="74587"/>
                </a:lnTo>
                <a:lnTo>
                  <a:pt x="308127" y="83159"/>
                </a:lnTo>
                <a:lnTo>
                  <a:pt x="303834" y="88303"/>
                </a:lnTo>
                <a:lnTo>
                  <a:pt x="297840" y="90017"/>
                </a:lnTo>
                <a:lnTo>
                  <a:pt x="293166" y="90017"/>
                </a:lnTo>
                <a:lnTo>
                  <a:pt x="290118" y="86969"/>
                </a:lnTo>
                <a:lnTo>
                  <a:pt x="288594" y="85445"/>
                </a:lnTo>
                <a:lnTo>
                  <a:pt x="288594" y="42672"/>
                </a:lnTo>
                <a:lnTo>
                  <a:pt x="291642" y="38100"/>
                </a:lnTo>
                <a:lnTo>
                  <a:pt x="293166" y="35052"/>
                </a:lnTo>
                <a:lnTo>
                  <a:pt x="297840" y="35052"/>
                </a:lnTo>
                <a:lnTo>
                  <a:pt x="303834" y="36791"/>
                </a:lnTo>
                <a:lnTo>
                  <a:pt x="308127" y="41960"/>
                </a:lnTo>
                <a:lnTo>
                  <a:pt x="310692" y="50571"/>
                </a:lnTo>
                <a:lnTo>
                  <a:pt x="311556" y="62585"/>
                </a:lnTo>
                <a:lnTo>
                  <a:pt x="311556" y="28854"/>
                </a:lnTo>
                <a:lnTo>
                  <a:pt x="305460" y="27432"/>
                </a:lnTo>
                <a:lnTo>
                  <a:pt x="299364" y="27432"/>
                </a:lnTo>
                <a:lnTo>
                  <a:pt x="293166" y="30480"/>
                </a:lnTo>
                <a:lnTo>
                  <a:pt x="288594" y="35052"/>
                </a:lnTo>
                <a:lnTo>
                  <a:pt x="288594" y="0"/>
                </a:lnTo>
                <a:lnTo>
                  <a:pt x="262686" y="0"/>
                </a:lnTo>
                <a:lnTo>
                  <a:pt x="262686" y="3048"/>
                </a:lnTo>
                <a:lnTo>
                  <a:pt x="268782" y="4572"/>
                </a:lnTo>
                <a:lnTo>
                  <a:pt x="270306" y="6096"/>
                </a:lnTo>
                <a:lnTo>
                  <a:pt x="270306" y="94589"/>
                </a:lnTo>
                <a:lnTo>
                  <a:pt x="271830" y="94589"/>
                </a:lnTo>
                <a:lnTo>
                  <a:pt x="282498" y="86969"/>
                </a:lnTo>
                <a:lnTo>
                  <a:pt x="288594" y="91541"/>
                </a:lnTo>
                <a:lnTo>
                  <a:pt x="293166" y="94589"/>
                </a:lnTo>
                <a:lnTo>
                  <a:pt x="300888" y="94589"/>
                </a:lnTo>
                <a:lnTo>
                  <a:pt x="313359" y="92113"/>
                </a:lnTo>
                <a:lnTo>
                  <a:pt x="316230" y="90017"/>
                </a:lnTo>
                <a:lnTo>
                  <a:pt x="322986" y="85064"/>
                </a:lnTo>
                <a:lnTo>
                  <a:pt x="329171" y="74015"/>
                </a:lnTo>
                <a:lnTo>
                  <a:pt x="331368" y="59537"/>
                </a:lnTo>
                <a:close/>
              </a:path>
              <a:path w="635635" h="95250">
                <a:moveTo>
                  <a:pt x="400037" y="61061"/>
                </a:moveTo>
                <a:lnTo>
                  <a:pt x="397852" y="48107"/>
                </a:lnTo>
                <a:lnTo>
                  <a:pt x="391655" y="37439"/>
                </a:lnTo>
                <a:lnTo>
                  <a:pt x="384568" y="32105"/>
                </a:lnTo>
                <a:lnTo>
                  <a:pt x="382041" y="30200"/>
                </a:lnTo>
                <a:lnTo>
                  <a:pt x="380187" y="29806"/>
                </a:lnTo>
                <a:lnTo>
                  <a:pt x="380187" y="61061"/>
                </a:lnTo>
                <a:lnTo>
                  <a:pt x="380187" y="64109"/>
                </a:lnTo>
                <a:lnTo>
                  <a:pt x="379844" y="75882"/>
                </a:lnTo>
                <a:lnTo>
                  <a:pt x="378320" y="84353"/>
                </a:lnTo>
                <a:lnTo>
                  <a:pt x="375081" y="88811"/>
                </a:lnTo>
                <a:lnTo>
                  <a:pt x="369557" y="90106"/>
                </a:lnTo>
                <a:lnTo>
                  <a:pt x="364629" y="88836"/>
                </a:lnTo>
                <a:lnTo>
                  <a:pt x="361289" y="84543"/>
                </a:lnTo>
                <a:lnTo>
                  <a:pt x="359397" y="76530"/>
                </a:lnTo>
                <a:lnTo>
                  <a:pt x="358800" y="64109"/>
                </a:lnTo>
                <a:lnTo>
                  <a:pt x="359397" y="48818"/>
                </a:lnTo>
                <a:lnTo>
                  <a:pt x="361289" y="38963"/>
                </a:lnTo>
                <a:lnTo>
                  <a:pt x="364629" y="33680"/>
                </a:lnTo>
                <a:lnTo>
                  <a:pt x="369557" y="32105"/>
                </a:lnTo>
                <a:lnTo>
                  <a:pt x="375081" y="33655"/>
                </a:lnTo>
                <a:lnTo>
                  <a:pt x="378320" y="38773"/>
                </a:lnTo>
                <a:lnTo>
                  <a:pt x="379844" y="48107"/>
                </a:lnTo>
                <a:lnTo>
                  <a:pt x="380187" y="61061"/>
                </a:lnTo>
                <a:lnTo>
                  <a:pt x="380187" y="29806"/>
                </a:lnTo>
                <a:lnTo>
                  <a:pt x="341388" y="48107"/>
                </a:lnTo>
                <a:lnTo>
                  <a:pt x="338988" y="61061"/>
                </a:lnTo>
                <a:lnTo>
                  <a:pt x="341388" y="74676"/>
                </a:lnTo>
                <a:lnTo>
                  <a:pt x="347954" y="85305"/>
                </a:lnTo>
                <a:lnTo>
                  <a:pt x="357670" y="92214"/>
                </a:lnTo>
                <a:lnTo>
                  <a:pt x="369557" y="94678"/>
                </a:lnTo>
                <a:lnTo>
                  <a:pt x="382041" y="92214"/>
                </a:lnTo>
                <a:lnTo>
                  <a:pt x="384975" y="90106"/>
                </a:lnTo>
                <a:lnTo>
                  <a:pt x="391655" y="85305"/>
                </a:lnTo>
                <a:lnTo>
                  <a:pt x="397852" y="74676"/>
                </a:lnTo>
                <a:lnTo>
                  <a:pt x="400037" y="61061"/>
                </a:lnTo>
                <a:close/>
              </a:path>
              <a:path w="635635" h="95250">
                <a:moveTo>
                  <a:pt x="468807" y="61150"/>
                </a:moveTo>
                <a:lnTo>
                  <a:pt x="448995" y="29819"/>
                </a:lnTo>
                <a:lnTo>
                  <a:pt x="448995" y="62674"/>
                </a:lnTo>
                <a:lnTo>
                  <a:pt x="448411" y="75374"/>
                </a:lnTo>
                <a:lnTo>
                  <a:pt x="446519" y="83908"/>
                </a:lnTo>
                <a:lnTo>
                  <a:pt x="443217" y="88709"/>
                </a:lnTo>
                <a:lnTo>
                  <a:pt x="438327" y="90208"/>
                </a:lnTo>
                <a:lnTo>
                  <a:pt x="433438" y="88925"/>
                </a:lnTo>
                <a:lnTo>
                  <a:pt x="430098" y="84480"/>
                </a:lnTo>
                <a:lnTo>
                  <a:pt x="428180" y="76022"/>
                </a:lnTo>
                <a:lnTo>
                  <a:pt x="427570" y="62674"/>
                </a:lnTo>
                <a:lnTo>
                  <a:pt x="428180" y="48221"/>
                </a:lnTo>
                <a:lnTo>
                  <a:pt x="430098" y="38785"/>
                </a:lnTo>
                <a:lnTo>
                  <a:pt x="433438" y="33655"/>
                </a:lnTo>
                <a:lnTo>
                  <a:pt x="438327" y="32105"/>
                </a:lnTo>
                <a:lnTo>
                  <a:pt x="443217" y="33655"/>
                </a:lnTo>
                <a:lnTo>
                  <a:pt x="446519" y="38785"/>
                </a:lnTo>
                <a:lnTo>
                  <a:pt x="448398" y="48145"/>
                </a:lnTo>
                <a:lnTo>
                  <a:pt x="448995" y="62674"/>
                </a:lnTo>
                <a:lnTo>
                  <a:pt x="448995" y="29819"/>
                </a:lnTo>
                <a:lnTo>
                  <a:pt x="410159" y="48145"/>
                </a:lnTo>
                <a:lnTo>
                  <a:pt x="407758" y="61150"/>
                </a:lnTo>
                <a:lnTo>
                  <a:pt x="409956" y="74803"/>
                </a:lnTo>
                <a:lnTo>
                  <a:pt x="416153" y="85432"/>
                </a:lnTo>
                <a:lnTo>
                  <a:pt x="425805" y="92329"/>
                </a:lnTo>
                <a:lnTo>
                  <a:pt x="438327" y="94780"/>
                </a:lnTo>
                <a:lnTo>
                  <a:pt x="450811" y="92329"/>
                </a:lnTo>
                <a:lnTo>
                  <a:pt x="453771" y="90208"/>
                </a:lnTo>
                <a:lnTo>
                  <a:pt x="460425" y="85432"/>
                </a:lnTo>
                <a:lnTo>
                  <a:pt x="466623" y="74803"/>
                </a:lnTo>
                <a:lnTo>
                  <a:pt x="468807" y="61150"/>
                </a:lnTo>
                <a:close/>
              </a:path>
              <a:path w="635635" h="95250">
                <a:moveTo>
                  <a:pt x="546735" y="88582"/>
                </a:moveTo>
                <a:lnTo>
                  <a:pt x="543687" y="88582"/>
                </a:lnTo>
                <a:lnTo>
                  <a:pt x="543687" y="87058"/>
                </a:lnTo>
                <a:lnTo>
                  <a:pt x="516153" y="50482"/>
                </a:lnTo>
                <a:lnTo>
                  <a:pt x="524967" y="41998"/>
                </a:lnTo>
                <a:lnTo>
                  <a:pt x="531482" y="36690"/>
                </a:lnTo>
                <a:lnTo>
                  <a:pt x="536816" y="33680"/>
                </a:lnTo>
                <a:lnTo>
                  <a:pt x="542163" y="32105"/>
                </a:lnTo>
                <a:lnTo>
                  <a:pt x="542163" y="29057"/>
                </a:lnTo>
                <a:lnTo>
                  <a:pt x="513105" y="29057"/>
                </a:lnTo>
                <a:lnTo>
                  <a:pt x="513105" y="32105"/>
                </a:lnTo>
                <a:lnTo>
                  <a:pt x="514629" y="33629"/>
                </a:lnTo>
                <a:lnTo>
                  <a:pt x="519303" y="33629"/>
                </a:lnTo>
                <a:lnTo>
                  <a:pt x="520827" y="35153"/>
                </a:lnTo>
                <a:lnTo>
                  <a:pt x="520827" y="38201"/>
                </a:lnTo>
                <a:lnTo>
                  <a:pt x="517677" y="41249"/>
                </a:lnTo>
                <a:lnTo>
                  <a:pt x="500913" y="59626"/>
                </a:lnTo>
                <a:lnTo>
                  <a:pt x="500913" y="101"/>
                </a:lnTo>
                <a:lnTo>
                  <a:pt x="475005" y="101"/>
                </a:lnTo>
                <a:lnTo>
                  <a:pt x="475005" y="3149"/>
                </a:lnTo>
                <a:lnTo>
                  <a:pt x="479577" y="4673"/>
                </a:lnTo>
                <a:lnTo>
                  <a:pt x="482625" y="6197"/>
                </a:lnTo>
                <a:lnTo>
                  <a:pt x="482625" y="87058"/>
                </a:lnTo>
                <a:lnTo>
                  <a:pt x="479577" y="88582"/>
                </a:lnTo>
                <a:lnTo>
                  <a:pt x="475005" y="88582"/>
                </a:lnTo>
                <a:lnTo>
                  <a:pt x="475005" y="93154"/>
                </a:lnTo>
                <a:lnTo>
                  <a:pt x="508533" y="93154"/>
                </a:lnTo>
                <a:lnTo>
                  <a:pt x="508533" y="88582"/>
                </a:lnTo>
                <a:lnTo>
                  <a:pt x="500913" y="88582"/>
                </a:lnTo>
                <a:lnTo>
                  <a:pt x="500913" y="65722"/>
                </a:lnTo>
                <a:lnTo>
                  <a:pt x="503961" y="62674"/>
                </a:lnTo>
                <a:lnTo>
                  <a:pt x="517677" y="80962"/>
                </a:lnTo>
                <a:lnTo>
                  <a:pt x="519303" y="84010"/>
                </a:lnTo>
                <a:lnTo>
                  <a:pt x="520827" y="85534"/>
                </a:lnTo>
                <a:lnTo>
                  <a:pt x="520827" y="88582"/>
                </a:lnTo>
                <a:lnTo>
                  <a:pt x="514629" y="88582"/>
                </a:lnTo>
                <a:lnTo>
                  <a:pt x="514629" y="93154"/>
                </a:lnTo>
                <a:lnTo>
                  <a:pt x="546735" y="93154"/>
                </a:lnTo>
                <a:lnTo>
                  <a:pt x="546735" y="88582"/>
                </a:lnTo>
                <a:close/>
              </a:path>
              <a:path w="635635" h="95250">
                <a:moveTo>
                  <a:pt x="597115" y="73342"/>
                </a:moveTo>
                <a:lnTo>
                  <a:pt x="569683" y="48958"/>
                </a:lnTo>
                <a:lnTo>
                  <a:pt x="565111" y="44297"/>
                </a:lnTo>
                <a:lnTo>
                  <a:pt x="565111" y="35153"/>
                </a:lnTo>
                <a:lnTo>
                  <a:pt x="569683" y="32105"/>
                </a:lnTo>
                <a:lnTo>
                  <a:pt x="577303" y="32105"/>
                </a:lnTo>
                <a:lnTo>
                  <a:pt x="581875" y="33629"/>
                </a:lnTo>
                <a:lnTo>
                  <a:pt x="589495" y="41249"/>
                </a:lnTo>
                <a:lnTo>
                  <a:pt x="591019" y="47434"/>
                </a:lnTo>
                <a:lnTo>
                  <a:pt x="594067" y="47434"/>
                </a:lnTo>
                <a:lnTo>
                  <a:pt x="594067" y="27533"/>
                </a:lnTo>
                <a:lnTo>
                  <a:pt x="591019" y="27533"/>
                </a:lnTo>
                <a:lnTo>
                  <a:pt x="591019" y="30581"/>
                </a:lnTo>
                <a:lnTo>
                  <a:pt x="583399" y="30581"/>
                </a:lnTo>
                <a:lnTo>
                  <a:pt x="578827" y="29057"/>
                </a:lnTo>
                <a:lnTo>
                  <a:pt x="575779" y="27533"/>
                </a:lnTo>
                <a:lnTo>
                  <a:pt x="572731" y="27533"/>
                </a:lnTo>
                <a:lnTo>
                  <a:pt x="564197" y="29133"/>
                </a:lnTo>
                <a:lnTo>
                  <a:pt x="557403" y="33451"/>
                </a:lnTo>
                <a:lnTo>
                  <a:pt x="552919" y="39789"/>
                </a:lnTo>
                <a:lnTo>
                  <a:pt x="551307" y="47434"/>
                </a:lnTo>
                <a:lnTo>
                  <a:pt x="552462" y="53771"/>
                </a:lnTo>
                <a:lnTo>
                  <a:pt x="556069" y="59245"/>
                </a:lnTo>
                <a:lnTo>
                  <a:pt x="562267" y="64160"/>
                </a:lnTo>
                <a:lnTo>
                  <a:pt x="571207" y="68770"/>
                </a:lnTo>
                <a:lnTo>
                  <a:pt x="580351" y="73342"/>
                </a:lnTo>
                <a:lnTo>
                  <a:pt x="584923" y="76492"/>
                </a:lnTo>
                <a:lnTo>
                  <a:pt x="584923" y="85636"/>
                </a:lnTo>
                <a:lnTo>
                  <a:pt x="580351" y="90208"/>
                </a:lnTo>
                <a:lnTo>
                  <a:pt x="574255" y="90208"/>
                </a:lnTo>
                <a:lnTo>
                  <a:pt x="567956" y="89065"/>
                </a:lnTo>
                <a:lnTo>
                  <a:pt x="562775" y="85623"/>
                </a:lnTo>
                <a:lnTo>
                  <a:pt x="558749" y="79883"/>
                </a:lnTo>
                <a:lnTo>
                  <a:pt x="555879" y="71818"/>
                </a:lnTo>
                <a:lnTo>
                  <a:pt x="551307" y="71818"/>
                </a:lnTo>
                <a:lnTo>
                  <a:pt x="551307" y="94780"/>
                </a:lnTo>
                <a:lnTo>
                  <a:pt x="554355" y="94780"/>
                </a:lnTo>
                <a:lnTo>
                  <a:pt x="555879" y="91732"/>
                </a:lnTo>
                <a:lnTo>
                  <a:pt x="557403" y="90208"/>
                </a:lnTo>
                <a:lnTo>
                  <a:pt x="560451" y="90208"/>
                </a:lnTo>
                <a:lnTo>
                  <a:pt x="561975" y="91732"/>
                </a:lnTo>
                <a:lnTo>
                  <a:pt x="565111" y="93256"/>
                </a:lnTo>
                <a:lnTo>
                  <a:pt x="572731" y="94780"/>
                </a:lnTo>
                <a:lnTo>
                  <a:pt x="575779" y="94780"/>
                </a:lnTo>
                <a:lnTo>
                  <a:pt x="584898" y="93154"/>
                </a:lnTo>
                <a:lnTo>
                  <a:pt x="591591" y="88671"/>
                </a:lnTo>
                <a:lnTo>
                  <a:pt x="595706" y="81876"/>
                </a:lnTo>
                <a:lnTo>
                  <a:pt x="597115" y="73342"/>
                </a:lnTo>
                <a:close/>
              </a:path>
              <a:path w="635635" h="95250">
                <a:moveTo>
                  <a:pt x="635304" y="76492"/>
                </a:moveTo>
                <a:lnTo>
                  <a:pt x="630732" y="71818"/>
                </a:lnTo>
                <a:lnTo>
                  <a:pt x="618540" y="71818"/>
                </a:lnTo>
                <a:lnTo>
                  <a:pt x="612444" y="76492"/>
                </a:lnTo>
                <a:lnTo>
                  <a:pt x="612444" y="88684"/>
                </a:lnTo>
                <a:lnTo>
                  <a:pt x="617016" y="94780"/>
                </a:lnTo>
                <a:lnTo>
                  <a:pt x="630732" y="94780"/>
                </a:lnTo>
                <a:lnTo>
                  <a:pt x="635304" y="88684"/>
                </a:lnTo>
                <a:lnTo>
                  <a:pt x="635304" y="76492"/>
                </a:lnTo>
                <a:close/>
              </a:path>
              <a:path w="635635" h="95250">
                <a:moveTo>
                  <a:pt x="635304" y="33629"/>
                </a:moveTo>
                <a:lnTo>
                  <a:pt x="630732" y="27533"/>
                </a:lnTo>
                <a:lnTo>
                  <a:pt x="618540" y="27533"/>
                </a:lnTo>
                <a:lnTo>
                  <a:pt x="612444" y="33629"/>
                </a:lnTo>
                <a:lnTo>
                  <a:pt x="612444" y="45821"/>
                </a:lnTo>
                <a:lnTo>
                  <a:pt x="617016" y="52006"/>
                </a:lnTo>
                <a:lnTo>
                  <a:pt x="630732" y="52006"/>
                </a:lnTo>
                <a:lnTo>
                  <a:pt x="635304" y="45821"/>
                </a:lnTo>
                <a:lnTo>
                  <a:pt x="635304" y="33629"/>
                </a:lnTo>
                <a:close/>
              </a:path>
            </a:pathLst>
          </a:custGeom>
          <a:solidFill>
            <a:srgbClr val="000000"/>
          </a:solidFill>
        </p:spPr>
        <p:txBody>
          <a:bodyPr wrap="square" lIns="0" tIns="0" rIns="0" bIns="0" rtlCol="0"/>
          <a:lstStyle/>
          <a:p>
            <a:pPr defTabSz="586405"/>
            <a:endParaRPr sz="1154">
              <a:solidFill>
                <a:prstClr val="black"/>
              </a:solidFill>
              <a:latin typeface="Calibri"/>
            </a:endParaRPr>
          </a:p>
        </p:txBody>
      </p:sp>
      <p:sp>
        <p:nvSpPr>
          <p:cNvPr id="28" name="object 28"/>
          <p:cNvSpPr/>
          <p:nvPr/>
        </p:nvSpPr>
        <p:spPr>
          <a:xfrm>
            <a:off x="4396340" y="2776089"/>
            <a:ext cx="50091" cy="61087"/>
          </a:xfrm>
          <a:custGeom>
            <a:avLst/>
            <a:gdLst/>
            <a:ahLst/>
            <a:cxnLst/>
            <a:rect l="l" t="t" r="r" b="b"/>
            <a:pathLst>
              <a:path w="78105" h="95250">
                <a:moveTo>
                  <a:pt x="38201" y="90195"/>
                </a:moveTo>
                <a:lnTo>
                  <a:pt x="27533" y="90195"/>
                </a:lnTo>
                <a:lnTo>
                  <a:pt x="26009" y="88671"/>
                </a:lnTo>
                <a:lnTo>
                  <a:pt x="26009" y="12280"/>
                </a:lnTo>
                <a:lnTo>
                  <a:pt x="26009" y="0"/>
                </a:lnTo>
                <a:lnTo>
                  <a:pt x="24485" y="0"/>
                </a:lnTo>
                <a:lnTo>
                  <a:pt x="0" y="12280"/>
                </a:lnTo>
                <a:lnTo>
                  <a:pt x="0" y="15328"/>
                </a:lnTo>
                <a:lnTo>
                  <a:pt x="1524" y="13804"/>
                </a:lnTo>
                <a:lnTo>
                  <a:pt x="3048" y="13804"/>
                </a:lnTo>
                <a:lnTo>
                  <a:pt x="6096" y="12280"/>
                </a:lnTo>
                <a:lnTo>
                  <a:pt x="12192" y="12280"/>
                </a:lnTo>
                <a:lnTo>
                  <a:pt x="13716" y="13804"/>
                </a:lnTo>
                <a:lnTo>
                  <a:pt x="13716" y="84099"/>
                </a:lnTo>
                <a:lnTo>
                  <a:pt x="12192" y="87147"/>
                </a:lnTo>
                <a:lnTo>
                  <a:pt x="9144" y="90195"/>
                </a:lnTo>
                <a:lnTo>
                  <a:pt x="1524" y="90195"/>
                </a:lnTo>
                <a:lnTo>
                  <a:pt x="1524" y="93345"/>
                </a:lnTo>
                <a:lnTo>
                  <a:pt x="38201" y="93345"/>
                </a:lnTo>
                <a:lnTo>
                  <a:pt x="38201" y="90195"/>
                </a:lnTo>
                <a:close/>
              </a:path>
              <a:path w="78105" h="95250">
                <a:moveTo>
                  <a:pt x="77914" y="82575"/>
                </a:moveTo>
                <a:lnTo>
                  <a:pt x="74866" y="79527"/>
                </a:lnTo>
                <a:lnTo>
                  <a:pt x="70294" y="79527"/>
                </a:lnTo>
                <a:lnTo>
                  <a:pt x="65722" y="79527"/>
                </a:lnTo>
                <a:lnTo>
                  <a:pt x="62674" y="82575"/>
                </a:lnTo>
                <a:lnTo>
                  <a:pt x="62674" y="90195"/>
                </a:lnTo>
                <a:lnTo>
                  <a:pt x="65722" y="94869"/>
                </a:lnTo>
                <a:lnTo>
                  <a:pt x="74866" y="94869"/>
                </a:lnTo>
                <a:lnTo>
                  <a:pt x="77914" y="90195"/>
                </a:lnTo>
                <a:lnTo>
                  <a:pt x="77914" y="82575"/>
                </a:lnTo>
                <a:close/>
              </a:path>
            </a:pathLst>
          </a:custGeom>
          <a:solidFill>
            <a:srgbClr val="000000"/>
          </a:solidFill>
        </p:spPr>
        <p:txBody>
          <a:bodyPr wrap="square" lIns="0" tIns="0" rIns="0" bIns="0" rtlCol="0"/>
          <a:lstStyle/>
          <a:p>
            <a:pPr defTabSz="586405"/>
            <a:endParaRPr sz="1154">
              <a:solidFill>
                <a:prstClr val="black"/>
              </a:solidFill>
              <a:latin typeface="Calibri"/>
            </a:endParaRPr>
          </a:p>
        </p:txBody>
      </p:sp>
      <p:pic>
        <p:nvPicPr>
          <p:cNvPr id="29" name="object 29"/>
          <p:cNvPicPr/>
          <p:nvPr/>
        </p:nvPicPr>
        <p:blipFill>
          <a:blip r:embed="rId14" cstate="print"/>
          <a:stretch>
            <a:fillRect/>
          </a:stretch>
        </p:blipFill>
        <p:spPr>
          <a:xfrm>
            <a:off x="4530552" y="2775108"/>
            <a:ext cx="3423237" cy="162796"/>
          </a:xfrm>
          <a:prstGeom prst="rect">
            <a:avLst/>
          </a:prstGeom>
        </p:spPr>
      </p:pic>
      <p:pic>
        <p:nvPicPr>
          <p:cNvPr id="30" name="object 30"/>
          <p:cNvPicPr/>
          <p:nvPr/>
        </p:nvPicPr>
        <p:blipFill>
          <a:blip r:embed="rId15" cstate="print"/>
          <a:stretch>
            <a:fillRect/>
          </a:stretch>
        </p:blipFill>
        <p:spPr>
          <a:xfrm>
            <a:off x="4246498" y="2982008"/>
            <a:ext cx="642510" cy="61820"/>
          </a:xfrm>
          <a:prstGeom prst="rect">
            <a:avLst/>
          </a:prstGeom>
        </p:spPr>
      </p:pic>
      <p:sp>
        <p:nvSpPr>
          <p:cNvPr id="31" name="object 31"/>
          <p:cNvSpPr/>
          <p:nvPr/>
        </p:nvSpPr>
        <p:spPr>
          <a:xfrm>
            <a:off x="4396340" y="3085000"/>
            <a:ext cx="50091" cy="61087"/>
          </a:xfrm>
          <a:custGeom>
            <a:avLst/>
            <a:gdLst/>
            <a:ahLst/>
            <a:cxnLst/>
            <a:rect l="l" t="t" r="r" b="b"/>
            <a:pathLst>
              <a:path w="78105" h="95250">
                <a:moveTo>
                  <a:pt x="38201" y="90208"/>
                </a:moveTo>
                <a:lnTo>
                  <a:pt x="27533" y="90208"/>
                </a:lnTo>
                <a:lnTo>
                  <a:pt x="26009" y="88684"/>
                </a:lnTo>
                <a:lnTo>
                  <a:pt x="26009" y="12192"/>
                </a:lnTo>
                <a:lnTo>
                  <a:pt x="26009" y="0"/>
                </a:lnTo>
                <a:lnTo>
                  <a:pt x="24485" y="0"/>
                </a:lnTo>
                <a:lnTo>
                  <a:pt x="0" y="12192"/>
                </a:lnTo>
                <a:lnTo>
                  <a:pt x="0" y="13716"/>
                </a:lnTo>
                <a:lnTo>
                  <a:pt x="3048" y="13716"/>
                </a:lnTo>
                <a:lnTo>
                  <a:pt x="6096" y="12192"/>
                </a:lnTo>
                <a:lnTo>
                  <a:pt x="12192" y="12192"/>
                </a:lnTo>
                <a:lnTo>
                  <a:pt x="13716" y="13716"/>
                </a:lnTo>
                <a:lnTo>
                  <a:pt x="13716" y="84112"/>
                </a:lnTo>
                <a:lnTo>
                  <a:pt x="12192" y="87160"/>
                </a:lnTo>
                <a:lnTo>
                  <a:pt x="9144" y="90208"/>
                </a:lnTo>
                <a:lnTo>
                  <a:pt x="1524" y="90208"/>
                </a:lnTo>
                <a:lnTo>
                  <a:pt x="1524" y="93256"/>
                </a:lnTo>
                <a:lnTo>
                  <a:pt x="38201" y="93256"/>
                </a:lnTo>
                <a:lnTo>
                  <a:pt x="38201" y="90208"/>
                </a:lnTo>
                <a:close/>
              </a:path>
              <a:path w="78105" h="95250">
                <a:moveTo>
                  <a:pt x="77914" y="82588"/>
                </a:moveTo>
                <a:lnTo>
                  <a:pt x="74866" y="79438"/>
                </a:lnTo>
                <a:lnTo>
                  <a:pt x="70294" y="79438"/>
                </a:lnTo>
                <a:lnTo>
                  <a:pt x="65722" y="79438"/>
                </a:lnTo>
                <a:lnTo>
                  <a:pt x="62674" y="82588"/>
                </a:lnTo>
                <a:lnTo>
                  <a:pt x="62674" y="90208"/>
                </a:lnTo>
                <a:lnTo>
                  <a:pt x="65722" y="94780"/>
                </a:lnTo>
                <a:lnTo>
                  <a:pt x="74866" y="94780"/>
                </a:lnTo>
                <a:lnTo>
                  <a:pt x="77914" y="90208"/>
                </a:lnTo>
                <a:lnTo>
                  <a:pt x="77914" y="82588"/>
                </a:lnTo>
                <a:close/>
              </a:path>
            </a:pathLst>
          </a:custGeom>
          <a:solidFill>
            <a:srgbClr val="000000"/>
          </a:solidFill>
        </p:spPr>
        <p:txBody>
          <a:bodyPr wrap="square" lIns="0" tIns="0" rIns="0" bIns="0" rtlCol="0"/>
          <a:lstStyle/>
          <a:p>
            <a:pPr defTabSz="586405"/>
            <a:endParaRPr sz="1154">
              <a:solidFill>
                <a:prstClr val="black"/>
              </a:solidFill>
              <a:latin typeface="Calibri"/>
            </a:endParaRPr>
          </a:p>
        </p:txBody>
      </p:sp>
      <p:pic>
        <p:nvPicPr>
          <p:cNvPr id="32" name="object 32"/>
          <p:cNvPicPr/>
          <p:nvPr/>
        </p:nvPicPr>
        <p:blipFill>
          <a:blip r:embed="rId16" cstate="print"/>
          <a:stretch>
            <a:fillRect/>
          </a:stretch>
        </p:blipFill>
        <p:spPr>
          <a:xfrm>
            <a:off x="7124170" y="3084023"/>
            <a:ext cx="59742" cy="60781"/>
          </a:xfrm>
          <a:prstGeom prst="rect">
            <a:avLst/>
          </a:prstGeom>
        </p:spPr>
      </p:pic>
      <p:grpSp>
        <p:nvGrpSpPr>
          <p:cNvPr id="33" name="object 33"/>
          <p:cNvGrpSpPr/>
          <p:nvPr/>
        </p:nvGrpSpPr>
        <p:grpSpPr>
          <a:xfrm>
            <a:off x="4530490" y="3084023"/>
            <a:ext cx="3425335" cy="263079"/>
            <a:chOff x="1337214" y="4808791"/>
            <a:chExt cx="5340985" cy="410209"/>
          </a:xfrm>
        </p:grpSpPr>
        <p:pic>
          <p:nvPicPr>
            <p:cNvPr id="34" name="object 34"/>
            <p:cNvPicPr/>
            <p:nvPr/>
          </p:nvPicPr>
          <p:blipFill>
            <a:blip r:embed="rId17" cstate="print"/>
            <a:stretch>
              <a:fillRect/>
            </a:stretch>
          </p:blipFill>
          <p:spPr>
            <a:xfrm>
              <a:off x="6571107" y="4816506"/>
              <a:ext cx="106870" cy="88487"/>
            </a:xfrm>
            <a:prstGeom prst="rect">
              <a:avLst/>
            </a:prstGeom>
          </p:spPr>
        </p:pic>
        <p:pic>
          <p:nvPicPr>
            <p:cNvPr id="35" name="object 35"/>
            <p:cNvPicPr/>
            <p:nvPr/>
          </p:nvPicPr>
          <p:blipFill>
            <a:blip r:embed="rId18" cstate="print"/>
            <a:stretch>
              <a:fillRect/>
            </a:stretch>
          </p:blipFill>
          <p:spPr>
            <a:xfrm>
              <a:off x="1337214" y="4808791"/>
              <a:ext cx="5337809" cy="409765"/>
            </a:xfrm>
            <a:prstGeom prst="rect">
              <a:avLst/>
            </a:prstGeom>
          </p:spPr>
        </p:pic>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normAutofit/>
          </a:bodyPr>
          <a:lstStyle/>
          <a:p>
            <a:pPr algn="ctr"/>
            <a:r>
              <a:rPr lang="en-US" b="1" dirty="0">
                <a:latin typeface="Cambria" panose="02040503050406030204" pitchFamily="18" charset="0"/>
                <a:ea typeface="Cambria" panose="02040503050406030204" pitchFamily="18" charset="0"/>
              </a:rPr>
              <a:t>APPLICATION VIRTUALIZATION</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202268"/>
            <a:ext cx="11855116" cy="5463226"/>
          </a:xfrm>
        </p:spPr>
        <p:txBody>
          <a:bodyPr>
            <a:normAutofit/>
          </a:bodyPr>
          <a:lstStyle/>
          <a:p>
            <a:r>
              <a:rPr lang="en-US" sz="2400" dirty="0">
                <a:latin typeface="Cambria" panose="02040503050406030204" pitchFamily="18" charset="0"/>
                <a:ea typeface="Cambria" panose="02040503050406030204" pitchFamily="18" charset="0"/>
              </a:rPr>
              <a:t>Application virtualization breaks the dependency between the application and the underlying platform (OS and hardware).</a:t>
            </a:r>
          </a:p>
          <a:p>
            <a:r>
              <a:rPr lang="en-US" sz="2400" dirty="0">
                <a:latin typeface="Cambria" panose="02040503050406030204" pitchFamily="18" charset="0"/>
                <a:ea typeface="Cambria" panose="02040503050406030204" pitchFamily="18" charset="0"/>
              </a:rPr>
              <a:t>Application virtualization encapsulates the application and the required OS resources within a virtualized container.</a:t>
            </a:r>
          </a:p>
          <a:p>
            <a:r>
              <a:rPr lang="en-US" sz="2400" dirty="0">
                <a:latin typeface="Cambria" panose="02040503050406030204" pitchFamily="18" charset="0"/>
                <a:ea typeface="Cambria" panose="02040503050406030204" pitchFamily="18" charset="0"/>
              </a:rPr>
              <a:t>This technology provides the ability to deploy applications without making any change to the underlying OS, file system, or registry of the computing platform on which they are deployed.</a:t>
            </a:r>
          </a:p>
          <a:p>
            <a:r>
              <a:rPr lang="en-US" sz="2400" dirty="0">
                <a:latin typeface="Cambria" panose="02040503050406030204" pitchFamily="18" charset="0"/>
                <a:ea typeface="Cambria" panose="02040503050406030204" pitchFamily="18" charset="0"/>
              </a:rPr>
              <a:t>Because virtualized applications run in an isolated environment, the underlying OS and other applications are protected from potential corruptions.</a:t>
            </a:r>
          </a:p>
          <a:p>
            <a:r>
              <a:rPr lang="en-US" sz="2400" dirty="0">
                <a:latin typeface="Cambria" panose="02040503050406030204" pitchFamily="18" charset="0"/>
                <a:ea typeface="Cambria" panose="02040503050406030204" pitchFamily="18" charset="0"/>
              </a:rPr>
              <a:t>Application virtualization eliminates this conflict among multiple applications by isolating different versions of an application and the associated O/S resources.</a:t>
            </a:r>
            <a:endParaRPr lang="en-IN"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spTree>
    <p:extLst>
      <p:ext uri="{BB962C8B-B14F-4D97-AF65-F5344CB8AC3E}">
        <p14:creationId xmlns:p14="http://schemas.microsoft.com/office/powerpoint/2010/main" val="12050948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normAutofit/>
          </a:bodyPr>
          <a:lstStyle/>
          <a:p>
            <a:pPr algn="ctr"/>
            <a:r>
              <a:rPr lang="en-US" b="1" dirty="0">
                <a:latin typeface="Cambria" panose="02040503050406030204" pitchFamily="18" charset="0"/>
                <a:ea typeface="Cambria" panose="02040503050406030204" pitchFamily="18" charset="0"/>
              </a:rPr>
              <a:t>DATABASE MANAGEMENT SYSTEM</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202268"/>
            <a:ext cx="11855116" cy="5463226"/>
          </a:xfrm>
        </p:spPr>
        <p:txBody>
          <a:bodyPr>
            <a:normAutofit/>
          </a:bodyPr>
          <a:lstStyle/>
          <a:p>
            <a:r>
              <a:rPr lang="en-US" sz="2400" dirty="0">
                <a:latin typeface="Cambria" panose="02040503050406030204" pitchFamily="18" charset="0"/>
                <a:ea typeface="Cambria" panose="02040503050406030204" pitchFamily="18" charset="0"/>
              </a:rPr>
              <a:t>A database is a </a:t>
            </a:r>
            <a:r>
              <a:rPr lang="en-US" sz="2400" b="1" dirty="0">
                <a:latin typeface="Cambria" panose="02040503050406030204" pitchFamily="18" charset="0"/>
                <a:ea typeface="Cambria" panose="02040503050406030204" pitchFamily="18" charset="0"/>
              </a:rPr>
              <a:t>structured</a:t>
            </a:r>
            <a:r>
              <a:rPr lang="en-US" sz="2400" dirty="0">
                <a:latin typeface="Cambria" panose="02040503050406030204" pitchFamily="18" charset="0"/>
                <a:ea typeface="Cambria" panose="02040503050406030204" pitchFamily="18" charset="0"/>
              </a:rPr>
              <a:t> way to store data in logically organized </a:t>
            </a:r>
            <a:r>
              <a:rPr lang="en-US" sz="2400" b="1" dirty="0">
                <a:latin typeface="Cambria" panose="02040503050406030204" pitchFamily="18" charset="0"/>
                <a:ea typeface="Cambria" panose="02040503050406030204" pitchFamily="18" charset="0"/>
              </a:rPr>
              <a:t>tabled</a:t>
            </a:r>
            <a:r>
              <a:rPr lang="en-US" sz="2400" dirty="0">
                <a:latin typeface="Cambria" panose="02040503050406030204" pitchFamily="18" charset="0"/>
                <a:ea typeface="Cambria" panose="02040503050406030204" pitchFamily="18" charset="0"/>
              </a:rPr>
              <a:t> that are interrelated.</a:t>
            </a:r>
            <a:br>
              <a:rPr lang="en-US" sz="2400" dirty="0">
                <a:latin typeface="Cambria" panose="02040503050406030204" pitchFamily="18" charset="0"/>
                <a:ea typeface="Cambria" panose="02040503050406030204" pitchFamily="18" charset="0"/>
              </a:rPr>
            </a:br>
            <a:endParaRPr lang="en-US" sz="2400" dirty="0">
              <a:latin typeface="Cambria" panose="02040503050406030204" pitchFamily="18" charset="0"/>
              <a:ea typeface="Cambria" panose="02040503050406030204" pitchFamily="18" charset="0"/>
            </a:endParaRPr>
          </a:p>
          <a:p>
            <a:r>
              <a:rPr lang="en-US" sz="2400" dirty="0">
                <a:latin typeface="Cambria" panose="02040503050406030204" pitchFamily="18" charset="0"/>
                <a:ea typeface="Cambria" panose="02040503050406030204" pitchFamily="18" charset="0"/>
              </a:rPr>
              <a:t>A database helps to </a:t>
            </a:r>
            <a:r>
              <a:rPr lang="en-US" sz="2400" b="1" dirty="0">
                <a:latin typeface="Cambria" panose="02040503050406030204" pitchFamily="18" charset="0"/>
                <a:ea typeface="Cambria" panose="02040503050406030204" pitchFamily="18" charset="0"/>
              </a:rPr>
              <a:t>optimize the storage </a:t>
            </a:r>
            <a:r>
              <a:rPr lang="en-US" sz="2400" dirty="0">
                <a:latin typeface="Cambria" panose="02040503050406030204" pitchFamily="18" charset="0"/>
                <a:ea typeface="Cambria" panose="02040503050406030204" pitchFamily="18" charset="0"/>
              </a:rPr>
              <a:t>and </a:t>
            </a:r>
            <a:r>
              <a:rPr lang="en-US" sz="2400" b="1" dirty="0">
                <a:latin typeface="Cambria" panose="02040503050406030204" pitchFamily="18" charset="0"/>
                <a:ea typeface="Cambria" panose="02040503050406030204" pitchFamily="18" charset="0"/>
              </a:rPr>
              <a:t>retrieval of data</a:t>
            </a:r>
            <a:r>
              <a:rPr lang="en-US" sz="2400" dirty="0">
                <a:latin typeface="Cambria" panose="02040503050406030204" pitchFamily="18" charset="0"/>
                <a:ea typeface="Cambria" panose="02040503050406030204" pitchFamily="18" charset="0"/>
              </a:rPr>
              <a:t>.</a:t>
            </a:r>
            <a:br>
              <a:rPr lang="en-US" sz="2400" dirty="0">
                <a:latin typeface="Cambria" panose="02040503050406030204" pitchFamily="18" charset="0"/>
                <a:ea typeface="Cambria" panose="02040503050406030204" pitchFamily="18" charset="0"/>
              </a:rPr>
            </a:br>
            <a:endParaRPr lang="en-US" sz="2400" dirty="0">
              <a:latin typeface="Cambria" panose="02040503050406030204" pitchFamily="18" charset="0"/>
              <a:ea typeface="Cambria" panose="02040503050406030204" pitchFamily="18" charset="0"/>
            </a:endParaRPr>
          </a:p>
          <a:p>
            <a:r>
              <a:rPr lang="en-US" sz="2400" dirty="0">
                <a:latin typeface="Cambria" panose="02040503050406030204" pitchFamily="18" charset="0"/>
                <a:ea typeface="Cambria" panose="02040503050406030204" pitchFamily="18" charset="0"/>
              </a:rPr>
              <a:t>A DBMS </a:t>
            </a:r>
            <a:r>
              <a:rPr lang="en-US" sz="2400" b="1" dirty="0">
                <a:latin typeface="Cambria" panose="02040503050406030204" pitchFamily="18" charset="0"/>
                <a:ea typeface="Cambria" panose="02040503050406030204" pitchFamily="18" charset="0"/>
              </a:rPr>
              <a:t>controls</a:t>
            </a:r>
            <a:r>
              <a:rPr lang="en-US" sz="2400" dirty="0">
                <a:latin typeface="Cambria" panose="02040503050406030204" pitchFamily="18" charset="0"/>
                <a:ea typeface="Cambria" panose="02040503050406030204" pitchFamily="18" charset="0"/>
              </a:rPr>
              <a:t> the </a:t>
            </a:r>
            <a:r>
              <a:rPr lang="en-US" sz="2400" b="1" dirty="0">
                <a:latin typeface="Cambria" panose="02040503050406030204" pitchFamily="18" charset="0"/>
                <a:ea typeface="Cambria" panose="02040503050406030204" pitchFamily="18" charset="0"/>
              </a:rPr>
              <a:t>creation</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maintenance</a:t>
            </a:r>
            <a:r>
              <a:rPr lang="en-US" sz="2400" dirty="0">
                <a:latin typeface="Cambria" panose="02040503050406030204" pitchFamily="18" charset="0"/>
                <a:ea typeface="Cambria" panose="02040503050406030204" pitchFamily="18" charset="0"/>
              </a:rPr>
              <a:t> and </a:t>
            </a:r>
            <a:r>
              <a:rPr lang="en-US" sz="2400" b="1" dirty="0">
                <a:latin typeface="Cambria" panose="02040503050406030204" pitchFamily="18" charset="0"/>
                <a:ea typeface="Cambria" panose="02040503050406030204" pitchFamily="18" charset="0"/>
              </a:rPr>
              <a:t>use</a:t>
            </a:r>
            <a:r>
              <a:rPr lang="en-US" sz="2400" dirty="0">
                <a:latin typeface="Cambria" panose="02040503050406030204" pitchFamily="18" charset="0"/>
                <a:ea typeface="Cambria" panose="02040503050406030204" pitchFamily="18" charset="0"/>
              </a:rPr>
              <a:t> of a database.</a:t>
            </a:r>
            <a:br>
              <a:rPr lang="en-US" sz="2400" dirty="0">
                <a:latin typeface="Cambria" panose="02040503050406030204" pitchFamily="18" charset="0"/>
                <a:ea typeface="Cambria" panose="02040503050406030204" pitchFamily="18" charset="0"/>
              </a:rPr>
            </a:br>
            <a:endParaRPr lang="en-US" sz="2400" dirty="0">
              <a:latin typeface="Cambria" panose="02040503050406030204" pitchFamily="18" charset="0"/>
              <a:ea typeface="Cambria" panose="02040503050406030204" pitchFamily="18" charset="0"/>
            </a:endParaRPr>
          </a:p>
          <a:p>
            <a:r>
              <a:rPr lang="en-US" sz="2400" dirty="0">
                <a:latin typeface="Cambria" panose="02040503050406030204" pitchFamily="18" charset="0"/>
                <a:ea typeface="Cambria" panose="02040503050406030204" pitchFamily="18" charset="0"/>
              </a:rPr>
              <a:t>The DBMS processes an application’s request for data and instructs the operating system to transfer the appropriate data from the storage.</a:t>
            </a:r>
            <a:endParaRPr lang="en-IN"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spTree>
    <p:extLst>
      <p:ext uri="{BB962C8B-B14F-4D97-AF65-F5344CB8AC3E}">
        <p14:creationId xmlns:p14="http://schemas.microsoft.com/office/powerpoint/2010/main" val="38289701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EFC9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F9254-2636-A278-4D0E-CEE5E401B832}"/>
              </a:ext>
            </a:extLst>
          </p:cNvPr>
          <p:cNvSpPr>
            <a:spLocks noGrp="1"/>
          </p:cNvSpPr>
          <p:nvPr>
            <p:ph type="ctrTitle"/>
          </p:nvPr>
        </p:nvSpPr>
        <p:spPr>
          <a:xfrm>
            <a:off x="1844842" y="2147260"/>
            <a:ext cx="9079832" cy="1975561"/>
          </a:xfrm>
        </p:spPr>
        <p:txBody>
          <a:bodyPr>
            <a:normAutofit/>
          </a:bodyPr>
          <a:lstStyle/>
          <a:p>
            <a:r>
              <a:rPr lang="en-US" b="1" dirty="0">
                <a:latin typeface="Cambria" panose="02040503050406030204" pitchFamily="18" charset="0"/>
                <a:ea typeface="Cambria" panose="02040503050406030204" pitchFamily="18" charset="0"/>
              </a:rPr>
              <a:t>HOST</a:t>
            </a:r>
            <a:endParaRPr lang="en-IN"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4574659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normAutofit/>
          </a:bodyPr>
          <a:lstStyle/>
          <a:p>
            <a:pPr algn="ctr"/>
            <a:r>
              <a:rPr lang="en-US" b="1" dirty="0">
                <a:latin typeface="Cambria" panose="02040503050406030204" pitchFamily="18" charset="0"/>
                <a:ea typeface="Cambria" panose="02040503050406030204" pitchFamily="18" charset="0"/>
              </a:rPr>
              <a:t>HOST</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202268"/>
            <a:ext cx="11855116" cy="5463226"/>
          </a:xfrm>
        </p:spPr>
        <p:txBody>
          <a:bodyPr>
            <a:normAutofit/>
          </a:bodyPr>
          <a:lstStyle/>
          <a:p>
            <a:r>
              <a:rPr lang="en-US" sz="2400" dirty="0">
                <a:latin typeface="Cambria" panose="02040503050406030204" pitchFamily="18" charset="0"/>
                <a:ea typeface="Cambria" panose="02040503050406030204" pitchFamily="18" charset="0"/>
              </a:rPr>
              <a:t>Users store and retrieve data through applications.</a:t>
            </a:r>
            <a:br>
              <a:rPr lang="en-US" sz="2400" dirty="0">
                <a:latin typeface="Cambria" panose="02040503050406030204" pitchFamily="18" charset="0"/>
                <a:ea typeface="Cambria" panose="02040503050406030204" pitchFamily="18" charset="0"/>
              </a:rPr>
            </a:br>
            <a:endParaRPr lang="en-US" sz="2400" dirty="0">
              <a:latin typeface="Cambria" panose="02040503050406030204" pitchFamily="18" charset="0"/>
              <a:ea typeface="Cambria" panose="02040503050406030204" pitchFamily="18" charset="0"/>
            </a:endParaRPr>
          </a:p>
          <a:p>
            <a:r>
              <a:rPr lang="en-US" sz="2400" dirty="0">
                <a:latin typeface="Cambria" panose="02040503050406030204" pitchFamily="18" charset="0"/>
                <a:ea typeface="Cambria" panose="02040503050406030204" pitchFamily="18" charset="0"/>
              </a:rPr>
              <a:t>The computers on which these applications run are referred to as hosts or compute systems.</a:t>
            </a:r>
            <a:br>
              <a:rPr lang="en-US" sz="2400" dirty="0">
                <a:latin typeface="Cambria" panose="02040503050406030204" pitchFamily="18" charset="0"/>
                <a:ea typeface="Cambria" panose="02040503050406030204" pitchFamily="18" charset="0"/>
              </a:rPr>
            </a:br>
            <a:endParaRPr lang="en-US" sz="2400" dirty="0">
              <a:latin typeface="Cambria" panose="02040503050406030204" pitchFamily="18" charset="0"/>
              <a:ea typeface="Cambria" panose="02040503050406030204" pitchFamily="18" charset="0"/>
            </a:endParaRPr>
          </a:p>
          <a:p>
            <a:r>
              <a:rPr lang="en-US" sz="2400" dirty="0">
                <a:latin typeface="Cambria" panose="02040503050406030204" pitchFamily="18" charset="0"/>
                <a:ea typeface="Cambria" panose="02040503050406030204" pitchFamily="18" charset="0"/>
              </a:rPr>
              <a:t>Hosts can be physical or virtual machines.</a:t>
            </a:r>
            <a:br>
              <a:rPr lang="en-US" sz="2400" dirty="0">
                <a:latin typeface="Cambria" panose="02040503050406030204" pitchFamily="18" charset="0"/>
                <a:ea typeface="Cambria" panose="02040503050406030204" pitchFamily="18" charset="0"/>
              </a:rPr>
            </a:br>
            <a:endParaRPr lang="en-US" sz="2400" dirty="0">
              <a:latin typeface="Cambria" panose="02040503050406030204" pitchFamily="18" charset="0"/>
              <a:ea typeface="Cambria" panose="02040503050406030204" pitchFamily="18" charset="0"/>
            </a:endParaRPr>
          </a:p>
          <a:p>
            <a:r>
              <a:rPr lang="en-US" sz="2400" dirty="0">
                <a:latin typeface="Cambria" panose="02040503050406030204" pitchFamily="18" charset="0"/>
                <a:ea typeface="Cambria" panose="02040503050406030204" pitchFamily="18" charset="0"/>
              </a:rPr>
              <a:t>A compute virtualization software enables creating virtual machines on top of a physical compute infrastructure.</a:t>
            </a:r>
            <a:br>
              <a:rPr lang="en-US" sz="2400" dirty="0">
                <a:latin typeface="Cambria" panose="02040503050406030204" pitchFamily="18" charset="0"/>
                <a:ea typeface="Cambria" panose="02040503050406030204" pitchFamily="18" charset="0"/>
              </a:rPr>
            </a:br>
            <a:endParaRPr lang="en-US" sz="2400" dirty="0">
              <a:latin typeface="Cambria" panose="02040503050406030204" pitchFamily="18" charset="0"/>
              <a:ea typeface="Cambria" panose="02040503050406030204" pitchFamily="18" charset="0"/>
            </a:endParaRPr>
          </a:p>
          <a:p>
            <a:r>
              <a:rPr lang="en-US" sz="2400" dirty="0">
                <a:latin typeface="Cambria" panose="02040503050406030204" pitchFamily="18" charset="0"/>
                <a:ea typeface="Cambria" panose="02040503050406030204" pitchFamily="18" charset="0"/>
              </a:rPr>
              <a:t>Examples of physical hosts include desktop computers, servers or a cluster of servers, laptops and mobile devices.</a:t>
            </a:r>
            <a:endParaRPr lang="en-IN"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spTree>
    <p:extLst>
      <p:ext uri="{BB962C8B-B14F-4D97-AF65-F5344CB8AC3E}">
        <p14:creationId xmlns:p14="http://schemas.microsoft.com/office/powerpoint/2010/main" val="2157029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normAutofit/>
          </a:bodyPr>
          <a:lstStyle/>
          <a:p>
            <a:pPr algn="ctr"/>
            <a:r>
              <a:rPr lang="en-US" b="1" dirty="0">
                <a:latin typeface="Cambria" panose="02040503050406030204" pitchFamily="18" charset="0"/>
                <a:ea typeface="Cambria" panose="02040503050406030204" pitchFamily="18" charset="0"/>
              </a:rPr>
              <a:t>HOST</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202268"/>
            <a:ext cx="11855116" cy="5463226"/>
          </a:xfrm>
        </p:spPr>
        <p:txBody>
          <a:bodyPr>
            <a:normAutofit/>
          </a:bodyPr>
          <a:lstStyle/>
          <a:p>
            <a:r>
              <a:rPr lang="en-US" sz="2400" dirty="0">
                <a:latin typeface="Cambria" panose="02040503050406030204" pitchFamily="18" charset="0"/>
                <a:ea typeface="Cambria" panose="02040503050406030204" pitchFamily="18" charset="0"/>
              </a:rPr>
              <a:t>A host consists of CPU, memory, I/O devices and a collection of software to perform computing operations.</a:t>
            </a:r>
          </a:p>
          <a:p>
            <a:r>
              <a:rPr lang="en-US" sz="2400" dirty="0">
                <a:latin typeface="Cambria" panose="02040503050406030204" pitchFamily="18" charset="0"/>
                <a:ea typeface="Cambria" panose="02040503050406030204" pitchFamily="18" charset="0"/>
              </a:rPr>
              <a:t>This software includes the operating system, file systems, logical volume manager, device drivers and so on.</a:t>
            </a:r>
          </a:p>
          <a:p>
            <a:r>
              <a:rPr lang="en-US" sz="2400" dirty="0">
                <a:latin typeface="Cambria" panose="02040503050406030204" pitchFamily="18" charset="0"/>
                <a:ea typeface="Cambria" panose="02040503050406030204" pitchFamily="18" charset="0"/>
              </a:rPr>
              <a:t>This software can be installed as separate entities or as part of the operating system.</a:t>
            </a:r>
          </a:p>
          <a:p>
            <a:r>
              <a:rPr lang="en-US" sz="2400" dirty="0">
                <a:latin typeface="Cambria" panose="02040503050406030204" pitchFamily="18" charset="0"/>
                <a:ea typeface="Cambria" panose="02040503050406030204" pitchFamily="18" charset="0"/>
              </a:rPr>
              <a:t>The CPU consists of four components: Arithmetic Logic Unit (ALU), control unit, registers and L1 cache.</a:t>
            </a:r>
          </a:p>
          <a:p>
            <a:r>
              <a:rPr lang="en-US" sz="2400" dirty="0">
                <a:latin typeface="Cambria" panose="02040503050406030204" pitchFamily="18" charset="0"/>
                <a:ea typeface="Cambria" panose="02040503050406030204" pitchFamily="18" charset="0"/>
              </a:rPr>
              <a:t>There are two types of memory on a host, Random Access Memory (RAM) and Read-Only Memory (ROM).</a:t>
            </a:r>
          </a:p>
          <a:p>
            <a:r>
              <a:rPr lang="en-US" sz="2400" dirty="0">
                <a:latin typeface="Cambria" panose="02040503050406030204" pitchFamily="18" charset="0"/>
                <a:ea typeface="Cambria" panose="02040503050406030204" pitchFamily="18" charset="0"/>
              </a:rPr>
              <a:t>I/O devices enable communication with a host. Examples of I/O devices are keyboard, mouse, monitor etc.</a:t>
            </a:r>
          </a:p>
          <a:p>
            <a:r>
              <a:rPr lang="en-US" sz="2400" dirty="0">
                <a:latin typeface="Cambria" panose="02040503050406030204" pitchFamily="18" charset="0"/>
                <a:ea typeface="Cambria" panose="02040503050406030204" pitchFamily="18" charset="0"/>
              </a:rPr>
              <a:t>Software runs on a host and enables processing of input and output (I/O) data.</a:t>
            </a:r>
          </a:p>
          <a:p>
            <a:endParaRPr lang="en-IN"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spTree>
    <p:extLst>
      <p:ext uri="{BB962C8B-B14F-4D97-AF65-F5344CB8AC3E}">
        <p14:creationId xmlns:p14="http://schemas.microsoft.com/office/powerpoint/2010/main" val="41753350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normAutofit/>
          </a:bodyPr>
          <a:lstStyle/>
          <a:p>
            <a:pPr algn="ctr"/>
            <a:r>
              <a:rPr lang="en-US" b="1" dirty="0">
                <a:latin typeface="Cambria" panose="02040503050406030204" pitchFamily="18" charset="0"/>
                <a:ea typeface="Cambria" panose="02040503050406030204" pitchFamily="18" charset="0"/>
              </a:rPr>
              <a:t>MEMORY VIRTUALIZATION</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202268"/>
            <a:ext cx="11855116" cy="5463226"/>
          </a:xfrm>
        </p:spPr>
        <p:txBody>
          <a:bodyPr>
            <a:normAutofit/>
          </a:bodyPr>
          <a:lstStyle/>
          <a:p>
            <a:r>
              <a:rPr lang="en-US" sz="2400" dirty="0">
                <a:latin typeface="Cambria" panose="02040503050406030204" pitchFamily="18" charset="0"/>
                <a:ea typeface="Cambria" panose="02040503050406030204" pitchFamily="18" charset="0"/>
              </a:rPr>
              <a:t>Memory has been and continues to be an expensive component of a host.</a:t>
            </a:r>
          </a:p>
          <a:p>
            <a:r>
              <a:rPr lang="en-US" sz="2400" dirty="0">
                <a:latin typeface="Cambria" panose="02040503050406030204" pitchFamily="18" charset="0"/>
                <a:ea typeface="Cambria" panose="02040503050406030204" pitchFamily="18" charset="0"/>
              </a:rPr>
              <a:t>It determines both the size and the number of applications that can run on a host.</a:t>
            </a:r>
          </a:p>
          <a:p>
            <a:r>
              <a:rPr lang="en-US" sz="2400" dirty="0">
                <a:latin typeface="Cambria" panose="02040503050406030204" pitchFamily="18" charset="0"/>
                <a:ea typeface="Cambria" panose="02040503050406030204" pitchFamily="18" charset="0"/>
              </a:rPr>
              <a:t>Memory virtualization enables multiple applications and processes, whose aggregate memory requirement is greater than the available physical memory, to run on a host without impacting each other.</a:t>
            </a:r>
          </a:p>
          <a:p>
            <a:r>
              <a:rPr lang="en-US" sz="2400" dirty="0">
                <a:latin typeface="Cambria" panose="02040503050406030204" pitchFamily="18" charset="0"/>
                <a:ea typeface="Cambria" panose="02040503050406030204" pitchFamily="18" charset="0"/>
              </a:rPr>
              <a:t>Memory virtualization is an operating system feature that virtualizes the physical memory (RAM) of a host.</a:t>
            </a:r>
          </a:p>
          <a:p>
            <a:r>
              <a:rPr lang="en-US" sz="2400" dirty="0">
                <a:latin typeface="Cambria" panose="02040503050406030204" pitchFamily="18" charset="0"/>
                <a:ea typeface="Cambria" panose="02040503050406030204" pitchFamily="18" charset="0"/>
              </a:rPr>
              <a:t>The space used by the VMM on the disk is known as a swap space.</a:t>
            </a:r>
          </a:p>
          <a:p>
            <a:r>
              <a:rPr lang="en-US" sz="2400" dirty="0">
                <a:latin typeface="Cambria" panose="02040503050406030204" pitchFamily="18" charset="0"/>
                <a:ea typeface="Cambria" panose="02040503050406030204" pitchFamily="18" charset="0"/>
              </a:rPr>
              <a:t>A swap space is a portion of the disk drive that appears to be physical memory to the operating system.</a:t>
            </a:r>
          </a:p>
          <a:p>
            <a:r>
              <a:rPr lang="en-US" sz="2400" dirty="0">
                <a:latin typeface="Cambria" panose="02040503050406030204" pitchFamily="18" charset="0"/>
                <a:ea typeface="Cambria" panose="02040503050406030204" pitchFamily="18" charset="0"/>
              </a:rPr>
              <a:t>In a  virtual memory implementation, the memory of a system is divided into contiguous blocks of fixed-size pages.</a:t>
            </a:r>
          </a:p>
          <a:p>
            <a:endParaRPr lang="en-US" sz="2400" dirty="0">
              <a:latin typeface="Cambria" panose="02040503050406030204" pitchFamily="18" charset="0"/>
              <a:ea typeface="Cambria" panose="02040503050406030204" pitchFamily="18" charset="0"/>
            </a:endParaRPr>
          </a:p>
          <a:p>
            <a:endParaRPr lang="en-IN"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spTree>
    <p:extLst>
      <p:ext uri="{BB962C8B-B14F-4D97-AF65-F5344CB8AC3E}">
        <p14:creationId xmlns:p14="http://schemas.microsoft.com/office/powerpoint/2010/main" val="29467376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normAutofit/>
          </a:bodyPr>
          <a:lstStyle/>
          <a:p>
            <a:pPr algn="ctr"/>
            <a:r>
              <a:rPr lang="en-US" b="1" dirty="0">
                <a:latin typeface="Cambria" panose="02040503050406030204" pitchFamily="18" charset="0"/>
                <a:ea typeface="Cambria" panose="02040503050406030204" pitchFamily="18" charset="0"/>
              </a:rPr>
              <a:t>MEMORY VIRTUALIZATION</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202268"/>
            <a:ext cx="11855116" cy="5463226"/>
          </a:xfrm>
        </p:spPr>
        <p:txBody>
          <a:bodyPr>
            <a:normAutofit/>
          </a:bodyPr>
          <a:lstStyle/>
          <a:p>
            <a:r>
              <a:rPr lang="en-US" dirty="0">
                <a:latin typeface="Cambria" panose="02040503050406030204" pitchFamily="18" charset="0"/>
                <a:ea typeface="Cambria" panose="02040503050406030204" pitchFamily="18" charset="0"/>
              </a:rPr>
              <a:t>A process known as paging moves inactive physical memory pages onto the swap file and brings them back to the physical memory when required.</a:t>
            </a:r>
          </a:p>
          <a:p>
            <a:r>
              <a:rPr lang="en-US" dirty="0">
                <a:latin typeface="Cambria" panose="02040503050406030204" pitchFamily="18" charset="0"/>
                <a:ea typeface="Cambria" panose="02040503050406030204" pitchFamily="18" charset="0"/>
              </a:rPr>
              <a:t>This enables efficient use of the available physical memory among different applications.</a:t>
            </a:r>
          </a:p>
          <a:p>
            <a:r>
              <a:rPr lang="en-US" dirty="0">
                <a:latin typeface="Cambria" panose="02040503050406030204" pitchFamily="18" charset="0"/>
                <a:ea typeface="Cambria" panose="02040503050406030204" pitchFamily="18" charset="0"/>
              </a:rPr>
              <a:t>The operating system typically moves the least used pages into the swap file so that enough RAM is available for processes that are more active.</a:t>
            </a:r>
          </a:p>
          <a:p>
            <a:r>
              <a:rPr lang="en-US" dirty="0">
                <a:latin typeface="Cambria" panose="02040503050406030204" pitchFamily="18" charset="0"/>
                <a:ea typeface="Cambria" panose="02040503050406030204" pitchFamily="18" charset="0"/>
              </a:rPr>
              <a:t>Access to swap file pages is slower than access to physical memory pages because swap file pages are allocated on the disk drive, which is slower than physical memory.</a:t>
            </a:r>
          </a:p>
          <a:p>
            <a:endParaRPr lang="en-US" dirty="0">
              <a:latin typeface="Cambria" panose="02040503050406030204" pitchFamily="18" charset="0"/>
              <a:ea typeface="Cambria" panose="02040503050406030204" pitchFamily="18" charset="0"/>
            </a:endParaRPr>
          </a:p>
          <a:p>
            <a:endParaRPr lang="en-IN"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spTree>
    <p:extLst>
      <p:ext uri="{BB962C8B-B14F-4D97-AF65-F5344CB8AC3E}">
        <p14:creationId xmlns:p14="http://schemas.microsoft.com/office/powerpoint/2010/main" val="39282639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normAutofit/>
          </a:bodyPr>
          <a:lstStyle/>
          <a:p>
            <a:pPr algn="ctr"/>
            <a:r>
              <a:rPr lang="en-US" b="1" dirty="0">
                <a:latin typeface="Cambria" panose="02040503050406030204" pitchFamily="18" charset="0"/>
                <a:ea typeface="Cambria" panose="02040503050406030204" pitchFamily="18" charset="0"/>
              </a:rPr>
              <a:t>DEVICE DRIVER</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202268"/>
            <a:ext cx="11855116" cy="5463226"/>
          </a:xfrm>
        </p:spPr>
        <p:txBody>
          <a:bodyPr>
            <a:normAutofit/>
          </a:bodyPr>
          <a:lstStyle/>
          <a:p>
            <a:r>
              <a:rPr lang="en-US" dirty="0">
                <a:latin typeface="Cambria" panose="02040503050406030204" pitchFamily="18" charset="0"/>
                <a:ea typeface="Cambria" panose="02040503050406030204" pitchFamily="18" charset="0"/>
              </a:rPr>
              <a:t>A device driver is special software that permits the operating system to interact with a specific device, such as a printer, a mouse or a disk drive.</a:t>
            </a:r>
            <a:br>
              <a:rPr lang="en-US" dirty="0">
                <a:latin typeface="Cambria" panose="02040503050406030204" pitchFamily="18" charset="0"/>
                <a:ea typeface="Cambria" panose="02040503050406030204" pitchFamily="18" charset="0"/>
              </a:rPr>
            </a:br>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A device driver enables the operating system to recognize the device and to access and control devices.</a:t>
            </a:r>
            <a:br>
              <a:rPr lang="en-US" dirty="0">
                <a:latin typeface="Cambria" panose="02040503050406030204" pitchFamily="18" charset="0"/>
                <a:ea typeface="Cambria" panose="02040503050406030204" pitchFamily="18" charset="0"/>
              </a:rPr>
            </a:br>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Device drivers are hardware-dependent and operating system specific.</a:t>
            </a:r>
          </a:p>
          <a:p>
            <a:endParaRPr lang="en-IN"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spTree>
    <p:extLst>
      <p:ext uri="{BB962C8B-B14F-4D97-AF65-F5344CB8AC3E}">
        <p14:creationId xmlns:p14="http://schemas.microsoft.com/office/powerpoint/2010/main" val="19467101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normAutofit/>
          </a:bodyPr>
          <a:lstStyle/>
          <a:p>
            <a:pPr algn="ctr"/>
            <a:r>
              <a:rPr lang="en-US" b="1" dirty="0">
                <a:latin typeface="Cambria" panose="02040503050406030204" pitchFamily="18" charset="0"/>
                <a:ea typeface="Cambria" panose="02040503050406030204" pitchFamily="18" charset="0"/>
              </a:rPr>
              <a:t>VOLUME MANAGER</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202268"/>
            <a:ext cx="11855116" cy="5463226"/>
          </a:xfrm>
        </p:spPr>
        <p:txBody>
          <a:bodyPr>
            <a:normAutofit/>
          </a:bodyPr>
          <a:lstStyle/>
          <a:p>
            <a:r>
              <a:rPr lang="en-US" dirty="0">
                <a:latin typeface="Cambria" panose="02040503050406030204" pitchFamily="18" charset="0"/>
                <a:ea typeface="Cambria" panose="02040503050406030204" pitchFamily="18" charset="0"/>
              </a:rPr>
              <a:t>In the early days, disk drives appeared to the operating system as a number of continuous disk blocks.</a:t>
            </a:r>
          </a:p>
          <a:p>
            <a:r>
              <a:rPr lang="en-US" dirty="0">
                <a:latin typeface="Cambria" panose="02040503050406030204" pitchFamily="18" charset="0"/>
                <a:ea typeface="Cambria" panose="02040503050406030204" pitchFamily="18" charset="0"/>
              </a:rPr>
              <a:t>The entire disk drive would be allocated to the file system or other data entity used by the operating system or applications.</a:t>
            </a:r>
          </a:p>
          <a:p>
            <a:r>
              <a:rPr lang="en-US" dirty="0">
                <a:latin typeface="Cambria" panose="02040503050406030204" pitchFamily="18" charset="0"/>
                <a:ea typeface="Cambria" panose="02040503050406030204" pitchFamily="18" charset="0"/>
              </a:rPr>
              <a:t>The disadvantage was lack of flexibility. When a disk drive ran out of space, there was no easy way to extend the file system’s size.</a:t>
            </a:r>
          </a:p>
          <a:p>
            <a:r>
              <a:rPr lang="en-US" dirty="0">
                <a:latin typeface="Cambria" panose="02040503050406030204" pitchFamily="18" charset="0"/>
                <a:ea typeface="Cambria" panose="02040503050406030204" pitchFamily="18" charset="0"/>
              </a:rPr>
              <a:t>Also, as the storage capacity of the disk drive increased, allocating the entire disk drive for the file system often resulted in under utilization of storage capacity,</a:t>
            </a:r>
            <a:endParaRPr lang="en-IN"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spTree>
    <p:extLst>
      <p:ext uri="{BB962C8B-B14F-4D97-AF65-F5344CB8AC3E}">
        <p14:creationId xmlns:p14="http://schemas.microsoft.com/office/powerpoint/2010/main" val="19948292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normAutofit/>
          </a:bodyPr>
          <a:lstStyle/>
          <a:p>
            <a:pPr algn="ctr"/>
            <a:r>
              <a:rPr lang="en-US" b="1" dirty="0">
                <a:latin typeface="Cambria" panose="02040503050406030204" pitchFamily="18" charset="0"/>
                <a:ea typeface="Cambria" panose="02040503050406030204" pitchFamily="18" charset="0"/>
              </a:rPr>
              <a:t>VOLUME MANAGER</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202268"/>
            <a:ext cx="11855116" cy="5463226"/>
          </a:xfrm>
        </p:spPr>
        <p:txBody>
          <a:bodyPr>
            <a:normAutofit/>
          </a:bodyPr>
          <a:lstStyle/>
          <a:p>
            <a:r>
              <a:rPr lang="en-US" dirty="0">
                <a:latin typeface="Cambria" panose="02040503050406030204" pitchFamily="18" charset="0"/>
                <a:ea typeface="Cambria" panose="02040503050406030204" pitchFamily="18" charset="0"/>
              </a:rPr>
              <a:t>The evolution of Logical Volume Managers (LVMs) enabled dynamic extension of file system capacity and efficient storage management.</a:t>
            </a:r>
          </a:p>
          <a:p>
            <a:r>
              <a:rPr lang="en-US" dirty="0">
                <a:latin typeface="Cambria" panose="02040503050406030204" pitchFamily="18" charset="0"/>
                <a:ea typeface="Cambria" panose="02040503050406030204" pitchFamily="18" charset="0"/>
              </a:rPr>
              <a:t>The LVM is software that runs to the compute system and manages logical and physical storage.</a:t>
            </a:r>
          </a:p>
          <a:p>
            <a:r>
              <a:rPr lang="en-US" dirty="0">
                <a:latin typeface="Cambria" panose="02040503050406030204" pitchFamily="18" charset="0"/>
                <a:ea typeface="Cambria" panose="02040503050406030204" pitchFamily="18" charset="0"/>
              </a:rPr>
              <a:t>LVM is an intermediate layer between the file system and the physical disk.</a:t>
            </a:r>
          </a:p>
          <a:p>
            <a:r>
              <a:rPr lang="en-US" dirty="0">
                <a:latin typeface="Cambria" panose="02040503050406030204" pitchFamily="18" charset="0"/>
                <a:ea typeface="Cambria" panose="02040503050406030204" pitchFamily="18" charset="0"/>
              </a:rPr>
              <a:t>It can partition a larger capacity disk into virtual, smaller- capacity volumes(the process </a:t>
            </a:r>
            <a:r>
              <a:rPr lang="en-US" dirty="0" err="1">
                <a:latin typeface="Cambria" panose="02040503050406030204" pitchFamily="18" charset="0"/>
                <a:ea typeface="Cambria" panose="02040503050406030204" pitchFamily="18" charset="0"/>
              </a:rPr>
              <a:t>si</a:t>
            </a:r>
            <a:r>
              <a:rPr lang="en-US" dirty="0">
                <a:latin typeface="Cambria" panose="02040503050406030204" pitchFamily="18" charset="0"/>
                <a:ea typeface="Cambria" panose="02040503050406030204" pitchFamily="18" charset="0"/>
              </a:rPr>
              <a:t> called partitioning) or aggregate several smaller disks to form a larger virtual volume (The process is called concatenation).</a:t>
            </a:r>
          </a:p>
          <a:p>
            <a:r>
              <a:rPr lang="en-US" dirty="0">
                <a:latin typeface="Cambria" panose="02040503050406030204" pitchFamily="18" charset="0"/>
                <a:ea typeface="Cambria" panose="02040503050406030204" pitchFamily="18" charset="0"/>
              </a:rPr>
              <a:t>These volumes are the presented to applications.</a:t>
            </a:r>
            <a:endParaRPr lang="en-IN"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spTree>
    <p:extLst>
      <p:ext uri="{BB962C8B-B14F-4D97-AF65-F5344CB8AC3E}">
        <p14:creationId xmlns:p14="http://schemas.microsoft.com/office/powerpoint/2010/main" val="2800654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C9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F9254-2636-A278-4D0E-CEE5E401B832}"/>
              </a:ext>
            </a:extLst>
          </p:cNvPr>
          <p:cNvSpPr>
            <a:spLocks noGrp="1"/>
          </p:cNvSpPr>
          <p:nvPr>
            <p:ph type="ctrTitle"/>
          </p:nvPr>
        </p:nvSpPr>
        <p:spPr>
          <a:xfrm>
            <a:off x="1556084" y="1807545"/>
            <a:ext cx="9079832" cy="1037097"/>
          </a:xfrm>
        </p:spPr>
        <p:txBody>
          <a:bodyPr/>
          <a:lstStyle/>
          <a:p>
            <a:r>
              <a:rPr lang="en-US" b="1" dirty="0">
                <a:latin typeface="Cambria" panose="02040503050406030204" pitchFamily="18" charset="0"/>
                <a:ea typeface="Cambria" panose="02040503050406030204" pitchFamily="18" charset="0"/>
              </a:rPr>
              <a:t>MODULE 1</a:t>
            </a:r>
            <a:endParaRPr lang="en-IN" b="1" dirty="0">
              <a:latin typeface="Cambria" panose="02040503050406030204" pitchFamily="18" charset="0"/>
              <a:ea typeface="Cambria" panose="02040503050406030204" pitchFamily="18" charset="0"/>
            </a:endParaRPr>
          </a:p>
        </p:txBody>
      </p:sp>
      <p:sp>
        <p:nvSpPr>
          <p:cNvPr id="3" name="Title 1">
            <a:extLst>
              <a:ext uri="{FF2B5EF4-FFF2-40B4-BE49-F238E27FC236}">
                <a16:creationId xmlns:a16="http://schemas.microsoft.com/office/drawing/2014/main" id="{1174283D-DC72-A460-477E-6F24E0B7C2BD}"/>
              </a:ext>
            </a:extLst>
          </p:cNvPr>
          <p:cNvSpPr txBox="1">
            <a:spLocks/>
          </p:cNvSpPr>
          <p:nvPr/>
        </p:nvSpPr>
        <p:spPr>
          <a:xfrm>
            <a:off x="2198240" y="4013358"/>
            <a:ext cx="7795520" cy="83043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Cambria" panose="02040503050406030204" pitchFamily="18" charset="0"/>
                <a:ea typeface="Cambria" panose="02040503050406030204" pitchFamily="18" charset="0"/>
              </a:rPr>
              <a:t>CHAPTER 1: STORAGE SYSTEM</a:t>
            </a:r>
            <a:endParaRPr lang="en-IN" sz="40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1779682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normAutofit/>
          </a:bodyPr>
          <a:lstStyle/>
          <a:p>
            <a:pPr algn="ctr"/>
            <a:r>
              <a:rPr lang="en-US" b="1" dirty="0">
                <a:latin typeface="Cambria" panose="02040503050406030204" pitchFamily="18" charset="0"/>
                <a:ea typeface="Cambria" panose="02040503050406030204" pitchFamily="18" charset="0"/>
              </a:rPr>
              <a:t>VOLUME MANAGER</a:t>
            </a:r>
            <a:endParaRPr lang="en-IN" b="1" dirty="0">
              <a:latin typeface="Cambria" panose="02040503050406030204" pitchFamily="18" charset="0"/>
              <a:ea typeface="Cambria" panose="02040503050406030204" pitchFamily="18" charset="0"/>
            </a:endParaRPr>
          </a:p>
        </p:txBody>
      </p:sp>
      <p:pic>
        <p:nvPicPr>
          <p:cNvPr id="5" name="Content Placeholder 4">
            <a:extLst>
              <a:ext uri="{FF2B5EF4-FFF2-40B4-BE49-F238E27FC236}">
                <a16:creationId xmlns:a16="http://schemas.microsoft.com/office/drawing/2014/main" id="{BCC36197-4E89-7A98-B236-A4B28D614A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1457" y="1004736"/>
            <a:ext cx="8196943" cy="5674808"/>
          </a:xfr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4"/>
              <a:stretch>
                <a:fillRect/>
              </a:stretch>
            </p:blipFill>
            <p:spPr>
              <a:xfrm>
                <a:off x="11331014" y="4785939"/>
                <a:ext cx="363240" cy="83520"/>
              </a:xfrm>
              <a:prstGeom prst="rect">
                <a:avLst/>
              </a:prstGeom>
            </p:spPr>
          </p:pic>
        </mc:Fallback>
      </mc:AlternateContent>
    </p:spTree>
    <p:extLst>
      <p:ext uri="{BB962C8B-B14F-4D97-AF65-F5344CB8AC3E}">
        <p14:creationId xmlns:p14="http://schemas.microsoft.com/office/powerpoint/2010/main" val="30948772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normAutofit/>
          </a:bodyPr>
          <a:lstStyle/>
          <a:p>
            <a:pPr algn="ctr"/>
            <a:r>
              <a:rPr lang="en-US" b="1" dirty="0">
                <a:latin typeface="Cambria" panose="02040503050406030204" pitchFamily="18" charset="0"/>
                <a:ea typeface="Cambria" panose="02040503050406030204" pitchFamily="18" charset="0"/>
              </a:rPr>
              <a:t>VOLUME MANAGER</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202268"/>
            <a:ext cx="11855116" cy="5463226"/>
          </a:xfrm>
        </p:spPr>
        <p:txBody>
          <a:bodyPr>
            <a:normAutofit/>
          </a:bodyPr>
          <a:lstStyle/>
          <a:p>
            <a:r>
              <a:rPr lang="en-US" dirty="0">
                <a:latin typeface="Cambria" panose="02040503050406030204" pitchFamily="18" charset="0"/>
                <a:ea typeface="Cambria" panose="02040503050406030204" pitchFamily="18" charset="0"/>
              </a:rPr>
              <a:t>The LVM provides optimized storage access and simplifies storage resource management.</a:t>
            </a:r>
          </a:p>
          <a:p>
            <a:r>
              <a:rPr lang="en-US" dirty="0">
                <a:latin typeface="Cambria" panose="02040503050406030204" pitchFamily="18" charset="0"/>
                <a:ea typeface="Cambria" panose="02040503050406030204" pitchFamily="18" charset="0"/>
              </a:rPr>
              <a:t>It hides details about the physical disk and the location of data on the disk.</a:t>
            </a:r>
          </a:p>
          <a:p>
            <a:r>
              <a:rPr lang="en-US" dirty="0">
                <a:latin typeface="Cambria" panose="02040503050406030204" pitchFamily="18" charset="0"/>
                <a:ea typeface="Cambria" panose="02040503050406030204" pitchFamily="18" charset="0"/>
              </a:rPr>
              <a:t>It enables administrators to change the storage allocation even when the application is running.</a:t>
            </a:r>
          </a:p>
          <a:p>
            <a:r>
              <a:rPr lang="en-US" dirty="0">
                <a:latin typeface="Cambria" panose="02040503050406030204" pitchFamily="18" charset="0"/>
                <a:ea typeface="Cambria" panose="02040503050406030204" pitchFamily="18" charset="0"/>
              </a:rPr>
              <a:t>Physical volumes can be added or removed from a volume group dynamically.</a:t>
            </a:r>
          </a:p>
          <a:p>
            <a:r>
              <a:rPr lang="en-US" dirty="0">
                <a:latin typeface="Cambria" panose="02040503050406030204" pitchFamily="18" charset="0"/>
                <a:ea typeface="Cambria" panose="02040503050406030204" pitchFamily="18" charset="0"/>
              </a:rPr>
              <a:t>The physical volumes cannot be shared between different volume groups, which means that the entire physical volume becomes part of a volume group.</a:t>
            </a:r>
          </a:p>
          <a:p>
            <a:r>
              <a:rPr lang="en-US" dirty="0">
                <a:latin typeface="Cambria" panose="02040503050406030204" pitchFamily="18" charset="0"/>
                <a:ea typeface="Cambria" panose="02040503050406030204" pitchFamily="18" charset="0"/>
              </a:rPr>
              <a:t>Each physical volume is partitioned into equal-sized data blocks called physical extents when the volume group is created.</a:t>
            </a:r>
            <a:endParaRPr lang="en-IN"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spTree>
    <p:extLst>
      <p:ext uri="{BB962C8B-B14F-4D97-AF65-F5344CB8AC3E}">
        <p14:creationId xmlns:p14="http://schemas.microsoft.com/office/powerpoint/2010/main" val="24340055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normAutofit/>
          </a:bodyPr>
          <a:lstStyle/>
          <a:p>
            <a:pPr algn="ctr"/>
            <a:r>
              <a:rPr lang="en-US" b="1" dirty="0">
                <a:latin typeface="Cambria" panose="02040503050406030204" pitchFamily="18" charset="0"/>
                <a:ea typeface="Cambria" panose="02040503050406030204" pitchFamily="18" charset="0"/>
              </a:rPr>
              <a:t>FILE SYSTEM</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202268"/>
            <a:ext cx="11855116" cy="5463226"/>
          </a:xfrm>
        </p:spPr>
        <p:txBody>
          <a:bodyPr>
            <a:normAutofit/>
          </a:bodyPr>
          <a:lstStyle/>
          <a:p>
            <a:r>
              <a:rPr lang="en-US" dirty="0">
                <a:latin typeface="Cambria" panose="02040503050406030204" pitchFamily="18" charset="0"/>
                <a:ea typeface="Cambria" panose="02040503050406030204" pitchFamily="18" charset="0"/>
              </a:rPr>
              <a:t>A file is a collection of related records or data stored as a unit with a name.</a:t>
            </a:r>
          </a:p>
          <a:p>
            <a:r>
              <a:rPr lang="en-US" dirty="0">
                <a:latin typeface="Cambria" panose="02040503050406030204" pitchFamily="18" charset="0"/>
                <a:ea typeface="Cambria" panose="02040503050406030204" pitchFamily="18" charset="0"/>
              </a:rPr>
              <a:t>A file system is a hierarchical structures of files.</a:t>
            </a:r>
          </a:p>
          <a:p>
            <a:r>
              <a:rPr lang="en-US" dirty="0">
                <a:latin typeface="Cambria" panose="02040503050406030204" pitchFamily="18" charset="0"/>
                <a:ea typeface="Cambria" panose="02040503050406030204" pitchFamily="18" charset="0"/>
              </a:rPr>
              <a:t>A file system enables easy access to data files residing within a disk drive, a disk partition or a logical volume.</a:t>
            </a:r>
          </a:p>
          <a:p>
            <a:r>
              <a:rPr lang="en-US" dirty="0">
                <a:latin typeface="Cambria" panose="02040503050406030204" pitchFamily="18" charset="0"/>
                <a:ea typeface="Cambria" panose="02040503050406030204" pitchFamily="18" charset="0"/>
              </a:rPr>
              <a:t>A file system consists of logical structures and software routines that control access to files.</a:t>
            </a:r>
          </a:p>
          <a:p>
            <a:r>
              <a:rPr lang="en-US" dirty="0">
                <a:latin typeface="Cambria" panose="02040503050406030204" pitchFamily="18" charset="0"/>
                <a:ea typeface="Cambria" panose="02040503050406030204" pitchFamily="18" charset="0"/>
              </a:rPr>
              <a:t>It provides users with the functionality to create, modify, delete and access files.</a:t>
            </a:r>
          </a:p>
          <a:p>
            <a:r>
              <a:rPr lang="en-US" dirty="0">
                <a:latin typeface="Cambria" panose="02040503050406030204" pitchFamily="18" charset="0"/>
                <a:ea typeface="Cambria" panose="02040503050406030204" pitchFamily="18" charset="0"/>
              </a:rPr>
              <a:t>Access to files on the disks is controlled by the permissions assigned to the file by the owner, which are also maintained by the file system.</a:t>
            </a:r>
          </a:p>
          <a:p>
            <a:pPr marL="0" indent="0">
              <a:buNone/>
            </a:pPr>
            <a:endParaRPr lang="en-IN"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spTree>
    <p:extLst>
      <p:ext uri="{BB962C8B-B14F-4D97-AF65-F5344CB8AC3E}">
        <p14:creationId xmlns:p14="http://schemas.microsoft.com/office/powerpoint/2010/main" val="25462167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normAutofit/>
          </a:bodyPr>
          <a:lstStyle/>
          <a:p>
            <a:pPr algn="ctr"/>
            <a:r>
              <a:rPr lang="en-US" b="1" dirty="0">
                <a:latin typeface="Cambria" panose="02040503050406030204" pitchFamily="18" charset="0"/>
                <a:ea typeface="Cambria" panose="02040503050406030204" pitchFamily="18" charset="0"/>
              </a:rPr>
              <a:t>FILE SYSTEM</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202268"/>
            <a:ext cx="11855116" cy="5463226"/>
          </a:xfrm>
        </p:spPr>
        <p:txBody>
          <a:bodyPr>
            <a:normAutofit/>
          </a:bodyPr>
          <a:lstStyle/>
          <a:p>
            <a:r>
              <a:rPr lang="en-US" dirty="0">
                <a:latin typeface="Cambria" panose="02040503050406030204" pitchFamily="18" charset="0"/>
                <a:ea typeface="Cambria" panose="02040503050406030204" pitchFamily="18" charset="0"/>
              </a:rPr>
              <a:t>A file system organized data in a  structured hierarchical manner via the use of directors, which are container for storing pointers to multiple files.</a:t>
            </a:r>
          </a:p>
          <a:p>
            <a:r>
              <a:rPr lang="en-US" dirty="0">
                <a:latin typeface="Cambria" panose="02040503050406030204" pitchFamily="18" charset="0"/>
                <a:ea typeface="Cambria" panose="02040503050406030204" pitchFamily="18" charset="0"/>
              </a:rPr>
              <a:t>All file systems maintain a pointer map to the directories, subdirectories and files that are part of the file system.</a:t>
            </a:r>
          </a:p>
          <a:p>
            <a:r>
              <a:rPr lang="en-US" dirty="0">
                <a:latin typeface="Cambria" panose="02040503050406030204" pitchFamily="18" charset="0"/>
                <a:ea typeface="Cambria" panose="02040503050406030204" pitchFamily="18" charset="0"/>
              </a:rPr>
              <a:t>Apart from the files and directories, the file system also includes a number of other related records, which are collectively called the metadata.</a:t>
            </a:r>
          </a:p>
          <a:p>
            <a:r>
              <a:rPr lang="en-US" dirty="0">
                <a:latin typeface="Cambria" panose="02040503050406030204" pitchFamily="18" charset="0"/>
                <a:ea typeface="Cambria" panose="02040503050406030204" pitchFamily="18" charset="0"/>
              </a:rPr>
              <a:t>For example, the metadata in a UNIX environment consists of the superblock, the inode and the list of data blocks free and in use.</a:t>
            </a:r>
          </a:p>
          <a:p>
            <a:r>
              <a:rPr lang="en-US" dirty="0">
                <a:latin typeface="Cambria" panose="02040503050406030204" pitchFamily="18" charset="0"/>
                <a:ea typeface="Cambria" panose="02040503050406030204" pitchFamily="18" charset="0"/>
              </a:rPr>
              <a:t>The metadata of a file system must be consistent for the file system to be considered healthy.</a:t>
            </a:r>
          </a:p>
          <a:p>
            <a:r>
              <a:rPr lang="en-US" dirty="0">
                <a:latin typeface="Cambria" panose="02040503050406030204" pitchFamily="18" charset="0"/>
                <a:ea typeface="Cambria" panose="02040503050406030204" pitchFamily="18" charset="0"/>
              </a:rPr>
              <a:t>A superblock contains important information about the file system, such as the file system type, creation and modification dates, size and layout</a:t>
            </a:r>
          </a:p>
          <a:p>
            <a:endParaRPr lang="en-US"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a:p>
            <a:endParaRPr lang="en-IN"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spTree>
    <p:extLst>
      <p:ext uri="{BB962C8B-B14F-4D97-AF65-F5344CB8AC3E}">
        <p14:creationId xmlns:p14="http://schemas.microsoft.com/office/powerpoint/2010/main" val="12308847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normAutofit/>
          </a:bodyPr>
          <a:lstStyle/>
          <a:p>
            <a:pPr algn="ctr"/>
            <a:r>
              <a:rPr lang="en-US" b="1" dirty="0">
                <a:latin typeface="Cambria" panose="02040503050406030204" pitchFamily="18" charset="0"/>
                <a:ea typeface="Cambria" panose="02040503050406030204" pitchFamily="18" charset="0"/>
              </a:rPr>
              <a:t>FILE SYSTEM</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202268"/>
            <a:ext cx="11855116" cy="5463226"/>
          </a:xfrm>
        </p:spPr>
        <p:txBody>
          <a:bodyPr>
            <a:normAutofit/>
          </a:bodyPr>
          <a:lstStyle/>
          <a:p>
            <a:r>
              <a:rPr lang="en-US" dirty="0">
                <a:latin typeface="Cambria" panose="02040503050406030204" pitchFamily="18" charset="0"/>
                <a:ea typeface="Cambria" panose="02040503050406030204" pitchFamily="18" charset="0"/>
              </a:rPr>
              <a:t>It also contains the count of available resources and a flag indicating the mount status of the file system.</a:t>
            </a:r>
          </a:p>
          <a:p>
            <a:r>
              <a:rPr lang="en-US" dirty="0">
                <a:latin typeface="Cambria" panose="02040503050406030204" pitchFamily="18" charset="0"/>
                <a:ea typeface="Cambria" panose="02040503050406030204" pitchFamily="18" charset="0"/>
              </a:rPr>
              <a:t>An inode is associated with every file and directory and contains information such as the file length, ownership, access privileges, time of last access/modification, number of links, and the address of the data.</a:t>
            </a:r>
          </a:p>
          <a:p>
            <a:r>
              <a:rPr lang="en-US" dirty="0">
                <a:latin typeface="Cambria" panose="02040503050406030204" pitchFamily="18" charset="0"/>
                <a:ea typeface="Cambria" panose="02040503050406030204" pitchFamily="18" charset="0"/>
              </a:rPr>
              <a:t>A file system block is the smallest “unit” allocated for storing data.</a:t>
            </a:r>
          </a:p>
          <a:p>
            <a:r>
              <a:rPr lang="en-US" dirty="0">
                <a:latin typeface="Cambria" panose="02040503050406030204" pitchFamily="18" charset="0"/>
                <a:ea typeface="Cambria" panose="02040503050406030204" pitchFamily="18" charset="0"/>
              </a:rPr>
              <a:t>Each file system block is a contiguous area on the physical disk. The block size of a file system is fixed at the time of its creation.</a:t>
            </a:r>
          </a:p>
          <a:p>
            <a:r>
              <a:rPr lang="en-US" dirty="0">
                <a:latin typeface="Cambria" panose="02040503050406030204" pitchFamily="18" charset="0"/>
                <a:ea typeface="Cambria" panose="02040503050406030204" pitchFamily="18" charset="0"/>
              </a:rPr>
              <a:t>The file system size depends on the block size and the total number of file system blocks.</a:t>
            </a:r>
          </a:p>
          <a:p>
            <a:r>
              <a:rPr lang="en-US" dirty="0">
                <a:latin typeface="Cambria" panose="02040503050406030204" pitchFamily="18" charset="0"/>
                <a:ea typeface="Cambria" panose="02040503050406030204" pitchFamily="18" charset="0"/>
              </a:rPr>
              <a:t>A file can span multiple file system blocks because most files are larger than the predefined block size of the file system.</a:t>
            </a:r>
          </a:p>
          <a:p>
            <a:endParaRPr lang="en-US" dirty="0">
              <a:latin typeface="Cambria" panose="02040503050406030204" pitchFamily="18" charset="0"/>
              <a:ea typeface="Cambria" panose="02040503050406030204" pitchFamily="18" charset="0"/>
            </a:endParaRPr>
          </a:p>
          <a:p>
            <a:endParaRPr lang="en-IN"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spTree>
    <p:extLst>
      <p:ext uri="{BB962C8B-B14F-4D97-AF65-F5344CB8AC3E}">
        <p14:creationId xmlns:p14="http://schemas.microsoft.com/office/powerpoint/2010/main" val="14895122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normAutofit/>
          </a:bodyPr>
          <a:lstStyle/>
          <a:p>
            <a:pPr algn="ctr"/>
            <a:r>
              <a:rPr lang="en-US" b="1" dirty="0">
                <a:latin typeface="Cambria" panose="02040503050406030204" pitchFamily="18" charset="0"/>
                <a:ea typeface="Cambria" panose="02040503050406030204" pitchFamily="18" charset="0"/>
              </a:rPr>
              <a:t>FILE SYSTEM</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202268"/>
            <a:ext cx="11855116" cy="5463226"/>
          </a:xfrm>
        </p:spPr>
        <p:txBody>
          <a:bodyPr>
            <a:normAutofit/>
          </a:bodyPr>
          <a:lstStyle/>
          <a:p>
            <a:r>
              <a:rPr lang="en-US" dirty="0">
                <a:latin typeface="Cambria" panose="02040503050406030204" pitchFamily="18" charset="0"/>
                <a:ea typeface="Cambria" panose="02040503050406030204" pitchFamily="18" charset="0"/>
              </a:rPr>
              <a:t>File system blocks cease to be contiguous and become fragmented when new blocks are added or deleted.</a:t>
            </a:r>
          </a:p>
          <a:p>
            <a:r>
              <a:rPr lang="en-US" dirty="0">
                <a:latin typeface="Cambria" panose="02040503050406030204" pitchFamily="18" charset="0"/>
                <a:ea typeface="Cambria" panose="02040503050406030204" pitchFamily="18" charset="0"/>
              </a:rPr>
              <a:t>Over time, as files grown larger, the file system becomes increasingly fragmented.</a:t>
            </a:r>
          </a:p>
          <a:p>
            <a:r>
              <a:rPr lang="en-US" dirty="0">
                <a:latin typeface="Cambria" panose="02040503050406030204" pitchFamily="18" charset="0"/>
                <a:ea typeface="Cambria" panose="02040503050406030204" pitchFamily="18" charset="0"/>
              </a:rPr>
              <a:t>The file system tree starts with the root directory. The root directory has a number of subdirectories. A file system should be mounted before it can be used. </a:t>
            </a:r>
          </a:p>
          <a:p>
            <a:endParaRPr lang="en-IN"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spTree>
    <p:extLst>
      <p:ext uri="{BB962C8B-B14F-4D97-AF65-F5344CB8AC3E}">
        <p14:creationId xmlns:p14="http://schemas.microsoft.com/office/powerpoint/2010/main" val="17620156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normAutofit/>
          </a:bodyPr>
          <a:lstStyle/>
          <a:p>
            <a:pPr algn="ctr"/>
            <a:r>
              <a:rPr lang="en-US" b="1" dirty="0">
                <a:latin typeface="Cambria" panose="02040503050406030204" pitchFamily="18" charset="0"/>
                <a:ea typeface="Cambria" panose="02040503050406030204" pitchFamily="18" charset="0"/>
              </a:rPr>
              <a:t>FILE SYSTEM</a:t>
            </a:r>
            <a:endParaRPr lang="en-IN" b="1" dirty="0">
              <a:latin typeface="Cambria" panose="02040503050406030204" pitchFamily="18" charset="0"/>
              <a:ea typeface="Cambria" panose="02040503050406030204" pitchFamily="18" charset="0"/>
            </a:endParaRPr>
          </a:p>
        </p:txBody>
      </p:sp>
      <p:pic>
        <p:nvPicPr>
          <p:cNvPr id="5" name="Content Placeholder 4">
            <a:extLst>
              <a:ext uri="{FF2B5EF4-FFF2-40B4-BE49-F238E27FC236}">
                <a16:creationId xmlns:a16="http://schemas.microsoft.com/office/drawing/2014/main" id="{74F76FDE-48C1-E3A5-74E1-A0F0A49BA3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79499" y="1305181"/>
            <a:ext cx="7633972" cy="5155045"/>
          </a:xfr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4"/>
              <a:stretch>
                <a:fillRect/>
              </a:stretch>
            </p:blipFill>
            <p:spPr>
              <a:xfrm>
                <a:off x="11331014" y="4785939"/>
                <a:ext cx="363240" cy="83520"/>
              </a:xfrm>
              <a:prstGeom prst="rect">
                <a:avLst/>
              </a:prstGeom>
            </p:spPr>
          </p:pic>
        </mc:Fallback>
      </mc:AlternateContent>
    </p:spTree>
    <p:extLst>
      <p:ext uri="{BB962C8B-B14F-4D97-AF65-F5344CB8AC3E}">
        <p14:creationId xmlns:p14="http://schemas.microsoft.com/office/powerpoint/2010/main" val="27730803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normAutofit fontScale="90000"/>
          </a:bodyPr>
          <a:lstStyle/>
          <a:p>
            <a:pPr algn="ctr"/>
            <a:r>
              <a:rPr lang="en-US" b="1" dirty="0">
                <a:latin typeface="Cambria" panose="02040503050406030204" pitchFamily="18" charset="0"/>
                <a:ea typeface="Cambria" panose="02040503050406030204" pitchFamily="18" charset="0"/>
              </a:rPr>
              <a:t>FILE SYSTEM – JOURNALING Vs NONJOURNLAING</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202268"/>
            <a:ext cx="11855116" cy="5463226"/>
          </a:xfrm>
        </p:spPr>
        <p:txBody>
          <a:bodyPr>
            <a:normAutofit/>
          </a:bodyPr>
          <a:lstStyle/>
          <a:p>
            <a:r>
              <a:rPr lang="en-US" dirty="0" err="1">
                <a:latin typeface="Cambria" panose="02040503050406030204" pitchFamily="18" charset="0"/>
                <a:ea typeface="Cambria" panose="02040503050406030204" pitchFamily="18" charset="0"/>
              </a:rPr>
              <a:t>Nonjournaling</a:t>
            </a:r>
            <a:r>
              <a:rPr lang="en-US" dirty="0">
                <a:latin typeface="Cambria" panose="02040503050406030204" pitchFamily="18" charset="0"/>
                <a:ea typeface="Cambria" panose="02040503050406030204" pitchFamily="18" charset="0"/>
              </a:rPr>
              <a:t> file system cause a potential loss of files because they use separate writes to update their data and metadata.</a:t>
            </a:r>
          </a:p>
          <a:p>
            <a:r>
              <a:rPr lang="en-US" dirty="0">
                <a:latin typeface="Cambria" panose="02040503050406030204" pitchFamily="18" charset="0"/>
                <a:ea typeface="Cambria" panose="02040503050406030204" pitchFamily="18" charset="0"/>
              </a:rPr>
              <a:t>If the system crashes during the write process, the metadata or data might be lost or corrupted.</a:t>
            </a:r>
          </a:p>
          <a:p>
            <a:r>
              <a:rPr lang="en-US" dirty="0">
                <a:latin typeface="Cambria" panose="02040503050406030204" pitchFamily="18" charset="0"/>
                <a:ea typeface="Cambria" panose="02040503050406030204" pitchFamily="18" charset="0"/>
              </a:rPr>
              <a:t>When the system reboots, the file system attempts to update the metadata structures by examining and repairing them.</a:t>
            </a:r>
          </a:p>
          <a:p>
            <a:r>
              <a:rPr lang="en-US" dirty="0">
                <a:latin typeface="Cambria" panose="02040503050406030204" pitchFamily="18" charset="0"/>
                <a:ea typeface="Cambria" panose="02040503050406030204" pitchFamily="18" charset="0"/>
              </a:rPr>
              <a:t>This operation takes a long time on large file systems.</a:t>
            </a:r>
          </a:p>
          <a:p>
            <a:r>
              <a:rPr lang="en-US" dirty="0">
                <a:latin typeface="Cambria" panose="02040503050406030204" pitchFamily="18" charset="0"/>
                <a:ea typeface="Cambria" panose="02040503050406030204" pitchFamily="18" charset="0"/>
              </a:rPr>
              <a:t>If there is insufficient information to recreate the wanted or original structure, the files might be misplaced or lost, resulting in corrupted file systems.</a:t>
            </a:r>
          </a:p>
          <a:p>
            <a:endParaRPr lang="en-IN"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spTree>
    <p:extLst>
      <p:ext uri="{BB962C8B-B14F-4D97-AF65-F5344CB8AC3E}">
        <p14:creationId xmlns:p14="http://schemas.microsoft.com/office/powerpoint/2010/main" val="33532005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normAutofit fontScale="90000"/>
          </a:bodyPr>
          <a:lstStyle/>
          <a:p>
            <a:pPr algn="ctr"/>
            <a:r>
              <a:rPr lang="en-US" b="1" dirty="0">
                <a:latin typeface="Cambria" panose="02040503050406030204" pitchFamily="18" charset="0"/>
                <a:ea typeface="Cambria" panose="02040503050406030204" pitchFamily="18" charset="0"/>
              </a:rPr>
              <a:t>FILE SYSTEM – JOURNALING Vs NONJOURNLAING</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202268"/>
            <a:ext cx="11855116" cy="5463226"/>
          </a:xfrm>
        </p:spPr>
        <p:txBody>
          <a:bodyPr>
            <a:normAutofit/>
          </a:bodyPr>
          <a:lstStyle/>
          <a:p>
            <a:r>
              <a:rPr lang="en-US" dirty="0">
                <a:latin typeface="Cambria" panose="02040503050406030204" pitchFamily="18" charset="0"/>
                <a:ea typeface="Cambria" panose="02040503050406030204" pitchFamily="18" charset="0"/>
              </a:rPr>
              <a:t>Journaling file system uses a separate area called a log or journal.</a:t>
            </a:r>
          </a:p>
          <a:p>
            <a:r>
              <a:rPr lang="en-US" dirty="0">
                <a:latin typeface="Cambria" panose="02040503050406030204" pitchFamily="18" charset="0"/>
                <a:ea typeface="Cambria" panose="02040503050406030204" pitchFamily="18" charset="0"/>
              </a:rPr>
              <a:t>This journal might contain all the data to be written or just the metadata to be updated.</a:t>
            </a:r>
          </a:p>
          <a:p>
            <a:r>
              <a:rPr lang="en-US" dirty="0">
                <a:latin typeface="Cambria" panose="02040503050406030204" pitchFamily="18" charset="0"/>
                <a:ea typeface="Cambria" panose="02040503050406030204" pitchFamily="18" charset="0"/>
              </a:rPr>
              <a:t>Before changes are made to the file system, they are written to this separate area.</a:t>
            </a:r>
          </a:p>
          <a:p>
            <a:r>
              <a:rPr lang="en-US" dirty="0">
                <a:latin typeface="Cambria" panose="02040503050406030204" pitchFamily="18" charset="0"/>
                <a:ea typeface="Cambria" panose="02040503050406030204" pitchFamily="18" charset="0"/>
              </a:rPr>
              <a:t>After the journal has been updated, the operation on the file system can be performed.</a:t>
            </a:r>
          </a:p>
          <a:p>
            <a:r>
              <a:rPr lang="en-US" dirty="0">
                <a:latin typeface="Cambria" panose="02040503050406030204" pitchFamily="18" charset="0"/>
                <a:ea typeface="Cambria" panose="02040503050406030204" pitchFamily="18" charset="0"/>
              </a:rPr>
              <a:t>If the system crashes during the operation, there is enough information in the log to “replay” the log record and complete the operation.</a:t>
            </a:r>
          </a:p>
          <a:p>
            <a:endParaRPr lang="en-US" dirty="0">
              <a:latin typeface="Cambria" panose="02040503050406030204" pitchFamily="18" charset="0"/>
              <a:ea typeface="Cambria" panose="02040503050406030204" pitchFamily="18" charset="0"/>
            </a:endParaRPr>
          </a:p>
          <a:p>
            <a:endParaRPr lang="en-IN"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spTree>
    <p:extLst>
      <p:ext uri="{BB962C8B-B14F-4D97-AF65-F5344CB8AC3E}">
        <p14:creationId xmlns:p14="http://schemas.microsoft.com/office/powerpoint/2010/main" val="26704332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normAutofit fontScale="90000"/>
          </a:bodyPr>
          <a:lstStyle/>
          <a:p>
            <a:pPr algn="ctr"/>
            <a:r>
              <a:rPr lang="en-US" b="1" dirty="0">
                <a:latin typeface="Cambria" panose="02040503050406030204" pitchFamily="18" charset="0"/>
                <a:ea typeface="Cambria" panose="02040503050406030204" pitchFamily="18" charset="0"/>
              </a:rPr>
              <a:t>FILE SYSTEM – JOURNALING Vs NONJOURNLAING</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202268"/>
            <a:ext cx="11855116" cy="5463226"/>
          </a:xfrm>
        </p:spPr>
        <p:txBody>
          <a:bodyPr>
            <a:normAutofit/>
          </a:bodyPr>
          <a:lstStyle/>
          <a:p>
            <a:r>
              <a:rPr lang="en-US" dirty="0">
                <a:latin typeface="Cambria" panose="02040503050406030204" pitchFamily="18" charset="0"/>
                <a:ea typeface="Cambria" panose="02040503050406030204" pitchFamily="18" charset="0"/>
              </a:rPr>
              <a:t>Journaling results in a quick file system check because it looks only at the active, most recently accessed parts of a large file system.</a:t>
            </a:r>
          </a:p>
          <a:p>
            <a:r>
              <a:rPr lang="en-US" dirty="0">
                <a:latin typeface="Cambria" panose="02040503050406030204" pitchFamily="18" charset="0"/>
                <a:ea typeface="Cambria" panose="02040503050406030204" pitchFamily="18" charset="0"/>
              </a:rPr>
              <a:t>In addition, because information about the pending operation is saved, the risk of files being lost is reduced.</a:t>
            </a:r>
          </a:p>
          <a:p>
            <a:r>
              <a:rPr lang="en-US" dirty="0">
                <a:latin typeface="Cambria" panose="02040503050406030204" pitchFamily="18" charset="0"/>
                <a:ea typeface="Cambria" panose="02040503050406030204" pitchFamily="18" charset="0"/>
              </a:rPr>
              <a:t>A disadvantage of journaling file systems is that they are slower than other file systems.</a:t>
            </a:r>
          </a:p>
          <a:p>
            <a:r>
              <a:rPr lang="en-US" dirty="0">
                <a:latin typeface="Cambria" panose="02040503050406030204" pitchFamily="18" charset="0"/>
                <a:ea typeface="Cambria" panose="02040503050406030204" pitchFamily="18" charset="0"/>
              </a:rPr>
              <a:t>This slowdown is the result of the extra operations that have to be performed on the journal each time the file system is changed.</a:t>
            </a:r>
          </a:p>
          <a:p>
            <a:r>
              <a:rPr lang="en-US" dirty="0">
                <a:latin typeface="Cambria" panose="02040503050406030204" pitchFamily="18" charset="0"/>
                <a:ea typeface="Cambria" panose="02040503050406030204" pitchFamily="18" charset="0"/>
              </a:rPr>
              <a:t>However, the much shortened time for the file system checks and the file system integrity provided by journaling far outweighs its disadvantage.</a:t>
            </a:r>
          </a:p>
          <a:p>
            <a:r>
              <a:rPr lang="en-US" dirty="0">
                <a:latin typeface="Cambria" panose="02040503050406030204" pitchFamily="18" charset="0"/>
                <a:ea typeface="Cambria" panose="02040503050406030204" pitchFamily="18" charset="0"/>
              </a:rPr>
              <a:t>Nearly all the file system implementations today use journaling.</a:t>
            </a:r>
          </a:p>
          <a:p>
            <a:endParaRPr lang="en-IN"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spTree>
    <p:extLst>
      <p:ext uri="{BB962C8B-B14F-4D97-AF65-F5344CB8AC3E}">
        <p14:creationId xmlns:p14="http://schemas.microsoft.com/office/powerpoint/2010/main" val="4268095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C9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F9254-2636-A278-4D0E-CEE5E401B832}"/>
              </a:ext>
            </a:extLst>
          </p:cNvPr>
          <p:cNvSpPr>
            <a:spLocks noGrp="1"/>
          </p:cNvSpPr>
          <p:nvPr>
            <p:ph type="ctrTitle"/>
          </p:nvPr>
        </p:nvSpPr>
        <p:spPr>
          <a:xfrm>
            <a:off x="1844842" y="2147260"/>
            <a:ext cx="9079832" cy="1975561"/>
          </a:xfrm>
        </p:spPr>
        <p:txBody>
          <a:bodyPr/>
          <a:lstStyle/>
          <a:p>
            <a:r>
              <a:rPr lang="en-US" b="1" dirty="0">
                <a:latin typeface="Cambria" panose="02040503050406030204" pitchFamily="18" charset="0"/>
                <a:ea typeface="Cambria" panose="02040503050406030204" pitchFamily="18" charset="0"/>
              </a:rPr>
              <a:t>INFORMATION STORAGE</a:t>
            </a:r>
            <a:endParaRPr lang="en-IN"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7123714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normAutofit/>
          </a:bodyPr>
          <a:lstStyle/>
          <a:p>
            <a:pPr algn="ctr"/>
            <a:r>
              <a:rPr lang="en-US" b="1" dirty="0">
                <a:latin typeface="Cambria" panose="02040503050406030204" pitchFamily="18" charset="0"/>
                <a:ea typeface="Cambria" panose="02040503050406030204" pitchFamily="18" charset="0"/>
              </a:rPr>
              <a:t>COMPUTE VIRTUALIZATION</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202268"/>
            <a:ext cx="11855116" cy="5463226"/>
          </a:xfrm>
        </p:spPr>
        <p:txBody>
          <a:bodyPr>
            <a:normAutofit/>
          </a:bodyPr>
          <a:lstStyle/>
          <a:p>
            <a:r>
              <a:rPr lang="en-US" dirty="0">
                <a:latin typeface="Cambria" panose="02040503050406030204" pitchFamily="18" charset="0"/>
                <a:ea typeface="Cambria" panose="02040503050406030204" pitchFamily="18" charset="0"/>
              </a:rPr>
              <a:t>Compute virtualization is a technique for masking or abstracting the physical hardware from the operating system.</a:t>
            </a:r>
          </a:p>
          <a:p>
            <a:r>
              <a:rPr lang="en-US" dirty="0">
                <a:latin typeface="Cambria" panose="02040503050406030204" pitchFamily="18" charset="0"/>
                <a:ea typeface="Cambria" panose="02040503050406030204" pitchFamily="18" charset="0"/>
              </a:rPr>
              <a:t>It enables multiple operating systems to run concurrently on single or clustered physical machines.</a:t>
            </a:r>
          </a:p>
          <a:p>
            <a:r>
              <a:rPr lang="en-US" dirty="0">
                <a:latin typeface="Cambria" panose="02040503050406030204" pitchFamily="18" charset="0"/>
                <a:ea typeface="Cambria" panose="02040503050406030204" pitchFamily="18" charset="0"/>
              </a:rPr>
              <a:t>This technique enables creating portable virtual compute systems called virtual machines (VMs).</a:t>
            </a:r>
          </a:p>
          <a:p>
            <a:r>
              <a:rPr lang="en-US" dirty="0">
                <a:latin typeface="Cambria" panose="02040503050406030204" pitchFamily="18" charset="0"/>
                <a:ea typeface="Cambria" panose="02040503050406030204" pitchFamily="18" charset="0"/>
              </a:rPr>
              <a:t>Each VM runs its own operating system and application instance in an isolated manner.</a:t>
            </a:r>
            <a:endParaRPr lang="en-IN"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spTree>
    <p:extLst>
      <p:ext uri="{BB962C8B-B14F-4D97-AF65-F5344CB8AC3E}">
        <p14:creationId xmlns:p14="http://schemas.microsoft.com/office/powerpoint/2010/main" val="635820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normAutofit/>
          </a:bodyPr>
          <a:lstStyle/>
          <a:p>
            <a:pPr algn="ctr"/>
            <a:r>
              <a:rPr lang="en-US" b="1" dirty="0">
                <a:latin typeface="Cambria" panose="02040503050406030204" pitchFamily="18" charset="0"/>
                <a:ea typeface="Cambria" panose="02040503050406030204" pitchFamily="18" charset="0"/>
              </a:rPr>
              <a:t>COMPUTE VIRTUALIZATION</a:t>
            </a:r>
            <a:endParaRPr lang="en-IN" b="1" dirty="0">
              <a:latin typeface="Cambria" panose="02040503050406030204" pitchFamily="18" charset="0"/>
              <a:ea typeface="Cambria" panose="02040503050406030204" pitchFamily="18" charset="0"/>
            </a:endParaRPr>
          </a:p>
        </p:txBody>
      </p:sp>
      <p:pic>
        <p:nvPicPr>
          <p:cNvPr id="5" name="Content Placeholder 4">
            <a:extLst>
              <a:ext uri="{FF2B5EF4-FFF2-40B4-BE49-F238E27FC236}">
                <a16:creationId xmlns:a16="http://schemas.microsoft.com/office/drawing/2014/main" id="{198FA57F-719C-8C9E-734D-FBA185CE1D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6415" y="1268555"/>
            <a:ext cx="9765534" cy="5134456"/>
          </a:xfr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4"/>
              <a:stretch>
                <a:fillRect/>
              </a:stretch>
            </p:blipFill>
            <p:spPr>
              <a:xfrm>
                <a:off x="11331014" y="4785939"/>
                <a:ext cx="363240" cy="83520"/>
              </a:xfrm>
              <a:prstGeom prst="rect">
                <a:avLst/>
              </a:prstGeom>
            </p:spPr>
          </p:pic>
        </mc:Fallback>
      </mc:AlternateContent>
    </p:spTree>
    <p:extLst>
      <p:ext uri="{BB962C8B-B14F-4D97-AF65-F5344CB8AC3E}">
        <p14:creationId xmlns:p14="http://schemas.microsoft.com/office/powerpoint/2010/main" val="20394920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normAutofit/>
          </a:bodyPr>
          <a:lstStyle/>
          <a:p>
            <a:pPr algn="ctr"/>
            <a:r>
              <a:rPr lang="en-US" b="1" dirty="0">
                <a:latin typeface="Cambria" panose="02040503050406030204" pitchFamily="18" charset="0"/>
                <a:ea typeface="Cambria" panose="02040503050406030204" pitchFamily="18" charset="0"/>
              </a:rPr>
              <a:t>COMPUTE VIRTUALIZATION</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202268"/>
            <a:ext cx="11855116" cy="5463226"/>
          </a:xfrm>
        </p:spPr>
        <p:txBody>
          <a:bodyPr>
            <a:normAutofit/>
          </a:bodyPr>
          <a:lstStyle/>
          <a:p>
            <a:r>
              <a:rPr lang="en-US" dirty="0">
                <a:latin typeface="Cambria" panose="02040503050406030204" pitchFamily="18" charset="0"/>
                <a:ea typeface="Cambria" panose="02040503050406030204" pitchFamily="18" charset="0"/>
              </a:rPr>
              <a:t>A virtual machine is a logical entity but appears like a physical host to the operating system, with its own CPU, memory, network controller, and disks.</a:t>
            </a:r>
          </a:p>
          <a:p>
            <a:r>
              <a:rPr lang="en-US" dirty="0">
                <a:latin typeface="Cambria" panose="02040503050406030204" pitchFamily="18" charset="0"/>
                <a:ea typeface="Cambria" panose="02040503050406030204" pitchFamily="18" charset="0"/>
              </a:rPr>
              <a:t> However, all VMs share the same underlying physical hardware in an isolated manner.</a:t>
            </a:r>
          </a:p>
          <a:p>
            <a:r>
              <a:rPr lang="en-US" dirty="0">
                <a:latin typeface="Cambria" panose="02040503050406030204" pitchFamily="18" charset="0"/>
                <a:ea typeface="Cambria" panose="02040503050406030204" pitchFamily="18" charset="0"/>
              </a:rPr>
              <a:t>From a hypervisor perspective, virtual machines are discrete sets of files that include VM configuration file, data files and so on.</a:t>
            </a:r>
          </a:p>
          <a:p>
            <a:r>
              <a:rPr lang="en-US" dirty="0">
                <a:latin typeface="Cambria" panose="02040503050406030204" pitchFamily="18" charset="0"/>
                <a:ea typeface="Cambria" panose="02040503050406030204" pitchFamily="18" charset="0"/>
              </a:rPr>
              <a:t>Typically, a physical server often faces resource-conflict issues when two or more applications running on the server have conflicting requirements.</a:t>
            </a:r>
          </a:p>
          <a:p>
            <a:r>
              <a:rPr lang="en-US" dirty="0">
                <a:latin typeface="Cambria" panose="02040503050406030204" pitchFamily="18" charset="0"/>
                <a:ea typeface="Cambria" panose="02040503050406030204" pitchFamily="18" charset="0"/>
              </a:rPr>
              <a:t>Server consolidation enables organizations to run their data center with fewer physical servers.</a:t>
            </a:r>
            <a:endParaRPr lang="en-IN"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spTree>
    <p:extLst>
      <p:ext uri="{BB962C8B-B14F-4D97-AF65-F5344CB8AC3E}">
        <p14:creationId xmlns:p14="http://schemas.microsoft.com/office/powerpoint/2010/main" val="19000313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normAutofit/>
          </a:bodyPr>
          <a:lstStyle/>
          <a:p>
            <a:pPr algn="ctr"/>
            <a:r>
              <a:rPr lang="en-US" b="1" dirty="0">
                <a:latin typeface="Cambria" panose="02040503050406030204" pitchFamily="18" charset="0"/>
                <a:ea typeface="Cambria" panose="02040503050406030204" pitchFamily="18" charset="0"/>
              </a:rPr>
              <a:t>COMPUTE VIRTUALIZATION</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202268"/>
            <a:ext cx="11855116" cy="5463226"/>
          </a:xfrm>
        </p:spPr>
        <p:txBody>
          <a:bodyPr>
            <a:normAutofit lnSpcReduction="10000"/>
          </a:bodyPr>
          <a:lstStyle/>
          <a:p>
            <a:r>
              <a:rPr lang="en-IN" dirty="0">
                <a:latin typeface="Cambria" panose="02040503050406030204" pitchFamily="18" charset="0"/>
                <a:ea typeface="Cambria" panose="02040503050406030204" pitchFamily="18" charset="0"/>
              </a:rPr>
              <a:t>This, in turn,</a:t>
            </a:r>
          </a:p>
          <a:p>
            <a:pPr marL="0" indent="0">
              <a:buNone/>
            </a:pPr>
            <a:r>
              <a:rPr lang="en-IN" dirty="0">
                <a:latin typeface="Cambria" panose="02040503050406030204" pitchFamily="18" charset="0"/>
                <a:ea typeface="Cambria" panose="02040503050406030204" pitchFamily="18" charset="0"/>
              </a:rPr>
              <a:t>	reduces cost of new server acquisition,</a:t>
            </a:r>
          </a:p>
          <a:p>
            <a:pPr marL="0" indent="0">
              <a:buNone/>
            </a:pPr>
            <a:r>
              <a:rPr lang="en-IN" dirty="0">
                <a:latin typeface="Cambria" panose="02040503050406030204" pitchFamily="18" charset="0"/>
                <a:ea typeface="Cambria" panose="02040503050406030204" pitchFamily="18" charset="0"/>
              </a:rPr>
              <a:t>	reduces operational cost,</a:t>
            </a:r>
          </a:p>
          <a:p>
            <a:pPr marL="0" indent="0">
              <a:buNone/>
            </a:pPr>
            <a:r>
              <a:rPr lang="en-IN" dirty="0">
                <a:latin typeface="Cambria" panose="02040503050406030204" pitchFamily="18" charset="0"/>
                <a:ea typeface="Cambria" panose="02040503050406030204" pitchFamily="18" charset="0"/>
              </a:rPr>
              <a:t>	saves data centre floor and rack space.</a:t>
            </a:r>
          </a:p>
          <a:p>
            <a:r>
              <a:rPr lang="en-IN" dirty="0">
                <a:latin typeface="Cambria" panose="02040503050406030204" pitchFamily="18" charset="0"/>
                <a:ea typeface="Cambria" panose="02040503050406030204" pitchFamily="18" charset="0"/>
              </a:rPr>
              <a:t>Creation of VMs takes less time compared to a physical server setup; organizations can provision servers faster and with ease.</a:t>
            </a:r>
          </a:p>
          <a:p>
            <a:r>
              <a:rPr lang="en-US" dirty="0">
                <a:latin typeface="Cambria" panose="02040503050406030204" pitchFamily="18" charset="0"/>
                <a:ea typeface="Cambria" panose="02040503050406030204" pitchFamily="18" charset="0"/>
              </a:rPr>
              <a:t>Individual VMs can be restarted, upgraded, or even crashed, without affecting the other VMs.</a:t>
            </a:r>
          </a:p>
          <a:p>
            <a:r>
              <a:rPr lang="en-US" dirty="0">
                <a:latin typeface="Cambria" panose="02040503050406030204" pitchFamily="18" charset="0"/>
                <a:ea typeface="Cambria" panose="02040503050406030204" pitchFamily="18" charset="0"/>
              </a:rPr>
              <a:t>Moreover, VMs can be copied or moved from one physical machine to another without causing application downtime.</a:t>
            </a:r>
          </a:p>
          <a:p>
            <a:r>
              <a:rPr lang="en-US" dirty="0">
                <a:latin typeface="Cambria" panose="02040503050406030204" pitchFamily="18" charset="0"/>
                <a:ea typeface="Cambria" panose="02040503050406030204" pitchFamily="18" charset="0"/>
              </a:rPr>
              <a:t>Nondisruptive migration of VMs is required for load balancing among physical machines, hardware maintenance and availability purposes.</a:t>
            </a:r>
            <a:endParaRPr lang="en-IN"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spTree>
    <p:extLst>
      <p:ext uri="{BB962C8B-B14F-4D97-AF65-F5344CB8AC3E}">
        <p14:creationId xmlns:p14="http://schemas.microsoft.com/office/powerpoint/2010/main" val="28654725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EFC9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F9254-2636-A278-4D0E-CEE5E401B832}"/>
              </a:ext>
            </a:extLst>
          </p:cNvPr>
          <p:cNvSpPr>
            <a:spLocks noGrp="1"/>
          </p:cNvSpPr>
          <p:nvPr>
            <p:ph type="ctrTitle"/>
          </p:nvPr>
        </p:nvSpPr>
        <p:spPr>
          <a:xfrm>
            <a:off x="1844842" y="2147260"/>
            <a:ext cx="9079832" cy="1975561"/>
          </a:xfrm>
        </p:spPr>
        <p:txBody>
          <a:bodyPr>
            <a:normAutofit/>
          </a:bodyPr>
          <a:lstStyle/>
          <a:p>
            <a:r>
              <a:rPr lang="en-US" b="1" dirty="0">
                <a:latin typeface="Cambria" panose="02040503050406030204" pitchFamily="18" charset="0"/>
                <a:ea typeface="Cambria" panose="02040503050406030204" pitchFamily="18" charset="0"/>
              </a:rPr>
              <a:t>CONNECTIVITY</a:t>
            </a:r>
            <a:endParaRPr lang="en-IN"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0540406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normAutofit/>
          </a:bodyPr>
          <a:lstStyle/>
          <a:p>
            <a:pPr algn="ctr"/>
            <a:r>
              <a:rPr lang="en-US" b="1" dirty="0">
                <a:latin typeface="Cambria" panose="02040503050406030204" pitchFamily="18" charset="0"/>
                <a:ea typeface="Cambria" panose="02040503050406030204" pitchFamily="18" charset="0"/>
              </a:rPr>
              <a:t>CONNECTIVITY</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202268"/>
            <a:ext cx="11855116" cy="5463226"/>
          </a:xfrm>
        </p:spPr>
        <p:txBody>
          <a:bodyPr>
            <a:normAutofit/>
          </a:bodyPr>
          <a:lstStyle/>
          <a:p>
            <a:r>
              <a:rPr lang="en-US" dirty="0">
                <a:latin typeface="Cambria" panose="02040503050406030204" pitchFamily="18" charset="0"/>
                <a:ea typeface="Cambria" panose="02040503050406030204" pitchFamily="18" charset="0"/>
              </a:rPr>
              <a:t>C</a:t>
            </a:r>
            <a:r>
              <a:rPr lang="en-IN" dirty="0" err="1">
                <a:latin typeface="Cambria" panose="02040503050406030204" pitchFamily="18" charset="0"/>
                <a:ea typeface="Cambria" panose="02040503050406030204" pitchFamily="18" charset="0"/>
              </a:rPr>
              <a:t>onnectivity</a:t>
            </a:r>
            <a:r>
              <a:rPr lang="en-IN" dirty="0">
                <a:latin typeface="Cambria" panose="02040503050406030204" pitchFamily="18" charset="0"/>
                <a:ea typeface="Cambria" panose="02040503050406030204" pitchFamily="18" charset="0"/>
              </a:rPr>
              <a:t> refers to the interconnection between hosts or between a host and peripheral devices, such as printers or storage devices.</a:t>
            </a:r>
          </a:p>
          <a:p>
            <a:r>
              <a:rPr lang="en-IN" dirty="0">
                <a:latin typeface="Cambria" panose="02040503050406030204" pitchFamily="18" charset="0"/>
                <a:ea typeface="Cambria" panose="02040503050406030204" pitchFamily="18" charset="0"/>
              </a:rPr>
              <a:t>In this chapter we focus only on the connectivity between the host and the storage device.</a:t>
            </a:r>
          </a:p>
          <a:p>
            <a:r>
              <a:rPr lang="en-IN" dirty="0">
                <a:latin typeface="Cambria" panose="02040503050406030204" pitchFamily="18" charset="0"/>
                <a:ea typeface="Cambria" panose="02040503050406030204" pitchFamily="18" charset="0"/>
              </a:rPr>
              <a:t>Connectivity and communication between host and storage are enabled using physical components and interface protocols.</a:t>
            </a:r>
          </a:p>
          <a:p>
            <a:endParaRPr lang="en-IN"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spTree>
    <p:extLst>
      <p:ext uri="{BB962C8B-B14F-4D97-AF65-F5344CB8AC3E}">
        <p14:creationId xmlns:p14="http://schemas.microsoft.com/office/powerpoint/2010/main" val="431335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normAutofit/>
          </a:bodyPr>
          <a:lstStyle/>
          <a:p>
            <a:pPr algn="ctr"/>
            <a:r>
              <a:rPr lang="en-US" b="1" dirty="0">
                <a:latin typeface="Cambria" panose="02040503050406030204" pitchFamily="18" charset="0"/>
                <a:ea typeface="Cambria" panose="02040503050406030204" pitchFamily="18" charset="0"/>
              </a:rPr>
              <a:t>CONNECTIVITY</a:t>
            </a:r>
            <a:endParaRPr lang="en-IN" b="1" dirty="0">
              <a:latin typeface="Cambria" panose="02040503050406030204" pitchFamily="18" charset="0"/>
              <a:ea typeface="Cambria" panose="02040503050406030204" pitchFamily="18" charset="0"/>
            </a:endParaRPr>
          </a:p>
        </p:txBody>
      </p:sp>
      <p:pic>
        <p:nvPicPr>
          <p:cNvPr id="5" name="Content Placeholder 4">
            <a:extLst>
              <a:ext uri="{FF2B5EF4-FFF2-40B4-BE49-F238E27FC236}">
                <a16:creationId xmlns:a16="http://schemas.microsoft.com/office/drawing/2014/main" id="{006E93ED-91F2-597C-A29E-E6CB7DDA2D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9914" y="1433560"/>
            <a:ext cx="6629400" cy="4746266"/>
          </a:xfr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4"/>
              <a:stretch>
                <a:fillRect/>
              </a:stretch>
            </p:blipFill>
            <p:spPr>
              <a:xfrm>
                <a:off x="11331014" y="4785939"/>
                <a:ext cx="363240" cy="83520"/>
              </a:xfrm>
              <a:prstGeom prst="rect">
                <a:avLst/>
              </a:prstGeom>
            </p:spPr>
          </p:pic>
        </mc:Fallback>
      </mc:AlternateContent>
    </p:spTree>
    <p:extLst>
      <p:ext uri="{BB962C8B-B14F-4D97-AF65-F5344CB8AC3E}">
        <p14:creationId xmlns:p14="http://schemas.microsoft.com/office/powerpoint/2010/main" val="32499806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normAutofit/>
          </a:bodyPr>
          <a:lstStyle/>
          <a:p>
            <a:pPr algn="ctr"/>
            <a:r>
              <a:rPr lang="en-US" b="1" dirty="0">
                <a:latin typeface="Cambria" panose="02040503050406030204" pitchFamily="18" charset="0"/>
                <a:ea typeface="Cambria" panose="02040503050406030204" pitchFamily="18" charset="0"/>
              </a:rPr>
              <a:t>CONNECTIVITY</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202268"/>
            <a:ext cx="11855116" cy="5463226"/>
          </a:xfrm>
        </p:spPr>
        <p:txBody>
          <a:bodyPr>
            <a:normAutofit/>
          </a:bodyPr>
          <a:lstStyle/>
          <a:p>
            <a:r>
              <a:rPr lang="en-US" dirty="0">
                <a:latin typeface="Cambria" panose="02040503050406030204" pitchFamily="18" charset="0"/>
                <a:ea typeface="Cambria" panose="02040503050406030204" pitchFamily="18" charset="0"/>
              </a:rPr>
              <a:t>A host interface device or host adapter connects a host to other hosts and storage devices.</a:t>
            </a:r>
          </a:p>
          <a:p>
            <a:r>
              <a:rPr lang="en-US" dirty="0">
                <a:latin typeface="Cambria" panose="02040503050406030204" pitchFamily="18" charset="0"/>
                <a:ea typeface="Cambria" panose="02040503050406030204" pitchFamily="18" charset="0"/>
              </a:rPr>
              <a:t>Examples of host interface devices are host bus adapter (HBA) and network interface card (NIC).</a:t>
            </a:r>
          </a:p>
          <a:p>
            <a:r>
              <a:rPr lang="en-US" dirty="0">
                <a:latin typeface="Cambria" panose="02040503050406030204" pitchFamily="18" charset="0"/>
                <a:ea typeface="Cambria" panose="02040503050406030204" pitchFamily="18" charset="0"/>
              </a:rPr>
              <a:t>Host bus adapter is an application specific integrated circuit (ASIC) board that performs I/O interface functions between the host and storage, relieving the CPU from additional I/O processing workload.</a:t>
            </a:r>
          </a:p>
          <a:p>
            <a:r>
              <a:rPr lang="en-US" dirty="0">
                <a:latin typeface="Cambria" panose="02040503050406030204" pitchFamily="18" charset="0"/>
                <a:ea typeface="Cambria" panose="02040503050406030204" pitchFamily="18" charset="0"/>
              </a:rPr>
              <a:t>A host typically contains multiple HBAs.</a:t>
            </a:r>
          </a:p>
          <a:p>
            <a:r>
              <a:rPr lang="en-US" dirty="0">
                <a:latin typeface="Cambria" panose="02040503050406030204" pitchFamily="18" charset="0"/>
                <a:ea typeface="Cambria" panose="02040503050406030204" pitchFamily="18" charset="0"/>
              </a:rPr>
              <a:t>A port is a specialized outlet that enables connectivity between the host and external devices.</a:t>
            </a:r>
          </a:p>
          <a:p>
            <a:r>
              <a:rPr lang="en-US" dirty="0">
                <a:latin typeface="Cambria" panose="02040503050406030204" pitchFamily="18" charset="0"/>
                <a:ea typeface="Cambria" panose="02040503050406030204" pitchFamily="18" charset="0"/>
              </a:rPr>
              <a:t>An HBA may contain one or more ports to connect the host.</a:t>
            </a:r>
            <a:endParaRPr lang="en-IN"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spTree>
    <p:extLst>
      <p:ext uri="{BB962C8B-B14F-4D97-AF65-F5344CB8AC3E}">
        <p14:creationId xmlns:p14="http://schemas.microsoft.com/office/powerpoint/2010/main" val="5793815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normAutofit fontScale="90000"/>
          </a:bodyPr>
          <a:lstStyle/>
          <a:p>
            <a:pPr algn="ctr"/>
            <a:r>
              <a:rPr lang="en-US" b="1" dirty="0">
                <a:latin typeface="Cambria" panose="02040503050406030204" pitchFamily="18" charset="0"/>
                <a:ea typeface="Cambria" panose="02040503050406030204" pitchFamily="18" charset="0"/>
              </a:rPr>
              <a:t>INTERFACE PROTOCOLS: IDE/ATA &amp; SERIAL ATA</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202268"/>
            <a:ext cx="11855116" cy="5463226"/>
          </a:xfrm>
        </p:spPr>
        <p:txBody>
          <a:bodyPr>
            <a:normAutofit/>
          </a:bodyPr>
          <a:lstStyle/>
          <a:p>
            <a:r>
              <a:rPr lang="en-US" dirty="0">
                <a:latin typeface="Cambria" panose="02040503050406030204" pitchFamily="18" charset="0"/>
                <a:ea typeface="Cambria" panose="02040503050406030204" pitchFamily="18" charset="0"/>
              </a:rPr>
              <a:t>IDE/ATA is a popular interface protocol standard used for connecting storage devices, such as disk drives and CD-ROM drives.</a:t>
            </a:r>
          </a:p>
          <a:p>
            <a:r>
              <a:rPr lang="en-US" dirty="0">
                <a:latin typeface="Cambria" panose="02040503050406030204" pitchFamily="18" charset="0"/>
                <a:ea typeface="Cambria" panose="02040503050406030204" pitchFamily="18" charset="0"/>
              </a:rPr>
              <a:t>This protocol supports parallel transmission and therefore is also known as Parallel Ata (PATA) or simply ATA.</a:t>
            </a:r>
          </a:p>
          <a:p>
            <a:r>
              <a:rPr lang="en-US" dirty="0">
                <a:latin typeface="Cambria" panose="02040503050406030204" pitchFamily="18" charset="0"/>
                <a:ea typeface="Cambria" panose="02040503050406030204" pitchFamily="18" charset="0"/>
              </a:rPr>
              <a:t>IDE/ATA has a variety of standard and names.</a:t>
            </a:r>
          </a:p>
          <a:p>
            <a:r>
              <a:rPr lang="en-US" dirty="0">
                <a:latin typeface="Cambria" panose="02040503050406030204" pitchFamily="18" charset="0"/>
                <a:ea typeface="Cambria" panose="02040503050406030204" pitchFamily="18" charset="0"/>
              </a:rPr>
              <a:t>The ultra DMA/133 version ATA supports a throughput of 133 MB per second. In a master-slave configuration, an ATA interface supports two storage devices per connector.</a:t>
            </a:r>
          </a:p>
          <a:p>
            <a:r>
              <a:rPr lang="en-US" dirty="0">
                <a:latin typeface="Cambria" panose="02040503050406030204" pitchFamily="18" charset="0"/>
                <a:ea typeface="Cambria" panose="02040503050406030204" pitchFamily="18" charset="0"/>
              </a:rPr>
              <a:t>However, if the performance of the drive is important, sharing a port between two devices is not recommended.</a:t>
            </a:r>
          </a:p>
          <a:p>
            <a:r>
              <a:rPr lang="en-US" dirty="0">
                <a:latin typeface="Cambria" panose="02040503050406030204" pitchFamily="18" charset="0"/>
                <a:ea typeface="Cambria" panose="02040503050406030204" pitchFamily="18" charset="0"/>
              </a:rPr>
              <a:t>The serial version of this protocol supports single bit serial transmission and is known as Serial ATA (SATA).</a:t>
            </a:r>
            <a:endParaRPr lang="en-IN"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spTree>
    <p:extLst>
      <p:ext uri="{BB962C8B-B14F-4D97-AF65-F5344CB8AC3E}">
        <p14:creationId xmlns:p14="http://schemas.microsoft.com/office/powerpoint/2010/main" val="15298759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normAutofit fontScale="90000"/>
          </a:bodyPr>
          <a:lstStyle/>
          <a:p>
            <a:pPr algn="ctr"/>
            <a:r>
              <a:rPr lang="en-US" b="1" dirty="0">
                <a:latin typeface="Cambria" panose="02040503050406030204" pitchFamily="18" charset="0"/>
                <a:ea typeface="Cambria" panose="02040503050406030204" pitchFamily="18" charset="0"/>
              </a:rPr>
              <a:t>INTERFACE PROTOCOLS: IDE/ATA &amp; SERIAL ATA</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202268"/>
            <a:ext cx="11855116" cy="5463226"/>
          </a:xfrm>
        </p:spPr>
        <p:txBody>
          <a:bodyPr>
            <a:normAutofit/>
          </a:bodyPr>
          <a:lstStyle/>
          <a:p>
            <a:r>
              <a:rPr lang="en-US" dirty="0">
                <a:latin typeface="Cambria" panose="02040503050406030204" pitchFamily="18" charset="0"/>
                <a:ea typeface="Cambria" panose="02040503050406030204" pitchFamily="18" charset="0"/>
              </a:rPr>
              <a:t>High performance and low cost SATA has largely replaced PATA in newer systems.</a:t>
            </a:r>
          </a:p>
          <a:p>
            <a:r>
              <a:rPr lang="en-US" dirty="0">
                <a:latin typeface="Cambria" panose="02040503050406030204" pitchFamily="18" charset="0"/>
                <a:ea typeface="Cambria" panose="02040503050406030204" pitchFamily="18" charset="0"/>
              </a:rPr>
              <a:t>SATA revision 3.0 provides a data transfer rate up to 6 Gb/s</a:t>
            </a:r>
            <a:endParaRPr lang="en-IN"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spTree>
    <p:extLst>
      <p:ext uri="{BB962C8B-B14F-4D97-AF65-F5344CB8AC3E}">
        <p14:creationId xmlns:p14="http://schemas.microsoft.com/office/powerpoint/2010/main" val="2269084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lstStyle/>
          <a:p>
            <a:pPr algn="ctr"/>
            <a:r>
              <a:rPr lang="en-US" b="1" dirty="0">
                <a:latin typeface="Cambria" panose="02040503050406030204" pitchFamily="18" charset="0"/>
                <a:ea typeface="Cambria" panose="02040503050406030204" pitchFamily="18" charset="0"/>
              </a:rPr>
              <a:t>WHY INFORMATION STORAGE</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202268"/>
            <a:ext cx="11855116" cy="5463226"/>
          </a:xfrm>
        </p:spPr>
        <p:txBody>
          <a:bodyPr>
            <a:normAutofit/>
          </a:bodyPr>
          <a:lstStyle/>
          <a:p>
            <a:r>
              <a:rPr lang="en-US" sz="2400" b="1" dirty="0">
                <a:latin typeface="Cambria" panose="02040503050406030204" pitchFamily="18" charset="0"/>
                <a:ea typeface="Cambria" panose="02040503050406030204" pitchFamily="18" charset="0"/>
              </a:rPr>
              <a:t>21</a:t>
            </a:r>
            <a:r>
              <a:rPr lang="en-US" sz="2400" b="1" baseline="30000" dirty="0">
                <a:latin typeface="Cambria" panose="02040503050406030204" pitchFamily="18" charset="0"/>
                <a:ea typeface="Cambria" panose="02040503050406030204" pitchFamily="18" charset="0"/>
              </a:rPr>
              <a:t>st</a:t>
            </a:r>
            <a:r>
              <a:rPr lang="en-US" sz="2400" b="1" dirty="0">
                <a:latin typeface="Cambria" panose="02040503050406030204" pitchFamily="18" charset="0"/>
                <a:ea typeface="Cambria" panose="02040503050406030204" pitchFamily="18" charset="0"/>
              </a:rPr>
              <a:t> century </a:t>
            </a:r>
            <a:r>
              <a:rPr lang="en-US" sz="2400" dirty="0">
                <a:latin typeface="Cambria" panose="02040503050406030204" pitchFamily="18" charset="0"/>
                <a:ea typeface="Cambria" panose="02040503050406030204" pitchFamily="18" charset="0"/>
              </a:rPr>
              <a:t>is called as </a:t>
            </a:r>
            <a:r>
              <a:rPr lang="en-US" sz="2400" b="1" dirty="0">
                <a:latin typeface="Cambria" panose="02040503050406030204" pitchFamily="18" charset="0"/>
                <a:ea typeface="Cambria" panose="02040503050406030204" pitchFamily="18" charset="0"/>
              </a:rPr>
              <a:t>information</a:t>
            </a:r>
            <a:r>
              <a:rPr lang="en-US" sz="2400" dirty="0">
                <a:latin typeface="Cambria" panose="02040503050406030204" pitchFamily="18" charset="0"/>
                <a:ea typeface="Cambria" panose="02040503050406030204" pitchFamily="18" charset="0"/>
              </a:rPr>
              <a:t> era.</a:t>
            </a:r>
          </a:p>
          <a:p>
            <a:endParaRPr lang="en-US" sz="2400" dirty="0">
              <a:latin typeface="Cambria" panose="02040503050406030204" pitchFamily="18" charset="0"/>
              <a:ea typeface="Cambria" panose="02040503050406030204" pitchFamily="18" charset="0"/>
            </a:endParaRPr>
          </a:p>
          <a:p>
            <a:r>
              <a:rPr lang="en-US" sz="2400" b="1" dirty="0">
                <a:latin typeface="Cambria" panose="02040503050406030204" pitchFamily="18" charset="0"/>
                <a:ea typeface="Cambria" panose="02040503050406030204" pitchFamily="18" charset="0"/>
              </a:rPr>
              <a:t>Information</a:t>
            </a:r>
            <a:r>
              <a:rPr lang="en-US" sz="2400" dirty="0">
                <a:latin typeface="Cambria" panose="02040503050406030204" pitchFamily="18" charset="0"/>
                <a:ea typeface="Cambria" panose="02040503050406030204" pitchFamily="18" charset="0"/>
              </a:rPr>
              <a:t> is being created at every </a:t>
            </a:r>
            <a:r>
              <a:rPr lang="en-US" sz="2400" b="1" dirty="0">
                <a:latin typeface="Cambria" panose="02040503050406030204" pitchFamily="18" charset="0"/>
                <a:ea typeface="Cambria" panose="02040503050406030204" pitchFamily="18" charset="0"/>
              </a:rPr>
              <a:t>increasing</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rate</a:t>
            </a:r>
            <a:r>
              <a:rPr lang="en-US" sz="2400" dirty="0">
                <a:latin typeface="Cambria" panose="02040503050406030204" pitchFamily="18" charset="0"/>
                <a:ea typeface="Cambria" panose="02040503050406030204" pitchFamily="18" charset="0"/>
              </a:rPr>
              <a:t>.</a:t>
            </a:r>
          </a:p>
          <a:p>
            <a:endParaRPr lang="en-US" sz="2400" dirty="0">
              <a:latin typeface="Cambria" panose="02040503050406030204" pitchFamily="18" charset="0"/>
              <a:ea typeface="Cambria" panose="02040503050406030204" pitchFamily="18" charset="0"/>
            </a:endParaRPr>
          </a:p>
          <a:p>
            <a:r>
              <a:rPr lang="en-US" sz="2400" dirty="0">
                <a:latin typeface="Cambria" panose="02040503050406030204" pitchFamily="18" charset="0"/>
                <a:ea typeface="Cambria" panose="02040503050406030204" pitchFamily="18" charset="0"/>
              </a:rPr>
              <a:t>We live in an </a:t>
            </a:r>
            <a:r>
              <a:rPr lang="en-US" sz="2400" b="1" dirty="0">
                <a:latin typeface="Cambria" panose="02040503050406030204" pitchFamily="18" charset="0"/>
                <a:ea typeface="Cambria" panose="02040503050406030204" pitchFamily="18" charset="0"/>
              </a:rPr>
              <a:t>on-command</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on-demand</a:t>
            </a:r>
            <a:r>
              <a:rPr lang="en-US" sz="2400" dirty="0">
                <a:latin typeface="Cambria" panose="02040503050406030204" pitchFamily="18" charset="0"/>
                <a:ea typeface="Cambria" panose="02040503050406030204" pitchFamily="18" charset="0"/>
              </a:rPr>
              <a:t> world which means, we </a:t>
            </a:r>
            <a:r>
              <a:rPr lang="en-US" sz="2400" b="1" dirty="0">
                <a:latin typeface="Cambria" panose="02040503050406030204" pitchFamily="18" charset="0"/>
                <a:ea typeface="Cambria" panose="02040503050406030204" pitchFamily="18" charset="0"/>
              </a:rPr>
              <a:t>need</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information</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when</a:t>
            </a:r>
            <a:r>
              <a:rPr lang="en-US" sz="2400" dirty="0">
                <a:latin typeface="Cambria" panose="02040503050406030204" pitchFamily="18" charset="0"/>
                <a:ea typeface="Cambria" panose="02040503050406030204" pitchFamily="18" charset="0"/>
              </a:rPr>
              <a:t> and </a:t>
            </a:r>
            <a:r>
              <a:rPr lang="en-US" sz="2400" b="1" dirty="0">
                <a:latin typeface="Cambria" panose="02040503050406030204" pitchFamily="18" charset="0"/>
                <a:ea typeface="Cambria" panose="02040503050406030204" pitchFamily="18" charset="0"/>
              </a:rPr>
              <a:t>where</a:t>
            </a:r>
            <a:r>
              <a:rPr lang="en-US" sz="2400" dirty="0">
                <a:latin typeface="Cambria" panose="02040503050406030204" pitchFamily="18" charset="0"/>
                <a:ea typeface="Cambria" panose="02040503050406030204" pitchFamily="18" charset="0"/>
              </a:rPr>
              <a:t> it is </a:t>
            </a:r>
            <a:r>
              <a:rPr lang="en-US" sz="2400" b="1" dirty="0">
                <a:latin typeface="Cambria" panose="02040503050406030204" pitchFamily="18" charset="0"/>
                <a:ea typeface="Cambria" panose="02040503050406030204" pitchFamily="18" charset="0"/>
              </a:rPr>
              <a:t>required</a:t>
            </a:r>
            <a:r>
              <a:rPr lang="en-US" sz="2400" dirty="0">
                <a:latin typeface="Cambria" panose="02040503050406030204" pitchFamily="18" charset="0"/>
                <a:ea typeface="Cambria" panose="02040503050406030204" pitchFamily="18" charset="0"/>
              </a:rPr>
              <a:t>.</a:t>
            </a:r>
          </a:p>
          <a:p>
            <a:endParaRPr lang="en-US" sz="2400" dirty="0">
              <a:latin typeface="Cambria" panose="02040503050406030204" pitchFamily="18" charset="0"/>
              <a:ea typeface="Cambria" panose="02040503050406030204" pitchFamily="18" charset="0"/>
            </a:endParaRPr>
          </a:p>
          <a:p>
            <a:r>
              <a:rPr lang="en-US" sz="2400" b="1" dirty="0">
                <a:latin typeface="Cambria" panose="02040503050406030204" pitchFamily="18" charset="0"/>
                <a:ea typeface="Cambria" panose="02040503050406030204" pitchFamily="18" charset="0"/>
              </a:rPr>
              <a:t>For ex</a:t>
            </a:r>
            <a:r>
              <a:rPr lang="en-US" sz="2400" dirty="0">
                <a:latin typeface="Cambria" panose="02040503050406030204" pitchFamily="18" charset="0"/>
                <a:ea typeface="Cambria" panose="02040503050406030204" pitchFamily="18" charset="0"/>
              </a:rPr>
              <a:t>: emails, search engines, online shopping etc. All of these are contributing to the digital universe.</a:t>
            </a:r>
          </a:p>
        </p:txBody>
      </p:sp>
    </p:spTree>
    <p:extLst>
      <p:ext uri="{BB962C8B-B14F-4D97-AF65-F5344CB8AC3E}">
        <p14:creationId xmlns:p14="http://schemas.microsoft.com/office/powerpoint/2010/main" val="39806728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normAutofit/>
          </a:bodyPr>
          <a:lstStyle/>
          <a:p>
            <a:pPr algn="ctr"/>
            <a:r>
              <a:rPr lang="en-US" b="1" dirty="0">
                <a:latin typeface="Cambria" panose="02040503050406030204" pitchFamily="18" charset="0"/>
                <a:ea typeface="Cambria" panose="02040503050406030204" pitchFamily="18" charset="0"/>
              </a:rPr>
              <a:t>INTERFACE PROTOCOLS: SCSI &amp; SERIAL SCSI</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202268"/>
            <a:ext cx="11855116" cy="5463226"/>
          </a:xfrm>
        </p:spPr>
        <p:txBody>
          <a:bodyPr>
            <a:normAutofit lnSpcReduction="10000"/>
          </a:bodyPr>
          <a:lstStyle/>
          <a:p>
            <a:r>
              <a:rPr lang="en-US" dirty="0">
                <a:latin typeface="Cambria" panose="02040503050406030204" pitchFamily="18" charset="0"/>
                <a:ea typeface="Cambria" panose="02040503050406030204" pitchFamily="18" charset="0"/>
              </a:rPr>
              <a:t>SCSI has emerged as a preferred connectivity protocol in high end computers.</a:t>
            </a:r>
          </a:p>
          <a:p>
            <a:r>
              <a:rPr lang="en-US" dirty="0">
                <a:latin typeface="Cambria" panose="02040503050406030204" pitchFamily="18" charset="0"/>
                <a:ea typeface="Cambria" panose="02040503050406030204" pitchFamily="18" charset="0"/>
              </a:rPr>
              <a:t>This protocol supports parallel transmission and offers improved performance, scalability and compatibility compared to ATA.</a:t>
            </a:r>
          </a:p>
          <a:p>
            <a:r>
              <a:rPr lang="en-US" dirty="0">
                <a:latin typeface="Cambria" panose="02040503050406030204" pitchFamily="18" charset="0"/>
                <a:ea typeface="Cambria" panose="02040503050406030204" pitchFamily="18" charset="0"/>
              </a:rPr>
              <a:t>However, the high cost associated with SCSI limits its popularity among home or personal desktop users.</a:t>
            </a:r>
          </a:p>
          <a:p>
            <a:r>
              <a:rPr lang="en-US" dirty="0">
                <a:latin typeface="Cambria" panose="02040503050406030204" pitchFamily="18" charset="0"/>
                <a:ea typeface="Cambria" panose="02040503050406030204" pitchFamily="18" charset="0"/>
              </a:rPr>
              <a:t>Over the years, SCSI has been enhanced and now includes a wide variety of related technologies and standards.</a:t>
            </a:r>
          </a:p>
          <a:p>
            <a:r>
              <a:rPr lang="en-US" dirty="0">
                <a:latin typeface="Cambria" panose="02040503050406030204" pitchFamily="18" charset="0"/>
                <a:ea typeface="Cambria" panose="02040503050406030204" pitchFamily="18" charset="0"/>
              </a:rPr>
              <a:t>SCSI supports up to 16 devices on a single bus and provides data transfer rates up to 640 MB/s</a:t>
            </a:r>
          </a:p>
          <a:p>
            <a:r>
              <a:rPr lang="en-IN" dirty="0">
                <a:latin typeface="Cambria" panose="02040503050406030204" pitchFamily="18" charset="0"/>
                <a:ea typeface="Cambria" panose="02040503050406030204" pitchFamily="18" charset="0"/>
              </a:rPr>
              <a:t>Serial attached SCSI is a point-to-point serial protocol that provides an alternative to parallel SCSI.</a:t>
            </a:r>
          </a:p>
          <a:p>
            <a:r>
              <a:rPr lang="en-IN" dirty="0">
                <a:latin typeface="Cambria" panose="02040503050406030204" pitchFamily="18" charset="0"/>
                <a:ea typeface="Cambria" panose="02040503050406030204" pitchFamily="18" charset="0"/>
              </a:rPr>
              <a:t>N newer version of serial SCSI supports a data transfer rate up to 6Gb/s.</a:t>
            </a: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spTree>
    <p:extLst>
      <p:ext uri="{BB962C8B-B14F-4D97-AF65-F5344CB8AC3E}">
        <p14:creationId xmlns:p14="http://schemas.microsoft.com/office/powerpoint/2010/main" val="3978665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normAutofit/>
          </a:bodyPr>
          <a:lstStyle/>
          <a:p>
            <a:pPr algn="ctr"/>
            <a:r>
              <a:rPr lang="en-US" b="1" dirty="0">
                <a:latin typeface="Cambria" panose="02040503050406030204" pitchFamily="18" charset="0"/>
                <a:ea typeface="Cambria" panose="02040503050406030204" pitchFamily="18" charset="0"/>
              </a:rPr>
              <a:t>INTERFACE PROTOCOLS: IP</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202268"/>
            <a:ext cx="11855116" cy="5463226"/>
          </a:xfrm>
        </p:spPr>
        <p:txBody>
          <a:bodyPr>
            <a:normAutofit/>
          </a:bodyPr>
          <a:lstStyle/>
          <a:p>
            <a:r>
              <a:rPr lang="en-US" dirty="0">
                <a:latin typeface="Cambria" panose="02040503050406030204" pitchFamily="18" charset="0"/>
                <a:ea typeface="Cambria" panose="02040503050406030204" pitchFamily="18" charset="0"/>
              </a:rPr>
              <a:t>IP is a network protocol that has been traditionally used for host-to-host traffic.</a:t>
            </a:r>
          </a:p>
          <a:p>
            <a:r>
              <a:rPr lang="en-US" dirty="0">
                <a:latin typeface="Cambria" panose="02040503050406030204" pitchFamily="18" charset="0"/>
                <a:ea typeface="Cambria" panose="02040503050406030204" pitchFamily="18" charset="0"/>
              </a:rPr>
              <a:t>With the emergence of new technologies, an IP network has become a viable option for host-to-storage communication.</a:t>
            </a:r>
          </a:p>
          <a:p>
            <a:r>
              <a:rPr lang="en-US" dirty="0">
                <a:latin typeface="Cambria" panose="02040503050406030204" pitchFamily="18" charset="0"/>
                <a:ea typeface="Cambria" panose="02040503050406030204" pitchFamily="18" charset="0"/>
              </a:rPr>
              <a:t>IP offers several advantages in terms of cost and maturity and enabled organizations to leverage their existing IP based network.</a:t>
            </a:r>
          </a:p>
          <a:p>
            <a:r>
              <a:rPr lang="en-US" dirty="0">
                <a:latin typeface="Cambria" panose="02040503050406030204" pitchFamily="18" charset="0"/>
                <a:ea typeface="Cambria" panose="02040503050406030204" pitchFamily="18" charset="0"/>
              </a:rPr>
              <a:t>ISCSI and FCIP protocols are common examples that leverage IP for host-to-storage communication.</a:t>
            </a:r>
            <a:endParaRPr lang="en-IN"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spTree>
    <p:extLst>
      <p:ext uri="{BB962C8B-B14F-4D97-AF65-F5344CB8AC3E}">
        <p14:creationId xmlns:p14="http://schemas.microsoft.com/office/powerpoint/2010/main" val="8095236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EFC9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F9254-2636-A278-4D0E-CEE5E401B832}"/>
              </a:ext>
            </a:extLst>
          </p:cNvPr>
          <p:cNvSpPr>
            <a:spLocks noGrp="1"/>
          </p:cNvSpPr>
          <p:nvPr>
            <p:ph type="ctrTitle"/>
          </p:nvPr>
        </p:nvSpPr>
        <p:spPr>
          <a:xfrm>
            <a:off x="1844842" y="2147260"/>
            <a:ext cx="9079832" cy="1975561"/>
          </a:xfrm>
        </p:spPr>
        <p:txBody>
          <a:bodyPr>
            <a:normAutofit/>
          </a:bodyPr>
          <a:lstStyle/>
          <a:p>
            <a:r>
              <a:rPr lang="en-US" b="1" dirty="0">
                <a:latin typeface="Cambria" panose="02040503050406030204" pitchFamily="18" charset="0"/>
                <a:ea typeface="Cambria" panose="02040503050406030204" pitchFamily="18" charset="0"/>
              </a:rPr>
              <a:t>STORAGE </a:t>
            </a:r>
            <a:endParaRPr lang="en-IN"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2198985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normAutofit/>
          </a:bodyPr>
          <a:lstStyle/>
          <a:p>
            <a:pPr algn="ctr"/>
            <a:r>
              <a:rPr lang="en-US" b="1" dirty="0">
                <a:latin typeface="Cambria" panose="02040503050406030204" pitchFamily="18" charset="0"/>
                <a:ea typeface="Cambria" panose="02040503050406030204" pitchFamily="18" charset="0"/>
              </a:rPr>
              <a:t>STORAGE</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202268"/>
            <a:ext cx="11855116" cy="5463226"/>
          </a:xfrm>
        </p:spPr>
        <p:txBody>
          <a:bodyPr>
            <a:normAutofit/>
          </a:bodyPr>
          <a:lstStyle/>
          <a:p>
            <a:r>
              <a:rPr lang="en-US" dirty="0">
                <a:latin typeface="Cambria" panose="02040503050406030204" pitchFamily="18" charset="0"/>
                <a:ea typeface="Cambria" panose="02040503050406030204" pitchFamily="18" charset="0"/>
              </a:rPr>
              <a:t>The </a:t>
            </a:r>
            <a:r>
              <a:rPr lang="en-US" b="1" dirty="0">
                <a:latin typeface="Cambria" panose="02040503050406030204" pitchFamily="18" charset="0"/>
                <a:ea typeface="Cambria" panose="02040503050406030204" pitchFamily="18" charset="0"/>
              </a:rPr>
              <a:t>storage devi</a:t>
            </a:r>
            <a:r>
              <a:rPr lang="en-US" dirty="0">
                <a:latin typeface="Cambria" panose="02040503050406030204" pitchFamily="18" charset="0"/>
                <a:ea typeface="Cambria" panose="02040503050406030204" pitchFamily="18" charset="0"/>
              </a:rPr>
              <a:t>ce is the most important component in the </a:t>
            </a:r>
            <a:r>
              <a:rPr lang="en-US" b="1" dirty="0">
                <a:latin typeface="Cambria" panose="02040503050406030204" pitchFamily="18" charset="0"/>
                <a:ea typeface="Cambria" panose="02040503050406030204" pitchFamily="18" charset="0"/>
              </a:rPr>
              <a:t>storage system environment.</a:t>
            </a:r>
          </a:p>
          <a:p>
            <a:r>
              <a:rPr lang="en-US" dirty="0">
                <a:latin typeface="Cambria" panose="02040503050406030204" pitchFamily="18" charset="0"/>
                <a:ea typeface="Cambria" panose="02040503050406030204" pitchFamily="18" charset="0"/>
              </a:rPr>
              <a:t>A storage devices </a:t>
            </a:r>
            <a:r>
              <a:rPr lang="en-US" b="1" dirty="0">
                <a:latin typeface="Cambria" panose="02040503050406030204" pitchFamily="18" charset="0"/>
                <a:ea typeface="Cambria" panose="02040503050406030204" pitchFamily="18" charset="0"/>
              </a:rPr>
              <a:t>uses magnetic or solid state media</a:t>
            </a:r>
            <a:r>
              <a:rPr lang="en-US" dirty="0">
                <a:latin typeface="Cambria" panose="02040503050406030204" pitchFamily="18" charset="0"/>
                <a:ea typeface="Cambria" panose="02040503050406030204" pitchFamily="18" charset="0"/>
              </a:rPr>
              <a:t>.</a:t>
            </a:r>
          </a:p>
          <a:p>
            <a:r>
              <a:rPr lang="en-US" dirty="0">
                <a:latin typeface="Cambria" panose="02040503050406030204" pitchFamily="18" charset="0"/>
                <a:ea typeface="Cambria" panose="02040503050406030204" pitchFamily="18" charset="0"/>
              </a:rPr>
              <a:t>Disks, tapes and diskettes use </a:t>
            </a:r>
            <a:r>
              <a:rPr lang="en-US" b="1" dirty="0">
                <a:latin typeface="Cambria" panose="02040503050406030204" pitchFamily="18" charset="0"/>
                <a:ea typeface="Cambria" panose="02040503050406030204" pitchFamily="18" charset="0"/>
              </a:rPr>
              <a:t>magnetic media</a:t>
            </a:r>
            <a:r>
              <a:rPr lang="en-US" dirty="0">
                <a:latin typeface="Cambria" panose="02040503050406030204" pitchFamily="18" charset="0"/>
                <a:ea typeface="Cambria" panose="02040503050406030204" pitchFamily="18" charset="0"/>
              </a:rPr>
              <a:t>.</a:t>
            </a:r>
          </a:p>
          <a:p>
            <a:r>
              <a:rPr lang="en-US" dirty="0">
                <a:latin typeface="Cambria" panose="02040503050406030204" pitchFamily="18" charset="0"/>
                <a:ea typeface="Cambria" panose="02040503050406030204" pitchFamily="18" charset="0"/>
              </a:rPr>
              <a:t>CD/DVD is an example of a storage device that uses </a:t>
            </a:r>
            <a:r>
              <a:rPr lang="en-US" b="1" dirty="0">
                <a:latin typeface="Cambria" panose="02040503050406030204" pitchFamily="18" charset="0"/>
                <a:ea typeface="Cambria" panose="02040503050406030204" pitchFamily="18" charset="0"/>
              </a:rPr>
              <a:t>optical media</a:t>
            </a:r>
            <a:r>
              <a:rPr lang="en-US" dirty="0">
                <a:latin typeface="Cambria" panose="02040503050406030204" pitchFamily="18" charset="0"/>
                <a:ea typeface="Cambria" panose="02040503050406030204" pitchFamily="18" charset="0"/>
              </a:rPr>
              <a:t>, and removable flash memory card is an example of </a:t>
            </a:r>
            <a:r>
              <a:rPr lang="en-US" b="1" dirty="0">
                <a:latin typeface="Cambria" panose="02040503050406030204" pitchFamily="18" charset="0"/>
                <a:ea typeface="Cambria" panose="02040503050406030204" pitchFamily="18" charset="0"/>
              </a:rPr>
              <a:t>solid state media</a:t>
            </a:r>
            <a:r>
              <a:rPr lang="en-US" dirty="0">
                <a:latin typeface="Cambria" panose="02040503050406030204" pitchFamily="18" charset="0"/>
                <a:ea typeface="Cambria" panose="02040503050406030204" pitchFamily="18" charset="0"/>
              </a:rPr>
              <a:t>.</a:t>
            </a:r>
          </a:p>
          <a:p>
            <a:r>
              <a:rPr lang="en-US" b="1" dirty="0">
                <a:latin typeface="Cambria" panose="02040503050406030204" pitchFamily="18" charset="0"/>
                <a:ea typeface="Cambria" panose="02040503050406030204" pitchFamily="18" charset="0"/>
              </a:rPr>
              <a:t>Tapes</a:t>
            </a:r>
            <a:r>
              <a:rPr lang="en-US" dirty="0">
                <a:latin typeface="Cambria" panose="02040503050406030204" pitchFamily="18" charset="0"/>
                <a:ea typeface="Cambria" panose="02040503050406030204" pitchFamily="18" charset="0"/>
              </a:rPr>
              <a:t> are a popular storage media used for backup because of their relatively low cost.</a:t>
            </a:r>
            <a:endParaRPr lang="en-IN"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spTree>
    <p:extLst>
      <p:ext uri="{BB962C8B-B14F-4D97-AF65-F5344CB8AC3E}">
        <p14:creationId xmlns:p14="http://schemas.microsoft.com/office/powerpoint/2010/main" val="1913864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normAutofit/>
          </a:bodyPr>
          <a:lstStyle/>
          <a:p>
            <a:pPr algn="ctr"/>
            <a:r>
              <a:rPr lang="en-US" b="1" dirty="0">
                <a:latin typeface="Cambria" panose="02040503050406030204" pitchFamily="18" charset="0"/>
                <a:ea typeface="Cambria" panose="02040503050406030204" pitchFamily="18" charset="0"/>
              </a:rPr>
              <a:t>TAPE LIMITATIONS</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202268"/>
            <a:ext cx="11855116" cy="5463226"/>
          </a:xfrm>
        </p:spPr>
        <p:txBody>
          <a:bodyPr>
            <a:normAutofit lnSpcReduction="10000"/>
          </a:bodyPr>
          <a:lstStyle/>
          <a:p>
            <a:r>
              <a:rPr lang="en-US" dirty="0">
                <a:latin typeface="Cambria" panose="02040503050406030204" pitchFamily="18" charset="0"/>
                <a:ea typeface="Cambria" panose="02040503050406030204" pitchFamily="18" charset="0"/>
              </a:rPr>
              <a:t>Data is stored on the tape linearly along the length of the tape.</a:t>
            </a:r>
          </a:p>
          <a:p>
            <a:r>
              <a:rPr lang="en-US" dirty="0">
                <a:latin typeface="Cambria" panose="02040503050406030204" pitchFamily="18" charset="0"/>
                <a:ea typeface="Cambria" panose="02040503050406030204" pitchFamily="18" charset="0"/>
              </a:rPr>
              <a:t>Search and retrieval of data is done sequentially, invariably taking several seconds to access the data.</a:t>
            </a:r>
          </a:p>
          <a:p>
            <a:r>
              <a:rPr lang="en-US" dirty="0">
                <a:latin typeface="Cambria" panose="02040503050406030204" pitchFamily="18" charset="0"/>
                <a:ea typeface="Cambria" panose="02040503050406030204" pitchFamily="18" charset="0"/>
              </a:rPr>
              <a:t>As a result, random data access is slow and time consuming.</a:t>
            </a:r>
          </a:p>
          <a:p>
            <a:r>
              <a:rPr lang="en-US" dirty="0">
                <a:latin typeface="Cambria" panose="02040503050406030204" pitchFamily="18" charset="0"/>
                <a:ea typeface="Cambria" panose="02040503050406030204" pitchFamily="18" charset="0"/>
              </a:rPr>
              <a:t>This limits tapes as a viable option for applications that require real-time, rapid access to data.</a:t>
            </a:r>
          </a:p>
          <a:p>
            <a:r>
              <a:rPr lang="en-US" dirty="0">
                <a:latin typeface="Cambria" panose="02040503050406030204" pitchFamily="18" charset="0"/>
                <a:ea typeface="Cambria" panose="02040503050406030204" pitchFamily="18" charset="0"/>
              </a:rPr>
              <a:t>In a shared computing environment, data stored on tape cannot be accessed by multiple applications simultaneously, restricting its use to one application at a time.</a:t>
            </a:r>
          </a:p>
          <a:p>
            <a:r>
              <a:rPr lang="en-US" dirty="0">
                <a:latin typeface="Cambria" panose="02040503050406030204" pitchFamily="18" charset="0"/>
                <a:ea typeface="Cambria" panose="02040503050406030204" pitchFamily="18" charset="0"/>
              </a:rPr>
              <a:t>On a tape drive, the read/write head touches the tape surface, so the tape degrades or wears out after repeated use.</a:t>
            </a:r>
          </a:p>
          <a:p>
            <a:r>
              <a:rPr lang="en-US" dirty="0">
                <a:latin typeface="Cambria" panose="02040503050406030204" pitchFamily="18" charset="0"/>
                <a:ea typeface="Cambria" panose="02040503050406030204" pitchFamily="18" charset="0"/>
              </a:rPr>
              <a:t>The storage and retrieval requirements of data from tape and the overhead associated with managing tape media are significant.</a:t>
            </a:r>
            <a:endParaRPr lang="en-IN"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spTree>
    <p:extLst>
      <p:ext uri="{BB962C8B-B14F-4D97-AF65-F5344CB8AC3E}">
        <p14:creationId xmlns:p14="http://schemas.microsoft.com/office/powerpoint/2010/main" val="6700738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normAutofit/>
          </a:bodyPr>
          <a:lstStyle/>
          <a:p>
            <a:pPr algn="ctr"/>
            <a:r>
              <a:rPr lang="en-US" b="1" dirty="0">
                <a:latin typeface="Cambria" panose="02040503050406030204" pitchFamily="18" charset="0"/>
                <a:ea typeface="Cambria" panose="02040503050406030204" pitchFamily="18" charset="0"/>
              </a:rPr>
              <a:t>OPTICAL DISC STORAGE</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202268"/>
            <a:ext cx="11855116" cy="5463226"/>
          </a:xfrm>
        </p:spPr>
        <p:txBody>
          <a:bodyPr>
            <a:normAutofit/>
          </a:bodyPr>
          <a:lstStyle/>
          <a:p>
            <a:r>
              <a:rPr lang="en-US" dirty="0">
                <a:latin typeface="Cambria" panose="02040503050406030204" pitchFamily="18" charset="0"/>
                <a:ea typeface="Cambria" panose="02040503050406030204" pitchFamily="18" charset="0"/>
              </a:rPr>
              <a:t>Due to these limitations and availability of low-cost disk drives, tapes are no longer preferred choice as a backup destination for enterprise class data centers.</a:t>
            </a:r>
          </a:p>
          <a:p>
            <a:r>
              <a:rPr lang="en-IN" dirty="0">
                <a:latin typeface="Cambria" panose="02040503050406030204" pitchFamily="18" charset="0"/>
                <a:ea typeface="Cambria" panose="02040503050406030204" pitchFamily="18" charset="0"/>
              </a:rPr>
              <a:t>Optical disc storage is popular in small, single-user computing environments.</a:t>
            </a:r>
          </a:p>
          <a:p>
            <a:r>
              <a:rPr lang="en-IN" dirty="0">
                <a:latin typeface="Cambria" panose="02040503050406030204" pitchFamily="18" charset="0"/>
                <a:ea typeface="Cambria" panose="02040503050406030204" pitchFamily="18" charset="0"/>
              </a:rPr>
              <a:t>It is frequently used by individuals to store photos or as a backup medium on personal or laptop computers.</a:t>
            </a:r>
          </a:p>
          <a:p>
            <a:r>
              <a:rPr lang="en-IN" dirty="0">
                <a:latin typeface="Cambria" panose="02040503050406030204" pitchFamily="18" charset="0"/>
                <a:ea typeface="Cambria" panose="02040503050406030204" pitchFamily="18" charset="0"/>
              </a:rPr>
              <a:t>It is also used as distribution medium for small applications, such as games, or as a means to transfer small amounts of data from one computer to another.</a:t>
            </a:r>
          </a:p>
          <a:p>
            <a:r>
              <a:rPr lang="en-IN" dirty="0">
                <a:latin typeface="Cambria" panose="02040503050406030204" pitchFamily="18" charset="0"/>
                <a:ea typeface="Cambria" panose="02040503050406030204" pitchFamily="18" charset="0"/>
              </a:rPr>
              <a:t>Optical discs have limited capacity and speed, which limit the use of optical media as a business data storage solution.</a:t>
            </a: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spTree>
    <p:extLst>
      <p:ext uri="{BB962C8B-B14F-4D97-AF65-F5344CB8AC3E}">
        <p14:creationId xmlns:p14="http://schemas.microsoft.com/office/powerpoint/2010/main" val="13719684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normAutofit/>
          </a:bodyPr>
          <a:lstStyle/>
          <a:p>
            <a:pPr algn="ctr"/>
            <a:r>
              <a:rPr lang="en-US" b="1" dirty="0">
                <a:latin typeface="Cambria" panose="02040503050406030204" pitchFamily="18" charset="0"/>
                <a:ea typeface="Cambria" panose="02040503050406030204" pitchFamily="18" charset="0"/>
              </a:rPr>
              <a:t>OPTICAL DISC STORAGE</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202268"/>
            <a:ext cx="11855116" cy="5463226"/>
          </a:xfrm>
        </p:spPr>
        <p:txBody>
          <a:bodyPr>
            <a:normAutofit/>
          </a:bodyPr>
          <a:lstStyle/>
          <a:p>
            <a:r>
              <a:rPr lang="en-US" dirty="0">
                <a:latin typeface="Cambria" panose="02040503050406030204" pitchFamily="18" charset="0"/>
                <a:ea typeface="Cambria" panose="02040503050406030204" pitchFamily="18" charset="0"/>
              </a:rPr>
              <a:t>The capability to  write once and read many (WORM) is one advantage of optical disc storage. </a:t>
            </a:r>
          </a:p>
          <a:p>
            <a:r>
              <a:rPr lang="en-US" dirty="0">
                <a:latin typeface="Cambria" panose="02040503050406030204" pitchFamily="18" charset="0"/>
                <a:ea typeface="Cambria" panose="02040503050406030204" pitchFamily="18" charset="0"/>
              </a:rPr>
              <a:t>A CD-ROM is an example of a WORM device.</a:t>
            </a:r>
          </a:p>
          <a:p>
            <a:r>
              <a:rPr lang="en-US" dirty="0">
                <a:latin typeface="Cambria" panose="02040503050406030204" pitchFamily="18" charset="0"/>
                <a:ea typeface="Cambria" panose="02040503050406030204" pitchFamily="18" charset="0"/>
              </a:rPr>
              <a:t>Optical discs, to some degree, guarantee that the content has not been altered.</a:t>
            </a:r>
          </a:p>
          <a:p>
            <a:r>
              <a:rPr lang="en-US" dirty="0">
                <a:latin typeface="Cambria" panose="02040503050406030204" pitchFamily="18" charset="0"/>
                <a:ea typeface="Cambria" panose="02040503050406030204" pitchFamily="18" charset="0"/>
              </a:rPr>
              <a:t>Therefore it can be used as a low-cost alternative for long-term storage of relatively small amounts of fixed content that do not change after it is created.</a:t>
            </a:r>
            <a:endParaRPr lang="en-IN"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spTree>
    <p:extLst>
      <p:ext uri="{BB962C8B-B14F-4D97-AF65-F5344CB8AC3E}">
        <p14:creationId xmlns:p14="http://schemas.microsoft.com/office/powerpoint/2010/main" val="7192474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EFC9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F9254-2636-A278-4D0E-CEE5E401B832}"/>
              </a:ext>
            </a:extLst>
          </p:cNvPr>
          <p:cNvSpPr>
            <a:spLocks noGrp="1"/>
          </p:cNvSpPr>
          <p:nvPr>
            <p:ph type="ctrTitle"/>
          </p:nvPr>
        </p:nvSpPr>
        <p:spPr>
          <a:xfrm>
            <a:off x="1844842" y="2147260"/>
            <a:ext cx="9079832" cy="1975561"/>
          </a:xfrm>
        </p:spPr>
        <p:txBody>
          <a:bodyPr>
            <a:normAutofit/>
          </a:bodyPr>
          <a:lstStyle/>
          <a:p>
            <a:r>
              <a:rPr lang="en-US" b="1" dirty="0">
                <a:latin typeface="Cambria" panose="02040503050406030204" pitchFamily="18" charset="0"/>
                <a:ea typeface="Cambria" panose="02040503050406030204" pitchFamily="18" charset="0"/>
              </a:rPr>
              <a:t>DISK DRIVE COMPONENT </a:t>
            </a:r>
            <a:endParaRPr lang="en-IN"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0372646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normAutofit/>
          </a:bodyPr>
          <a:lstStyle/>
          <a:p>
            <a:pPr algn="ctr"/>
            <a:r>
              <a:rPr lang="en-US" b="1" dirty="0">
                <a:latin typeface="Cambria" panose="02040503050406030204" pitchFamily="18" charset="0"/>
                <a:ea typeface="Cambria" panose="02040503050406030204" pitchFamily="18" charset="0"/>
              </a:rPr>
              <a:t>DISK DRIVE COMPONENTS</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202268"/>
            <a:ext cx="11855116" cy="5463226"/>
          </a:xfrm>
        </p:spPr>
        <p:txBody>
          <a:bodyPr>
            <a:normAutofit/>
          </a:bodyPr>
          <a:lstStyle/>
          <a:p>
            <a:r>
              <a:rPr lang="en-US" dirty="0">
                <a:latin typeface="Cambria" panose="02040503050406030204" pitchFamily="18" charset="0"/>
                <a:ea typeface="Cambria" panose="02040503050406030204" pitchFamily="18" charset="0"/>
              </a:rPr>
              <a:t>The key components of a hard disk drive are:</a:t>
            </a:r>
            <a:br>
              <a:rPr lang="en-US" dirty="0">
                <a:latin typeface="Cambria" panose="02040503050406030204" pitchFamily="18" charset="0"/>
                <a:ea typeface="Cambria" panose="02040503050406030204" pitchFamily="18" charset="0"/>
              </a:rPr>
            </a:br>
            <a:r>
              <a:rPr lang="en-US" dirty="0">
                <a:latin typeface="Cambria" panose="02040503050406030204" pitchFamily="18" charset="0"/>
                <a:ea typeface="Cambria" panose="02040503050406030204" pitchFamily="18" charset="0"/>
              </a:rPr>
              <a:t>	platter</a:t>
            </a:r>
            <a:br>
              <a:rPr lang="en-US" dirty="0">
                <a:latin typeface="Cambria" panose="02040503050406030204" pitchFamily="18" charset="0"/>
                <a:ea typeface="Cambria" panose="02040503050406030204" pitchFamily="18" charset="0"/>
              </a:rPr>
            </a:br>
            <a:r>
              <a:rPr lang="en-US" dirty="0">
                <a:latin typeface="Cambria" panose="02040503050406030204" pitchFamily="18" charset="0"/>
                <a:ea typeface="Cambria" panose="02040503050406030204" pitchFamily="18" charset="0"/>
              </a:rPr>
              <a:t>	spindle</a:t>
            </a:r>
            <a:br>
              <a:rPr lang="en-US" dirty="0">
                <a:latin typeface="Cambria" panose="02040503050406030204" pitchFamily="18" charset="0"/>
                <a:ea typeface="Cambria" panose="02040503050406030204" pitchFamily="18" charset="0"/>
              </a:rPr>
            </a:br>
            <a:r>
              <a:rPr lang="en-US" dirty="0">
                <a:latin typeface="Cambria" panose="02040503050406030204" pitchFamily="18" charset="0"/>
                <a:ea typeface="Cambria" panose="02040503050406030204" pitchFamily="18" charset="0"/>
              </a:rPr>
              <a:t>	read-write head</a:t>
            </a:r>
            <a:br>
              <a:rPr lang="en-US" dirty="0">
                <a:latin typeface="Cambria" panose="02040503050406030204" pitchFamily="18" charset="0"/>
                <a:ea typeface="Cambria" panose="02040503050406030204" pitchFamily="18" charset="0"/>
              </a:rPr>
            </a:br>
            <a:r>
              <a:rPr lang="en-US" dirty="0">
                <a:latin typeface="Cambria" panose="02040503050406030204" pitchFamily="18" charset="0"/>
                <a:ea typeface="Cambria" panose="02040503050406030204" pitchFamily="18" charset="0"/>
              </a:rPr>
              <a:t>	actuator arm assembly</a:t>
            </a:r>
            <a:br>
              <a:rPr lang="en-US" dirty="0">
                <a:latin typeface="Cambria" panose="02040503050406030204" pitchFamily="18" charset="0"/>
                <a:ea typeface="Cambria" panose="02040503050406030204" pitchFamily="18" charset="0"/>
              </a:rPr>
            </a:br>
            <a:r>
              <a:rPr lang="en-US" dirty="0">
                <a:latin typeface="Cambria" panose="02040503050406030204" pitchFamily="18" charset="0"/>
                <a:ea typeface="Cambria" panose="02040503050406030204" pitchFamily="18" charset="0"/>
              </a:rPr>
              <a:t>	controller board</a:t>
            </a:r>
            <a:endParaRPr lang="en-IN"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spTree>
    <p:extLst>
      <p:ext uri="{BB962C8B-B14F-4D97-AF65-F5344CB8AC3E}">
        <p14:creationId xmlns:p14="http://schemas.microsoft.com/office/powerpoint/2010/main" val="38819959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normAutofit/>
          </a:bodyPr>
          <a:lstStyle/>
          <a:p>
            <a:pPr algn="ctr"/>
            <a:r>
              <a:rPr lang="en-US" b="1" dirty="0">
                <a:latin typeface="Cambria" panose="02040503050406030204" pitchFamily="18" charset="0"/>
                <a:ea typeface="Cambria" panose="02040503050406030204" pitchFamily="18" charset="0"/>
              </a:rPr>
              <a:t>DISK DRIVE COMPONENTS</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202268"/>
            <a:ext cx="11855116" cy="5463226"/>
          </a:xfrm>
        </p:spPr>
        <p:txBody>
          <a:bodyPr>
            <a:normAutofit/>
          </a:bodyPr>
          <a:lstStyle/>
          <a:p>
            <a:r>
              <a:rPr lang="en-US" dirty="0">
                <a:latin typeface="Cambria" panose="02040503050406030204" pitchFamily="18" charset="0"/>
                <a:ea typeface="Cambria" panose="02040503050406030204" pitchFamily="18" charset="0"/>
              </a:rPr>
              <a:t>I/O operations in a HDD are performed by  rapidly moving the arm across the rotating flat platters coated with magnetic particles.</a:t>
            </a:r>
          </a:p>
          <a:p>
            <a:r>
              <a:rPr lang="en-US" dirty="0">
                <a:latin typeface="Cambria" panose="02040503050406030204" pitchFamily="18" charset="0"/>
                <a:ea typeface="Cambria" panose="02040503050406030204" pitchFamily="18" charset="0"/>
              </a:rPr>
              <a:t>Data is transferred between the disk controller and magnetic platters through the read-write (R/W) head which is attached to the arm.</a:t>
            </a:r>
          </a:p>
          <a:p>
            <a:r>
              <a:rPr lang="en-US" dirty="0">
                <a:latin typeface="Cambria" panose="02040503050406030204" pitchFamily="18" charset="0"/>
                <a:ea typeface="Cambria" panose="02040503050406030204" pitchFamily="18" charset="0"/>
              </a:rPr>
              <a:t>Data can be recorded and erased on magnetic platters any number of times</a:t>
            </a:r>
            <a:endParaRPr lang="en-IN"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spTree>
    <p:extLst>
      <p:ext uri="{BB962C8B-B14F-4D97-AF65-F5344CB8AC3E}">
        <p14:creationId xmlns:p14="http://schemas.microsoft.com/office/powerpoint/2010/main" val="3261938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lstStyle/>
          <a:p>
            <a:pPr algn="ctr"/>
            <a:r>
              <a:rPr lang="en-US" b="1" dirty="0">
                <a:latin typeface="Cambria" panose="02040503050406030204" pitchFamily="18" charset="0"/>
                <a:ea typeface="Cambria" panose="02040503050406030204" pitchFamily="18" charset="0"/>
              </a:rPr>
              <a:t>WHY INFORMATION STORAGE</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202268"/>
            <a:ext cx="11855116" cy="5463226"/>
          </a:xfrm>
        </p:spPr>
        <p:txBody>
          <a:bodyPr>
            <a:normAutofit/>
          </a:bodyPr>
          <a:lstStyle/>
          <a:p>
            <a:r>
              <a:rPr lang="en-US" sz="2400" b="1" dirty="0">
                <a:latin typeface="Cambria" panose="02040503050406030204" pitchFamily="18" charset="0"/>
                <a:ea typeface="Cambria" panose="02040503050406030204" pitchFamily="18" charset="0"/>
              </a:rPr>
              <a:t>Information</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storage</a:t>
            </a:r>
            <a:r>
              <a:rPr lang="en-US" sz="2400" dirty="0">
                <a:latin typeface="Cambria" panose="02040503050406030204" pitchFamily="18" charset="0"/>
                <a:ea typeface="Cambria" panose="02040503050406030204" pitchFamily="18" charset="0"/>
              </a:rPr>
              <a:t> is a central </a:t>
            </a:r>
            <a:r>
              <a:rPr lang="en-US" sz="2400" b="1" dirty="0">
                <a:latin typeface="Cambria" panose="02040503050406030204" pitchFamily="18" charset="0"/>
                <a:ea typeface="Cambria" panose="02040503050406030204" pitchFamily="18" charset="0"/>
              </a:rPr>
              <a:t>pillar</a:t>
            </a:r>
            <a:r>
              <a:rPr lang="en-US" sz="2400" dirty="0">
                <a:latin typeface="Cambria" panose="02040503050406030204" pitchFamily="18" charset="0"/>
                <a:ea typeface="Cambria" panose="02040503050406030204" pitchFamily="18" charset="0"/>
              </a:rPr>
              <a:t> of </a:t>
            </a:r>
            <a:r>
              <a:rPr lang="en-US" sz="2400" b="1" dirty="0">
                <a:latin typeface="Cambria" panose="02040503050406030204" pitchFamily="18" charset="0"/>
                <a:ea typeface="Cambria" panose="02040503050406030204" pitchFamily="18" charset="0"/>
              </a:rPr>
              <a:t>information</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technology</a:t>
            </a:r>
            <a:r>
              <a:rPr lang="en-US" sz="2400" dirty="0">
                <a:latin typeface="Cambria" panose="02040503050406030204" pitchFamily="18" charset="0"/>
                <a:ea typeface="Cambria" panose="02040503050406030204" pitchFamily="18" charset="0"/>
              </a:rPr>
              <a:t>.</a:t>
            </a:r>
          </a:p>
          <a:p>
            <a:pPr marL="0" indent="0">
              <a:buNone/>
            </a:pPr>
            <a:endParaRPr lang="en-US" sz="2400" dirty="0">
              <a:latin typeface="Cambria" panose="02040503050406030204" pitchFamily="18" charset="0"/>
              <a:ea typeface="Cambria" panose="02040503050406030204" pitchFamily="18" charset="0"/>
            </a:endParaRPr>
          </a:p>
          <a:p>
            <a:r>
              <a:rPr lang="en-US" sz="2400" dirty="0">
                <a:latin typeface="Cambria" panose="02040503050406030204" pitchFamily="18" charset="0"/>
                <a:ea typeface="Cambria" panose="02040503050406030204" pitchFamily="18" charset="0"/>
              </a:rPr>
              <a:t>We </a:t>
            </a:r>
            <a:r>
              <a:rPr lang="en-US" sz="2400" b="1" dirty="0">
                <a:latin typeface="Cambria" panose="02040503050406030204" pitchFamily="18" charset="0"/>
                <a:ea typeface="Cambria" panose="02040503050406030204" pitchFamily="18" charset="0"/>
              </a:rPr>
              <a:t>access</a:t>
            </a:r>
            <a:r>
              <a:rPr lang="en-US" sz="2400" dirty="0">
                <a:latin typeface="Cambria" panose="02040503050406030204" pitchFamily="18" charset="0"/>
                <a:ea typeface="Cambria" panose="02040503050406030204" pitchFamily="18" charset="0"/>
              </a:rPr>
              <a:t> the </a:t>
            </a:r>
            <a:r>
              <a:rPr lang="en-US" sz="2400" b="1" dirty="0">
                <a:latin typeface="Cambria" panose="02040503050406030204" pitchFamily="18" charset="0"/>
                <a:ea typeface="Cambria" panose="02040503050406030204" pitchFamily="18" charset="0"/>
              </a:rPr>
              <a:t>internet</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every</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day</a:t>
            </a:r>
            <a:r>
              <a:rPr lang="en-US" sz="2400" dirty="0">
                <a:latin typeface="Cambria" panose="02040503050406030204" pitchFamily="18" charset="0"/>
                <a:ea typeface="Cambria" panose="02040503050406030204" pitchFamily="18" charset="0"/>
              </a:rPr>
              <a:t> to perform searches, participate in social networking, receive emails, share pictures/video etc. </a:t>
            </a:r>
          </a:p>
          <a:p>
            <a:endParaRPr lang="en-US" sz="2400" dirty="0">
              <a:latin typeface="Cambria" panose="02040503050406030204" pitchFamily="18" charset="0"/>
              <a:ea typeface="Cambria" panose="02040503050406030204" pitchFamily="18" charset="0"/>
            </a:endParaRPr>
          </a:p>
          <a:p>
            <a:r>
              <a:rPr lang="en-US" sz="2400" dirty="0">
                <a:latin typeface="Cambria" panose="02040503050406030204" pitchFamily="18" charset="0"/>
                <a:ea typeface="Cambria" panose="02040503050406030204" pitchFamily="18" charset="0"/>
              </a:rPr>
              <a:t>We are </a:t>
            </a:r>
            <a:r>
              <a:rPr lang="en-US" sz="2400" b="1" dirty="0">
                <a:latin typeface="Cambria" panose="02040503050406030204" pitchFamily="18" charset="0"/>
                <a:ea typeface="Cambria" panose="02040503050406030204" pitchFamily="18" charset="0"/>
              </a:rPr>
              <a:t>equipped</a:t>
            </a:r>
            <a:r>
              <a:rPr lang="en-US" sz="2400" dirty="0">
                <a:latin typeface="Cambria" panose="02040503050406030204" pitchFamily="18" charset="0"/>
                <a:ea typeface="Cambria" panose="02040503050406030204" pitchFamily="18" charset="0"/>
              </a:rPr>
              <a:t> with a </a:t>
            </a:r>
            <a:r>
              <a:rPr lang="en-US" sz="2400" b="1" dirty="0">
                <a:latin typeface="Cambria" panose="02040503050406030204" pitchFamily="18" charset="0"/>
                <a:ea typeface="Cambria" panose="02040503050406030204" pitchFamily="18" charset="0"/>
              </a:rPr>
              <a:t>increasing</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number</a:t>
            </a:r>
            <a:r>
              <a:rPr lang="en-US" sz="2400" dirty="0">
                <a:latin typeface="Cambria" panose="02040503050406030204" pitchFamily="18" charset="0"/>
                <a:ea typeface="Cambria" panose="02040503050406030204" pitchFamily="18" charset="0"/>
              </a:rPr>
              <a:t> of </a:t>
            </a:r>
            <a:r>
              <a:rPr lang="en-US" sz="2400" b="1" dirty="0">
                <a:latin typeface="Cambria" panose="02040503050406030204" pitchFamily="18" charset="0"/>
                <a:ea typeface="Cambria" panose="02040503050406030204" pitchFamily="18" charset="0"/>
              </a:rPr>
              <a:t>content</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generating</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devices</a:t>
            </a:r>
            <a:r>
              <a:rPr lang="en-US" sz="2400" dirty="0">
                <a:latin typeface="Cambria" panose="02040503050406030204" pitchFamily="18" charset="0"/>
                <a:ea typeface="Cambria" panose="02040503050406030204" pitchFamily="18" charset="0"/>
              </a:rPr>
              <a:t>, which </a:t>
            </a:r>
            <a:r>
              <a:rPr lang="en-US" sz="2400" b="1" dirty="0">
                <a:latin typeface="Cambria" panose="02040503050406030204" pitchFamily="18" charset="0"/>
                <a:ea typeface="Cambria" panose="02040503050406030204" pitchFamily="18" charset="0"/>
              </a:rPr>
              <a:t>creates</a:t>
            </a:r>
            <a:r>
              <a:rPr lang="en-US" sz="2400" dirty="0">
                <a:latin typeface="Cambria" panose="02040503050406030204" pitchFamily="18" charset="0"/>
                <a:ea typeface="Cambria" panose="02040503050406030204" pitchFamily="18" charset="0"/>
              </a:rPr>
              <a:t> more </a:t>
            </a:r>
            <a:r>
              <a:rPr lang="en-US" sz="2400" b="1" dirty="0">
                <a:latin typeface="Cambria" panose="02040503050406030204" pitchFamily="18" charset="0"/>
                <a:ea typeface="Cambria" panose="02040503050406030204" pitchFamily="18" charset="0"/>
              </a:rPr>
              <a:t>information</a:t>
            </a:r>
            <a:r>
              <a:rPr lang="en-US" sz="2400" dirty="0">
                <a:latin typeface="Cambria" panose="02040503050406030204" pitchFamily="18" charset="0"/>
                <a:ea typeface="Cambria" panose="02040503050406030204" pitchFamily="18" charset="0"/>
              </a:rPr>
              <a:t> by </a:t>
            </a:r>
            <a:r>
              <a:rPr lang="en-US" sz="2400" b="1" dirty="0">
                <a:latin typeface="Cambria" panose="02040503050406030204" pitchFamily="18" charset="0"/>
                <a:ea typeface="Cambria" panose="02040503050406030204" pitchFamily="18" charset="0"/>
              </a:rPr>
              <a:t>individuals</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than</a:t>
            </a:r>
            <a:r>
              <a:rPr lang="en-US" sz="2400" dirty="0">
                <a:latin typeface="Cambria" panose="02040503050406030204" pitchFamily="18" charset="0"/>
                <a:ea typeface="Cambria" panose="02040503050406030204" pitchFamily="18" charset="0"/>
              </a:rPr>
              <a:t> by </a:t>
            </a:r>
            <a:r>
              <a:rPr lang="en-US" sz="2400" b="1" dirty="0">
                <a:latin typeface="Cambria" panose="02040503050406030204" pitchFamily="18" charset="0"/>
                <a:ea typeface="Cambria" panose="02040503050406030204" pitchFamily="18" charset="0"/>
              </a:rPr>
              <a:t>businesses</a:t>
            </a:r>
            <a:r>
              <a:rPr lang="en-US" sz="2400" dirty="0">
                <a:latin typeface="Cambria" panose="02040503050406030204" pitchFamily="18" charset="0"/>
                <a:ea typeface="Cambria" panose="02040503050406030204" pitchFamily="18" charset="0"/>
              </a:rPr>
              <a:t>.</a:t>
            </a:r>
          </a:p>
          <a:p>
            <a:pPr marL="0" indent="0">
              <a:buNone/>
            </a:pPr>
            <a:endParaRPr lang="en-US" sz="2400" dirty="0">
              <a:latin typeface="Cambria" panose="02040503050406030204" pitchFamily="18" charset="0"/>
              <a:ea typeface="Cambria" panose="02040503050406030204" pitchFamily="18" charset="0"/>
            </a:endParaRPr>
          </a:p>
          <a:p>
            <a:r>
              <a:rPr lang="en-US" sz="2400" dirty="0">
                <a:latin typeface="Cambria" panose="02040503050406030204" pitchFamily="18" charset="0"/>
                <a:ea typeface="Cambria" panose="02040503050406030204" pitchFamily="18" charset="0"/>
              </a:rPr>
              <a:t>A </a:t>
            </a:r>
            <a:r>
              <a:rPr lang="en-US" sz="2400" b="1" dirty="0">
                <a:latin typeface="Cambria" panose="02040503050406030204" pitchFamily="18" charset="0"/>
                <a:ea typeface="Cambria" panose="02040503050406030204" pitchFamily="18" charset="0"/>
              </a:rPr>
              <a:t>large amount </a:t>
            </a:r>
            <a:r>
              <a:rPr lang="en-US" sz="2400" dirty="0">
                <a:latin typeface="Cambria" panose="02040503050406030204" pitchFamily="18" charset="0"/>
                <a:ea typeface="Cambria" panose="02040503050406030204" pitchFamily="18" charset="0"/>
              </a:rPr>
              <a:t>of </a:t>
            </a:r>
            <a:r>
              <a:rPr lang="en-US" sz="2400" b="1" dirty="0">
                <a:latin typeface="Cambria" panose="02040503050406030204" pitchFamily="18" charset="0"/>
                <a:ea typeface="Cambria" panose="02040503050406030204" pitchFamily="18" charset="0"/>
              </a:rPr>
              <a:t>digital information </a:t>
            </a:r>
            <a:r>
              <a:rPr lang="en-US" sz="2400" dirty="0">
                <a:latin typeface="Cambria" panose="02040503050406030204" pitchFamily="18" charset="0"/>
                <a:ea typeface="Cambria" panose="02040503050406030204" pitchFamily="18" charset="0"/>
              </a:rPr>
              <a:t>is </a:t>
            </a:r>
            <a:r>
              <a:rPr lang="en-US" sz="2400" b="1" dirty="0">
                <a:latin typeface="Cambria" panose="02040503050406030204" pitchFamily="18" charset="0"/>
                <a:ea typeface="Cambria" panose="02040503050406030204" pitchFamily="18" charset="0"/>
              </a:rPr>
              <a:t>created</a:t>
            </a:r>
            <a:r>
              <a:rPr lang="en-US" sz="2400" dirty="0">
                <a:latin typeface="Cambria" panose="02040503050406030204" pitchFamily="18" charset="0"/>
                <a:ea typeface="Cambria" panose="02040503050406030204" pitchFamily="18" charset="0"/>
              </a:rPr>
              <a:t> every moment by </a:t>
            </a:r>
            <a:r>
              <a:rPr lang="en-US" sz="2400" b="1" dirty="0">
                <a:latin typeface="Cambria" panose="02040503050406030204" pitchFamily="18" charset="0"/>
                <a:ea typeface="Cambria" panose="02040503050406030204" pitchFamily="18" charset="0"/>
              </a:rPr>
              <a:t>individuals</a:t>
            </a:r>
            <a:r>
              <a:rPr lang="en-US" sz="2400" dirty="0">
                <a:latin typeface="Cambria" panose="02040503050406030204" pitchFamily="18" charset="0"/>
                <a:ea typeface="Cambria" panose="02040503050406030204" pitchFamily="18" charset="0"/>
              </a:rPr>
              <a:t> and </a:t>
            </a:r>
            <a:r>
              <a:rPr lang="en-US" sz="2400" b="1" dirty="0">
                <a:latin typeface="Cambria" panose="02040503050406030204" pitchFamily="18" charset="0"/>
                <a:ea typeface="Cambria" panose="02040503050406030204" pitchFamily="18" charset="0"/>
              </a:rPr>
              <a:t>organizations</a:t>
            </a:r>
            <a:r>
              <a:rPr lang="en-US" sz="2400" dirty="0">
                <a:latin typeface="Cambria" panose="02040503050406030204" pitchFamily="18" charset="0"/>
                <a:ea typeface="Cambria" panose="02040503050406030204" pitchFamily="18" charset="0"/>
              </a:rPr>
              <a:t>.</a:t>
            </a:r>
          </a:p>
          <a:p>
            <a:endParaRPr lang="en-US" sz="2400" dirty="0">
              <a:latin typeface="Cambria" panose="02040503050406030204" pitchFamily="18" charset="0"/>
              <a:ea typeface="Cambria" panose="02040503050406030204" pitchFamily="18" charset="0"/>
            </a:endParaRPr>
          </a:p>
          <a:p>
            <a:r>
              <a:rPr lang="en-US" sz="2400" b="1" dirty="0">
                <a:latin typeface="Cambria" panose="02040503050406030204" pitchFamily="18" charset="0"/>
                <a:ea typeface="Cambria" panose="02040503050406030204" pitchFamily="18" charset="0"/>
              </a:rPr>
              <a:t>Information</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created</a:t>
            </a:r>
            <a:r>
              <a:rPr lang="en-US" sz="2400" dirty="0">
                <a:latin typeface="Cambria" panose="02040503050406030204" pitchFamily="18" charset="0"/>
                <a:ea typeface="Cambria" panose="02040503050406030204" pitchFamily="18" charset="0"/>
              </a:rPr>
              <a:t> by individuals </a:t>
            </a:r>
            <a:r>
              <a:rPr lang="en-US" sz="2400" b="1" dirty="0">
                <a:latin typeface="Cambria" panose="02040503050406030204" pitchFamily="18" charset="0"/>
                <a:ea typeface="Cambria" panose="02040503050406030204" pitchFamily="18" charset="0"/>
              </a:rPr>
              <a:t>gains</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value</a:t>
            </a:r>
            <a:r>
              <a:rPr lang="en-US" sz="2400" dirty="0">
                <a:latin typeface="Cambria" panose="02040503050406030204" pitchFamily="18" charset="0"/>
                <a:ea typeface="Cambria" panose="02040503050406030204" pitchFamily="18" charset="0"/>
              </a:rPr>
              <a:t> when </a:t>
            </a:r>
            <a:r>
              <a:rPr lang="en-US" sz="2400" b="1" dirty="0">
                <a:latin typeface="Cambria" panose="02040503050406030204" pitchFamily="18" charset="0"/>
                <a:ea typeface="Cambria" panose="02040503050406030204" pitchFamily="18" charset="0"/>
              </a:rPr>
              <a:t>shared</a:t>
            </a:r>
            <a:r>
              <a:rPr lang="en-US" sz="2400" dirty="0">
                <a:latin typeface="Cambria" panose="02040503050406030204" pitchFamily="18" charset="0"/>
                <a:ea typeface="Cambria" panose="02040503050406030204" pitchFamily="18" charset="0"/>
              </a:rPr>
              <a:t> with </a:t>
            </a:r>
            <a:r>
              <a:rPr lang="en-US" sz="2400" b="1" dirty="0">
                <a:latin typeface="Cambria" panose="02040503050406030204" pitchFamily="18" charset="0"/>
                <a:ea typeface="Cambria" panose="02040503050406030204" pitchFamily="18" charset="0"/>
              </a:rPr>
              <a:t>others</a:t>
            </a:r>
            <a:r>
              <a:rPr lang="en-US" sz="2400" dirty="0">
                <a:latin typeface="Cambria" panose="02040503050406030204" pitchFamily="18" charset="0"/>
                <a:ea typeface="Cambria" panose="02040503050406030204" pitchFamily="18" charset="0"/>
              </a:rPr>
              <a:t>.</a:t>
            </a:r>
          </a:p>
          <a:p>
            <a:pPr marL="0" indent="0">
              <a:buNone/>
            </a:pPr>
            <a:endParaRPr lang="en-US" sz="24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9022115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normAutofit/>
          </a:bodyPr>
          <a:lstStyle/>
          <a:p>
            <a:pPr algn="ctr"/>
            <a:r>
              <a:rPr lang="en-US" b="1" dirty="0">
                <a:latin typeface="Cambria" panose="02040503050406030204" pitchFamily="18" charset="0"/>
                <a:ea typeface="Cambria" panose="02040503050406030204" pitchFamily="18" charset="0"/>
              </a:rPr>
              <a:t>DISK DRIVE COMPONENTS - PLATTER</a:t>
            </a:r>
            <a:endParaRPr lang="en-IN" b="1"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pic>
        <p:nvPicPr>
          <p:cNvPr id="14" name="Content Placeholder 13">
            <a:extLst>
              <a:ext uri="{FF2B5EF4-FFF2-40B4-BE49-F238E27FC236}">
                <a16:creationId xmlns:a16="http://schemas.microsoft.com/office/drawing/2014/main" id="{69C88A2F-7D0B-A2E5-9F98-044BA95BC1FC}"/>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242499" y="1199445"/>
            <a:ext cx="9420058" cy="5266669"/>
          </a:xfrm>
        </p:spPr>
      </p:pic>
    </p:spTree>
    <p:extLst>
      <p:ext uri="{BB962C8B-B14F-4D97-AF65-F5344CB8AC3E}">
        <p14:creationId xmlns:p14="http://schemas.microsoft.com/office/powerpoint/2010/main" val="23837797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normAutofit/>
          </a:bodyPr>
          <a:lstStyle/>
          <a:p>
            <a:pPr algn="ctr"/>
            <a:r>
              <a:rPr lang="en-US" b="1" dirty="0">
                <a:latin typeface="Cambria" panose="02040503050406030204" pitchFamily="18" charset="0"/>
                <a:ea typeface="Cambria" panose="02040503050406030204" pitchFamily="18" charset="0"/>
              </a:rPr>
              <a:t>DISK DRIVE COMPONENTS - PLATTER</a:t>
            </a:r>
            <a:endParaRPr lang="en-IN" b="1"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pic>
        <p:nvPicPr>
          <p:cNvPr id="11" name="Picture 10">
            <a:extLst>
              <a:ext uri="{FF2B5EF4-FFF2-40B4-BE49-F238E27FC236}">
                <a16:creationId xmlns:a16="http://schemas.microsoft.com/office/drawing/2014/main" id="{61305F94-B9A7-7044-99F5-6AB30249CF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9015" y="1471874"/>
            <a:ext cx="10425843" cy="5386126"/>
          </a:xfrm>
          <a:prstGeom prst="rect">
            <a:avLst/>
          </a:prstGeom>
        </p:spPr>
      </p:pic>
    </p:spTree>
    <p:extLst>
      <p:ext uri="{BB962C8B-B14F-4D97-AF65-F5344CB8AC3E}">
        <p14:creationId xmlns:p14="http://schemas.microsoft.com/office/powerpoint/2010/main" val="34589626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normAutofit/>
          </a:bodyPr>
          <a:lstStyle/>
          <a:p>
            <a:pPr algn="ctr"/>
            <a:r>
              <a:rPr lang="en-US" b="1" dirty="0">
                <a:latin typeface="Cambria" panose="02040503050406030204" pitchFamily="18" charset="0"/>
                <a:ea typeface="Cambria" panose="02040503050406030204" pitchFamily="18" charset="0"/>
              </a:rPr>
              <a:t>DISK DRIVE COMPONENTS - SPINDLE</a:t>
            </a:r>
            <a:endParaRPr lang="en-IN" b="1"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pic>
        <p:nvPicPr>
          <p:cNvPr id="10" name="Content Placeholder 9">
            <a:extLst>
              <a:ext uri="{FF2B5EF4-FFF2-40B4-BE49-F238E27FC236}">
                <a16:creationId xmlns:a16="http://schemas.microsoft.com/office/drawing/2014/main" id="{86222D0F-9739-2208-FC78-75B8E52770B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600201" y="1412147"/>
            <a:ext cx="8238928" cy="4744829"/>
          </a:xfrm>
        </p:spPr>
      </p:pic>
    </p:spTree>
    <p:extLst>
      <p:ext uri="{BB962C8B-B14F-4D97-AF65-F5344CB8AC3E}">
        <p14:creationId xmlns:p14="http://schemas.microsoft.com/office/powerpoint/2010/main" val="7004642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normAutofit/>
          </a:bodyPr>
          <a:lstStyle/>
          <a:p>
            <a:pPr algn="ctr"/>
            <a:r>
              <a:rPr lang="en-US" b="1" dirty="0">
                <a:latin typeface="Cambria" panose="02040503050406030204" pitchFamily="18" charset="0"/>
                <a:ea typeface="Cambria" panose="02040503050406030204" pitchFamily="18" charset="0"/>
              </a:rPr>
              <a:t>DISK DRIVE COMPONENTS - TRACKS</a:t>
            </a:r>
            <a:endParaRPr lang="en-IN" b="1"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pic>
        <p:nvPicPr>
          <p:cNvPr id="6" name="Content Placeholder 5">
            <a:extLst>
              <a:ext uri="{FF2B5EF4-FFF2-40B4-BE49-F238E27FC236}">
                <a16:creationId xmlns:a16="http://schemas.microsoft.com/office/drawing/2014/main" id="{09925DF2-ACFA-7316-2D12-3D355C01A4D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221449" y="1331532"/>
            <a:ext cx="8993294" cy="5068162"/>
          </a:xfrm>
        </p:spPr>
      </p:pic>
    </p:spTree>
    <p:extLst>
      <p:ext uri="{BB962C8B-B14F-4D97-AF65-F5344CB8AC3E}">
        <p14:creationId xmlns:p14="http://schemas.microsoft.com/office/powerpoint/2010/main" val="174980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normAutofit/>
          </a:bodyPr>
          <a:lstStyle/>
          <a:p>
            <a:pPr algn="ctr"/>
            <a:r>
              <a:rPr lang="en-US" b="1" dirty="0">
                <a:latin typeface="Cambria" panose="02040503050406030204" pitchFamily="18" charset="0"/>
                <a:ea typeface="Cambria" panose="02040503050406030204" pitchFamily="18" charset="0"/>
              </a:rPr>
              <a:t>DISK DRIVE COMPONENTS - CYLINDER</a:t>
            </a:r>
            <a:endParaRPr lang="en-IN" b="1"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pic>
        <p:nvPicPr>
          <p:cNvPr id="7" name="Content Placeholder 6">
            <a:extLst>
              <a:ext uri="{FF2B5EF4-FFF2-40B4-BE49-F238E27FC236}">
                <a16:creationId xmlns:a16="http://schemas.microsoft.com/office/drawing/2014/main" id="{6C199128-B5F6-4F3F-76B1-6811E44547A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877786" y="1511086"/>
            <a:ext cx="7814451" cy="4613234"/>
          </a:xfrm>
        </p:spPr>
      </p:pic>
    </p:spTree>
    <p:extLst>
      <p:ext uri="{BB962C8B-B14F-4D97-AF65-F5344CB8AC3E}">
        <p14:creationId xmlns:p14="http://schemas.microsoft.com/office/powerpoint/2010/main" val="32164295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normAutofit fontScale="90000"/>
          </a:bodyPr>
          <a:lstStyle/>
          <a:p>
            <a:pPr algn="ctr"/>
            <a:r>
              <a:rPr lang="en-US" b="1" dirty="0">
                <a:latin typeface="Cambria" panose="02040503050406030204" pitchFamily="18" charset="0"/>
                <a:ea typeface="Cambria" panose="02040503050406030204" pitchFamily="18" charset="0"/>
              </a:rPr>
              <a:t>DISK DRIVE COMPONENTS – READ WRITE ARM</a:t>
            </a:r>
            <a:endParaRPr lang="en-IN" b="1"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pic>
        <p:nvPicPr>
          <p:cNvPr id="6" name="Content Placeholder 5">
            <a:extLst>
              <a:ext uri="{FF2B5EF4-FFF2-40B4-BE49-F238E27FC236}">
                <a16:creationId xmlns:a16="http://schemas.microsoft.com/office/drawing/2014/main" id="{8B17DE8A-205E-B04F-AB38-51533CD5943D}"/>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58879" y="1380208"/>
            <a:ext cx="10274241" cy="5053249"/>
          </a:xfrm>
        </p:spPr>
      </p:pic>
    </p:spTree>
    <p:extLst>
      <p:ext uri="{BB962C8B-B14F-4D97-AF65-F5344CB8AC3E}">
        <p14:creationId xmlns:p14="http://schemas.microsoft.com/office/powerpoint/2010/main" val="25638383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normAutofit/>
          </a:bodyPr>
          <a:lstStyle/>
          <a:p>
            <a:pPr algn="ctr"/>
            <a:r>
              <a:rPr lang="en-US" b="1" dirty="0">
                <a:latin typeface="Cambria" panose="02040503050406030204" pitchFamily="18" charset="0"/>
                <a:ea typeface="Cambria" panose="02040503050406030204" pitchFamily="18" charset="0"/>
              </a:rPr>
              <a:t>DISK DRIVE COMPONENTS – ARM ASSEMBLY</a:t>
            </a:r>
            <a:endParaRPr lang="en-IN" b="1"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pic>
        <p:nvPicPr>
          <p:cNvPr id="12" name="Picture 11">
            <a:extLst>
              <a:ext uri="{FF2B5EF4-FFF2-40B4-BE49-F238E27FC236}">
                <a16:creationId xmlns:a16="http://schemas.microsoft.com/office/drawing/2014/main" id="{31829856-B9B9-0C8B-356B-694653714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124" y="1189059"/>
            <a:ext cx="10208790" cy="5476435"/>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5">
            <p14:nvContentPartPr>
              <p14:cNvPr id="5" name="Ink 4">
                <a:extLst>
                  <a:ext uri="{FF2B5EF4-FFF2-40B4-BE49-F238E27FC236}">
                    <a16:creationId xmlns:a16="http://schemas.microsoft.com/office/drawing/2014/main" id="{8E80528F-F7E2-9848-DC30-88E81E2001A6}"/>
                  </a:ext>
                </a:extLst>
              </p14:cNvPr>
              <p14:cNvContentPartPr/>
              <p14:nvPr/>
            </p14:nvContentPartPr>
            <p14:xfrm>
              <a:off x="10887506" y="5937094"/>
              <a:ext cx="145080" cy="438480"/>
            </p14:xfrm>
          </p:contentPart>
        </mc:Choice>
        <mc:Fallback xmlns="">
          <p:pic>
            <p:nvPicPr>
              <p:cNvPr id="5" name="Ink 4">
                <a:extLst>
                  <a:ext uri="{FF2B5EF4-FFF2-40B4-BE49-F238E27FC236}">
                    <a16:creationId xmlns:a16="http://schemas.microsoft.com/office/drawing/2014/main" id="{8E80528F-F7E2-9848-DC30-88E81E2001A6}"/>
                  </a:ext>
                </a:extLst>
              </p:cNvPr>
              <p:cNvPicPr/>
              <p:nvPr/>
            </p:nvPicPr>
            <p:blipFill>
              <a:blip r:embed="rId6"/>
              <a:stretch>
                <a:fillRect/>
              </a:stretch>
            </p:blipFill>
            <p:spPr>
              <a:xfrm>
                <a:off x="10869866" y="5829454"/>
                <a:ext cx="180720" cy="654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7" name="Ink 6">
                <a:extLst>
                  <a:ext uri="{FF2B5EF4-FFF2-40B4-BE49-F238E27FC236}">
                    <a16:creationId xmlns:a16="http://schemas.microsoft.com/office/drawing/2014/main" id="{91EC1F98-4F03-E04D-9B5C-BC28ADF5A884}"/>
                  </a:ext>
                </a:extLst>
              </p14:cNvPr>
              <p14:cNvContentPartPr/>
              <p14:nvPr/>
            </p14:nvContentPartPr>
            <p14:xfrm>
              <a:off x="10906946" y="6122854"/>
              <a:ext cx="360" cy="375480"/>
            </p14:xfrm>
          </p:contentPart>
        </mc:Choice>
        <mc:Fallback xmlns="">
          <p:pic>
            <p:nvPicPr>
              <p:cNvPr id="7" name="Ink 6">
                <a:extLst>
                  <a:ext uri="{FF2B5EF4-FFF2-40B4-BE49-F238E27FC236}">
                    <a16:creationId xmlns:a16="http://schemas.microsoft.com/office/drawing/2014/main" id="{91EC1F98-4F03-E04D-9B5C-BC28ADF5A884}"/>
                  </a:ext>
                </a:extLst>
              </p:cNvPr>
              <p:cNvPicPr/>
              <p:nvPr/>
            </p:nvPicPr>
            <p:blipFill>
              <a:blip r:embed="rId8"/>
              <a:stretch>
                <a:fillRect/>
              </a:stretch>
            </p:blipFill>
            <p:spPr>
              <a:xfrm>
                <a:off x="10889306" y="6015214"/>
                <a:ext cx="36000" cy="591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29DAA3D3-E129-CE5B-7CA3-D736B6521164}"/>
                  </a:ext>
                </a:extLst>
              </p14:cNvPr>
              <p14:cNvContentPartPr/>
              <p14:nvPr/>
            </p14:nvContentPartPr>
            <p14:xfrm>
              <a:off x="10677986" y="6041134"/>
              <a:ext cx="17280" cy="204480"/>
            </p14:xfrm>
          </p:contentPart>
        </mc:Choice>
        <mc:Fallback xmlns="">
          <p:pic>
            <p:nvPicPr>
              <p:cNvPr id="17" name="Ink 16">
                <a:extLst>
                  <a:ext uri="{FF2B5EF4-FFF2-40B4-BE49-F238E27FC236}">
                    <a16:creationId xmlns:a16="http://schemas.microsoft.com/office/drawing/2014/main" id="{29DAA3D3-E129-CE5B-7CA3-D736B6521164}"/>
                  </a:ext>
                </a:extLst>
              </p:cNvPr>
              <p:cNvPicPr/>
              <p:nvPr/>
            </p:nvPicPr>
            <p:blipFill>
              <a:blip r:embed="rId10"/>
              <a:stretch>
                <a:fillRect/>
              </a:stretch>
            </p:blipFill>
            <p:spPr>
              <a:xfrm>
                <a:off x="10642346" y="5969134"/>
                <a:ext cx="8892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A8CAA52C-D99A-9F6B-5CD2-465969EA6F3C}"/>
                  </a:ext>
                </a:extLst>
              </p14:cNvPr>
              <p14:cNvContentPartPr/>
              <p14:nvPr/>
            </p14:nvContentPartPr>
            <p14:xfrm>
              <a:off x="10678706" y="6074254"/>
              <a:ext cx="360" cy="248760"/>
            </p14:xfrm>
          </p:contentPart>
        </mc:Choice>
        <mc:Fallback xmlns="">
          <p:pic>
            <p:nvPicPr>
              <p:cNvPr id="18" name="Ink 17">
                <a:extLst>
                  <a:ext uri="{FF2B5EF4-FFF2-40B4-BE49-F238E27FC236}">
                    <a16:creationId xmlns:a16="http://schemas.microsoft.com/office/drawing/2014/main" id="{A8CAA52C-D99A-9F6B-5CD2-465969EA6F3C}"/>
                  </a:ext>
                </a:extLst>
              </p:cNvPr>
              <p:cNvPicPr/>
              <p:nvPr/>
            </p:nvPicPr>
            <p:blipFill>
              <a:blip r:embed="rId12"/>
              <a:stretch>
                <a:fillRect/>
              </a:stretch>
            </p:blipFill>
            <p:spPr>
              <a:xfrm>
                <a:off x="10643066" y="6002614"/>
                <a:ext cx="72000" cy="392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DF26DB0D-CB5A-906D-CE25-3D8B16738B9C}"/>
                  </a:ext>
                </a:extLst>
              </p14:cNvPr>
              <p14:cNvContentPartPr/>
              <p14:nvPr/>
            </p14:nvContentPartPr>
            <p14:xfrm>
              <a:off x="10842146" y="5976334"/>
              <a:ext cx="360" cy="383760"/>
            </p14:xfrm>
          </p:contentPart>
        </mc:Choice>
        <mc:Fallback xmlns="">
          <p:pic>
            <p:nvPicPr>
              <p:cNvPr id="19" name="Ink 18">
                <a:extLst>
                  <a:ext uri="{FF2B5EF4-FFF2-40B4-BE49-F238E27FC236}">
                    <a16:creationId xmlns:a16="http://schemas.microsoft.com/office/drawing/2014/main" id="{DF26DB0D-CB5A-906D-CE25-3D8B16738B9C}"/>
                  </a:ext>
                </a:extLst>
              </p:cNvPr>
              <p:cNvPicPr/>
              <p:nvPr/>
            </p:nvPicPr>
            <p:blipFill>
              <a:blip r:embed="rId14"/>
              <a:stretch>
                <a:fillRect/>
              </a:stretch>
            </p:blipFill>
            <p:spPr>
              <a:xfrm>
                <a:off x="10806506" y="5904694"/>
                <a:ext cx="72000" cy="527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AB987550-DD67-3590-64C8-81CC115929DE}"/>
                  </a:ext>
                </a:extLst>
              </p14:cNvPr>
              <p14:cNvContentPartPr/>
              <p14:nvPr/>
            </p14:nvContentPartPr>
            <p14:xfrm>
              <a:off x="10673666" y="6172174"/>
              <a:ext cx="233280" cy="255240"/>
            </p14:xfrm>
          </p:contentPart>
        </mc:Choice>
        <mc:Fallback xmlns="">
          <p:pic>
            <p:nvPicPr>
              <p:cNvPr id="20" name="Ink 19">
                <a:extLst>
                  <a:ext uri="{FF2B5EF4-FFF2-40B4-BE49-F238E27FC236}">
                    <a16:creationId xmlns:a16="http://schemas.microsoft.com/office/drawing/2014/main" id="{AB987550-DD67-3590-64C8-81CC115929DE}"/>
                  </a:ext>
                </a:extLst>
              </p:cNvPr>
              <p:cNvPicPr/>
              <p:nvPr/>
            </p:nvPicPr>
            <p:blipFill>
              <a:blip r:embed="rId16"/>
              <a:stretch>
                <a:fillRect/>
              </a:stretch>
            </p:blipFill>
            <p:spPr>
              <a:xfrm>
                <a:off x="10638026" y="6100534"/>
                <a:ext cx="30492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4ACCCA9D-AC07-C151-EB9E-5676507F092B}"/>
                  </a:ext>
                </a:extLst>
              </p14:cNvPr>
              <p14:cNvContentPartPr/>
              <p14:nvPr/>
            </p14:nvContentPartPr>
            <p14:xfrm>
              <a:off x="10728746" y="6466294"/>
              <a:ext cx="113760" cy="34200"/>
            </p14:xfrm>
          </p:contentPart>
        </mc:Choice>
        <mc:Fallback xmlns="">
          <p:pic>
            <p:nvPicPr>
              <p:cNvPr id="21" name="Ink 20">
                <a:extLst>
                  <a:ext uri="{FF2B5EF4-FFF2-40B4-BE49-F238E27FC236}">
                    <a16:creationId xmlns:a16="http://schemas.microsoft.com/office/drawing/2014/main" id="{4ACCCA9D-AC07-C151-EB9E-5676507F092B}"/>
                  </a:ext>
                </a:extLst>
              </p:cNvPr>
              <p:cNvPicPr/>
              <p:nvPr/>
            </p:nvPicPr>
            <p:blipFill>
              <a:blip r:embed="rId18"/>
              <a:stretch>
                <a:fillRect/>
              </a:stretch>
            </p:blipFill>
            <p:spPr>
              <a:xfrm>
                <a:off x="10692746" y="6394294"/>
                <a:ext cx="1854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7FE2241B-CDD7-1836-EC6D-F418091B69A7}"/>
                  </a:ext>
                </a:extLst>
              </p14:cNvPr>
              <p14:cNvContentPartPr/>
              <p14:nvPr/>
            </p14:nvContentPartPr>
            <p14:xfrm>
              <a:off x="10694906" y="6155974"/>
              <a:ext cx="360" cy="360"/>
            </p14:xfrm>
          </p:contentPart>
        </mc:Choice>
        <mc:Fallback xmlns="">
          <p:pic>
            <p:nvPicPr>
              <p:cNvPr id="22" name="Ink 21">
                <a:extLst>
                  <a:ext uri="{FF2B5EF4-FFF2-40B4-BE49-F238E27FC236}">
                    <a16:creationId xmlns:a16="http://schemas.microsoft.com/office/drawing/2014/main" id="{7FE2241B-CDD7-1836-EC6D-F418091B69A7}"/>
                  </a:ext>
                </a:extLst>
              </p:cNvPr>
              <p:cNvPicPr/>
              <p:nvPr/>
            </p:nvPicPr>
            <p:blipFill>
              <a:blip r:embed="rId20"/>
              <a:stretch>
                <a:fillRect/>
              </a:stretch>
            </p:blipFill>
            <p:spPr>
              <a:xfrm>
                <a:off x="10658906" y="608433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E44BA113-0D5A-539A-34A2-B4C6DDB011EE}"/>
                  </a:ext>
                </a:extLst>
              </p14:cNvPr>
              <p14:cNvContentPartPr/>
              <p14:nvPr/>
            </p14:nvContentPartPr>
            <p14:xfrm>
              <a:off x="10809026" y="6155974"/>
              <a:ext cx="360" cy="360"/>
            </p14:xfrm>
          </p:contentPart>
        </mc:Choice>
        <mc:Fallback xmlns="">
          <p:pic>
            <p:nvPicPr>
              <p:cNvPr id="23" name="Ink 22">
                <a:extLst>
                  <a:ext uri="{FF2B5EF4-FFF2-40B4-BE49-F238E27FC236}">
                    <a16:creationId xmlns:a16="http://schemas.microsoft.com/office/drawing/2014/main" id="{E44BA113-0D5A-539A-34A2-B4C6DDB011EE}"/>
                  </a:ext>
                </a:extLst>
              </p:cNvPr>
              <p:cNvPicPr/>
              <p:nvPr/>
            </p:nvPicPr>
            <p:blipFill>
              <a:blip r:embed="rId20"/>
              <a:stretch>
                <a:fillRect/>
              </a:stretch>
            </p:blipFill>
            <p:spPr>
              <a:xfrm>
                <a:off x="10773386" y="608433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 name="Ink 23">
                <a:extLst>
                  <a:ext uri="{FF2B5EF4-FFF2-40B4-BE49-F238E27FC236}">
                    <a16:creationId xmlns:a16="http://schemas.microsoft.com/office/drawing/2014/main" id="{DDEA5BB1-7FEB-8B52-79B2-433506094217}"/>
                  </a:ext>
                </a:extLst>
              </p14:cNvPr>
              <p14:cNvContentPartPr/>
              <p14:nvPr/>
            </p14:nvContentPartPr>
            <p14:xfrm>
              <a:off x="10809026" y="6318694"/>
              <a:ext cx="360" cy="360"/>
            </p14:xfrm>
          </p:contentPart>
        </mc:Choice>
        <mc:Fallback xmlns="">
          <p:pic>
            <p:nvPicPr>
              <p:cNvPr id="24" name="Ink 23">
                <a:extLst>
                  <a:ext uri="{FF2B5EF4-FFF2-40B4-BE49-F238E27FC236}">
                    <a16:creationId xmlns:a16="http://schemas.microsoft.com/office/drawing/2014/main" id="{DDEA5BB1-7FEB-8B52-79B2-433506094217}"/>
                  </a:ext>
                </a:extLst>
              </p:cNvPr>
              <p:cNvPicPr/>
              <p:nvPr/>
            </p:nvPicPr>
            <p:blipFill>
              <a:blip r:embed="rId20"/>
              <a:stretch>
                <a:fillRect/>
              </a:stretch>
            </p:blipFill>
            <p:spPr>
              <a:xfrm>
                <a:off x="10773386" y="624705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Ink 24">
                <a:extLst>
                  <a:ext uri="{FF2B5EF4-FFF2-40B4-BE49-F238E27FC236}">
                    <a16:creationId xmlns:a16="http://schemas.microsoft.com/office/drawing/2014/main" id="{AB8A839D-D525-9891-1C97-F1302B8C3619}"/>
                  </a:ext>
                </a:extLst>
              </p14:cNvPr>
              <p14:cNvContentPartPr/>
              <p14:nvPr/>
            </p14:nvContentPartPr>
            <p14:xfrm>
              <a:off x="10760426" y="6334894"/>
              <a:ext cx="360" cy="360"/>
            </p14:xfrm>
          </p:contentPart>
        </mc:Choice>
        <mc:Fallback xmlns="">
          <p:pic>
            <p:nvPicPr>
              <p:cNvPr id="25" name="Ink 24">
                <a:extLst>
                  <a:ext uri="{FF2B5EF4-FFF2-40B4-BE49-F238E27FC236}">
                    <a16:creationId xmlns:a16="http://schemas.microsoft.com/office/drawing/2014/main" id="{AB8A839D-D525-9891-1C97-F1302B8C3619}"/>
                  </a:ext>
                </a:extLst>
              </p:cNvPr>
              <p:cNvPicPr/>
              <p:nvPr/>
            </p:nvPicPr>
            <p:blipFill>
              <a:blip r:embed="rId20"/>
              <a:stretch>
                <a:fillRect/>
              </a:stretch>
            </p:blipFill>
            <p:spPr>
              <a:xfrm>
                <a:off x="10724786" y="626325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2240748A-9F1C-4E86-8466-BF291E5EAA84}"/>
                  </a:ext>
                </a:extLst>
              </p14:cNvPr>
              <p14:cNvContentPartPr/>
              <p14:nvPr/>
            </p14:nvContentPartPr>
            <p14:xfrm>
              <a:off x="10760426" y="6236974"/>
              <a:ext cx="360" cy="360"/>
            </p14:xfrm>
          </p:contentPart>
        </mc:Choice>
        <mc:Fallback xmlns="">
          <p:pic>
            <p:nvPicPr>
              <p:cNvPr id="26" name="Ink 25">
                <a:extLst>
                  <a:ext uri="{FF2B5EF4-FFF2-40B4-BE49-F238E27FC236}">
                    <a16:creationId xmlns:a16="http://schemas.microsoft.com/office/drawing/2014/main" id="{2240748A-9F1C-4E86-8466-BF291E5EAA84}"/>
                  </a:ext>
                </a:extLst>
              </p:cNvPr>
              <p:cNvPicPr/>
              <p:nvPr/>
            </p:nvPicPr>
            <p:blipFill>
              <a:blip r:embed="rId20"/>
              <a:stretch>
                <a:fillRect/>
              </a:stretch>
            </p:blipFill>
            <p:spPr>
              <a:xfrm>
                <a:off x="10724786" y="616533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7" name="Ink 26">
                <a:extLst>
                  <a:ext uri="{FF2B5EF4-FFF2-40B4-BE49-F238E27FC236}">
                    <a16:creationId xmlns:a16="http://schemas.microsoft.com/office/drawing/2014/main" id="{C9BAE7BE-9E5F-B4DE-72BC-5C3ADDC6582F}"/>
                  </a:ext>
                </a:extLst>
              </p14:cNvPr>
              <p14:cNvContentPartPr/>
              <p14:nvPr/>
            </p14:nvContentPartPr>
            <p14:xfrm>
              <a:off x="10694906" y="6253894"/>
              <a:ext cx="360" cy="360"/>
            </p14:xfrm>
          </p:contentPart>
        </mc:Choice>
        <mc:Fallback xmlns="">
          <p:pic>
            <p:nvPicPr>
              <p:cNvPr id="27" name="Ink 26">
                <a:extLst>
                  <a:ext uri="{FF2B5EF4-FFF2-40B4-BE49-F238E27FC236}">
                    <a16:creationId xmlns:a16="http://schemas.microsoft.com/office/drawing/2014/main" id="{C9BAE7BE-9E5F-B4DE-72BC-5C3ADDC6582F}"/>
                  </a:ext>
                </a:extLst>
              </p:cNvPr>
              <p:cNvPicPr/>
              <p:nvPr/>
            </p:nvPicPr>
            <p:blipFill>
              <a:blip r:embed="rId20"/>
              <a:stretch>
                <a:fillRect/>
              </a:stretch>
            </p:blipFill>
            <p:spPr>
              <a:xfrm>
                <a:off x="10658906" y="618225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Ink 27">
                <a:extLst>
                  <a:ext uri="{FF2B5EF4-FFF2-40B4-BE49-F238E27FC236}">
                    <a16:creationId xmlns:a16="http://schemas.microsoft.com/office/drawing/2014/main" id="{C7A5F708-F741-81E3-A0FD-E9B2A96A4765}"/>
                  </a:ext>
                </a:extLst>
              </p14:cNvPr>
              <p14:cNvContentPartPr/>
              <p14:nvPr/>
            </p14:nvContentPartPr>
            <p14:xfrm>
              <a:off x="10662506" y="6236974"/>
              <a:ext cx="360" cy="360"/>
            </p14:xfrm>
          </p:contentPart>
        </mc:Choice>
        <mc:Fallback xmlns="">
          <p:pic>
            <p:nvPicPr>
              <p:cNvPr id="28" name="Ink 27">
                <a:extLst>
                  <a:ext uri="{FF2B5EF4-FFF2-40B4-BE49-F238E27FC236}">
                    <a16:creationId xmlns:a16="http://schemas.microsoft.com/office/drawing/2014/main" id="{C7A5F708-F741-81E3-A0FD-E9B2A96A4765}"/>
                  </a:ext>
                </a:extLst>
              </p:cNvPr>
              <p:cNvPicPr/>
              <p:nvPr/>
            </p:nvPicPr>
            <p:blipFill>
              <a:blip r:embed="rId20"/>
              <a:stretch>
                <a:fillRect/>
              </a:stretch>
            </p:blipFill>
            <p:spPr>
              <a:xfrm>
                <a:off x="10626506" y="616533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9" name="Ink 28">
                <a:extLst>
                  <a:ext uri="{FF2B5EF4-FFF2-40B4-BE49-F238E27FC236}">
                    <a16:creationId xmlns:a16="http://schemas.microsoft.com/office/drawing/2014/main" id="{C7091EA4-9F2A-724B-5D05-01C91D9710E8}"/>
                  </a:ext>
                </a:extLst>
              </p14:cNvPr>
              <p14:cNvContentPartPr/>
              <p14:nvPr/>
            </p14:nvContentPartPr>
            <p14:xfrm>
              <a:off x="10613186" y="6172174"/>
              <a:ext cx="360" cy="360"/>
            </p14:xfrm>
          </p:contentPart>
        </mc:Choice>
        <mc:Fallback xmlns="">
          <p:pic>
            <p:nvPicPr>
              <p:cNvPr id="29" name="Ink 28">
                <a:extLst>
                  <a:ext uri="{FF2B5EF4-FFF2-40B4-BE49-F238E27FC236}">
                    <a16:creationId xmlns:a16="http://schemas.microsoft.com/office/drawing/2014/main" id="{C7091EA4-9F2A-724B-5D05-01C91D9710E8}"/>
                  </a:ext>
                </a:extLst>
              </p:cNvPr>
              <p:cNvPicPr/>
              <p:nvPr/>
            </p:nvPicPr>
            <p:blipFill>
              <a:blip r:embed="rId20"/>
              <a:stretch>
                <a:fillRect/>
              </a:stretch>
            </p:blipFill>
            <p:spPr>
              <a:xfrm>
                <a:off x="10577186" y="610053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0" name="Ink 29">
                <a:extLst>
                  <a:ext uri="{FF2B5EF4-FFF2-40B4-BE49-F238E27FC236}">
                    <a16:creationId xmlns:a16="http://schemas.microsoft.com/office/drawing/2014/main" id="{359669F9-07AC-425E-C791-6D41A092B243}"/>
                  </a:ext>
                </a:extLst>
              </p14:cNvPr>
              <p14:cNvContentPartPr/>
              <p14:nvPr/>
            </p14:nvContentPartPr>
            <p14:xfrm>
              <a:off x="10630106" y="6106654"/>
              <a:ext cx="360" cy="360"/>
            </p14:xfrm>
          </p:contentPart>
        </mc:Choice>
        <mc:Fallback xmlns="">
          <p:pic>
            <p:nvPicPr>
              <p:cNvPr id="30" name="Ink 29">
                <a:extLst>
                  <a:ext uri="{FF2B5EF4-FFF2-40B4-BE49-F238E27FC236}">
                    <a16:creationId xmlns:a16="http://schemas.microsoft.com/office/drawing/2014/main" id="{359669F9-07AC-425E-C791-6D41A092B243}"/>
                  </a:ext>
                </a:extLst>
              </p:cNvPr>
              <p:cNvPicPr/>
              <p:nvPr/>
            </p:nvPicPr>
            <p:blipFill>
              <a:blip r:embed="rId20"/>
              <a:stretch>
                <a:fillRect/>
              </a:stretch>
            </p:blipFill>
            <p:spPr>
              <a:xfrm>
                <a:off x="10594106" y="603501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1" name="Ink 30">
                <a:extLst>
                  <a:ext uri="{FF2B5EF4-FFF2-40B4-BE49-F238E27FC236}">
                    <a16:creationId xmlns:a16="http://schemas.microsoft.com/office/drawing/2014/main" id="{C78CFC31-D40A-DB58-279E-F1EC97152A36}"/>
                  </a:ext>
                </a:extLst>
              </p14:cNvPr>
              <p14:cNvContentPartPr/>
              <p14:nvPr/>
            </p14:nvContentPartPr>
            <p14:xfrm>
              <a:off x="10678706" y="6058054"/>
              <a:ext cx="360" cy="360"/>
            </p14:xfrm>
          </p:contentPart>
        </mc:Choice>
        <mc:Fallback xmlns="">
          <p:pic>
            <p:nvPicPr>
              <p:cNvPr id="31" name="Ink 30">
                <a:extLst>
                  <a:ext uri="{FF2B5EF4-FFF2-40B4-BE49-F238E27FC236}">
                    <a16:creationId xmlns:a16="http://schemas.microsoft.com/office/drawing/2014/main" id="{C78CFC31-D40A-DB58-279E-F1EC97152A36}"/>
                  </a:ext>
                </a:extLst>
              </p:cNvPr>
              <p:cNvPicPr/>
              <p:nvPr/>
            </p:nvPicPr>
            <p:blipFill>
              <a:blip r:embed="rId20"/>
              <a:stretch>
                <a:fillRect/>
              </a:stretch>
            </p:blipFill>
            <p:spPr>
              <a:xfrm>
                <a:off x="10643066" y="598641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0AD8D17F-F6D3-7B03-5E21-EEBD4AF05D71}"/>
                  </a:ext>
                </a:extLst>
              </p14:cNvPr>
              <p14:cNvContentPartPr/>
              <p14:nvPr/>
            </p14:nvContentPartPr>
            <p14:xfrm>
              <a:off x="10728026" y="6008734"/>
              <a:ext cx="360" cy="360"/>
            </p14:xfrm>
          </p:contentPart>
        </mc:Choice>
        <mc:Fallback xmlns="">
          <p:pic>
            <p:nvPicPr>
              <p:cNvPr id="32" name="Ink 31">
                <a:extLst>
                  <a:ext uri="{FF2B5EF4-FFF2-40B4-BE49-F238E27FC236}">
                    <a16:creationId xmlns:a16="http://schemas.microsoft.com/office/drawing/2014/main" id="{0AD8D17F-F6D3-7B03-5E21-EEBD4AF05D71}"/>
                  </a:ext>
                </a:extLst>
              </p:cNvPr>
              <p:cNvPicPr/>
              <p:nvPr/>
            </p:nvPicPr>
            <p:blipFill>
              <a:blip r:embed="rId20"/>
              <a:stretch>
                <a:fillRect/>
              </a:stretch>
            </p:blipFill>
            <p:spPr>
              <a:xfrm>
                <a:off x="10692386" y="593709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3" name="Ink 32">
                <a:extLst>
                  <a:ext uri="{FF2B5EF4-FFF2-40B4-BE49-F238E27FC236}">
                    <a16:creationId xmlns:a16="http://schemas.microsoft.com/office/drawing/2014/main" id="{08999D70-52F9-3722-873D-4CEE2FBCA156}"/>
                  </a:ext>
                </a:extLst>
              </p14:cNvPr>
              <p14:cNvContentPartPr/>
              <p14:nvPr/>
            </p14:nvContentPartPr>
            <p14:xfrm>
              <a:off x="10744226" y="5992534"/>
              <a:ext cx="360" cy="360"/>
            </p14:xfrm>
          </p:contentPart>
        </mc:Choice>
        <mc:Fallback xmlns="">
          <p:pic>
            <p:nvPicPr>
              <p:cNvPr id="33" name="Ink 32">
                <a:extLst>
                  <a:ext uri="{FF2B5EF4-FFF2-40B4-BE49-F238E27FC236}">
                    <a16:creationId xmlns:a16="http://schemas.microsoft.com/office/drawing/2014/main" id="{08999D70-52F9-3722-873D-4CEE2FBCA156}"/>
                  </a:ext>
                </a:extLst>
              </p:cNvPr>
              <p:cNvPicPr/>
              <p:nvPr/>
            </p:nvPicPr>
            <p:blipFill>
              <a:blip r:embed="rId20"/>
              <a:stretch>
                <a:fillRect/>
              </a:stretch>
            </p:blipFill>
            <p:spPr>
              <a:xfrm>
                <a:off x="10708586" y="592053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4" name="Ink 33">
                <a:extLst>
                  <a:ext uri="{FF2B5EF4-FFF2-40B4-BE49-F238E27FC236}">
                    <a16:creationId xmlns:a16="http://schemas.microsoft.com/office/drawing/2014/main" id="{22BA4141-2E95-D40F-8328-07C8A16AFCDD}"/>
                  </a:ext>
                </a:extLst>
              </p14:cNvPr>
              <p14:cNvContentPartPr/>
              <p14:nvPr/>
            </p14:nvContentPartPr>
            <p14:xfrm>
              <a:off x="10809026" y="5992534"/>
              <a:ext cx="360" cy="360"/>
            </p14:xfrm>
          </p:contentPart>
        </mc:Choice>
        <mc:Fallback xmlns="">
          <p:pic>
            <p:nvPicPr>
              <p:cNvPr id="34" name="Ink 33">
                <a:extLst>
                  <a:ext uri="{FF2B5EF4-FFF2-40B4-BE49-F238E27FC236}">
                    <a16:creationId xmlns:a16="http://schemas.microsoft.com/office/drawing/2014/main" id="{22BA4141-2E95-D40F-8328-07C8A16AFCDD}"/>
                  </a:ext>
                </a:extLst>
              </p:cNvPr>
              <p:cNvPicPr/>
              <p:nvPr/>
            </p:nvPicPr>
            <p:blipFill>
              <a:blip r:embed="rId20"/>
              <a:stretch>
                <a:fillRect/>
              </a:stretch>
            </p:blipFill>
            <p:spPr>
              <a:xfrm>
                <a:off x="10773386" y="592053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5" name="Ink 34">
                <a:extLst>
                  <a:ext uri="{FF2B5EF4-FFF2-40B4-BE49-F238E27FC236}">
                    <a16:creationId xmlns:a16="http://schemas.microsoft.com/office/drawing/2014/main" id="{59438A2B-5BAC-60A7-3729-8DD8422F7B78}"/>
                  </a:ext>
                </a:extLst>
              </p14:cNvPr>
              <p14:cNvContentPartPr/>
              <p14:nvPr/>
            </p14:nvContentPartPr>
            <p14:xfrm>
              <a:off x="10809026" y="5992534"/>
              <a:ext cx="360" cy="360"/>
            </p14:xfrm>
          </p:contentPart>
        </mc:Choice>
        <mc:Fallback xmlns="">
          <p:pic>
            <p:nvPicPr>
              <p:cNvPr id="35" name="Ink 34">
                <a:extLst>
                  <a:ext uri="{FF2B5EF4-FFF2-40B4-BE49-F238E27FC236}">
                    <a16:creationId xmlns:a16="http://schemas.microsoft.com/office/drawing/2014/main" id="{59438A2B-5BAC-60A7-3729-8DD8422F7B78}"/>
                  </a:ext>
                </a:extLst>
              </p:cNvPr>
              <p:cNvPicPr/>
              <p:nvPr/>
            </p:nvPicPr>
            <p:blipFill>
              <a:blip r:embed="rId20"/>
              <a:stretch>
                <a:fillRect/>
              </a:stretch>
            </p:blipFill>
            <p:spPr>
              <a:xfrm>
                <a:off x="10773386" y="592053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6" name="Ink 35">
                <a:extLst>
                  <a:ext uri="{FF2B5EF4-FFF2-40B4-BE49-F238E27FC236}">
                    <a16:creationId xmlns:a16="http://schemas.microsoft.com/office/drawing/2014/main" id="{D8A9C3CA-D317-D8F9-8D9A-49F6529F9DCE}"/>
                  </a:ext>
                </a:extLst>
              </p14:cNvPr>
              <p14:cNvContentPartPr/>
              <p14:nvPr/>
            </p14:nvContentPartPr>
            <p14:xfrm>
              <a:off x="10874546" y="5992534"/>
              <a:ext cx="360" cy="360"/>
            </p14:xfrm>
          </p:contentPart>
        </mc:Choice>
        <mc:Fallback xmlns="">
          <p:pic>
            <p:nvPicPr>
              <p:cNvPr id="36" name="Ink 35">
                <a:extLst>
                  <a:ext uri="{FF2B5EF4-FFF2-40B4-BE49-F238E27FC236}">
                    <a16:creationId xmlns:a16="http://schemas.microsoft.com/office/drawing/2014/main" id="{D8A9C3CA-D317-D8F9-8D9A-49F6529F9DCE}"/>
                  </a:ext>
                </a:extLst>
              </p:cNvPr>
              <p:cNvPicPr/>
              <p:nvPr/>
            </p:nvPicPr>
            <p:blipFill>
              <a:blip r:embed="rId20"/>
              <a:stretch>
                <a:fillRect/>
              </a:stretch>
            </p:blipFill>
            <p:spPr>
              <a:xfrm>
                <a:off x="10838906" y="592053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7" name="Ink 36">
                <a:extLst>
                  <a:ext uri="{FF2B5EF4-FFF2-40B4-BE49-F238E27FC236}">
                    <a16:creationId xmlns:a16="http://schemas.microsoft.com/office/drawing/2014/main" id="{D2F0137B-E52D-B89A-6753-BCEEB31C38FD}"/>
                  </a:ext>
                </a:extLst>
              </p14:cNvPr>
              <p14:cNvContentPartPr/>
              <p14:nvPr/>
            </p14:nvContentPartPr>
            <p14:xfrm>
              <a:off x="10906946" y="5992534"/>
              <a:ext cx="360" cy="360"/>
            </p14:xfrm>
          </p:contentPart>
        </mc:Choice>
        <mc:Fallback xmlns="">
          <p:pic>
            <p:nvPicPr>
              <p:cNvPr id="37" name="Ink 36">
                <a:extLst>
                  <a:ext uri="{FF2B5EF4-FFF2-40B4-BE49-F238E27FC236}">
                    <a16:creationId xmlns:a16="http://schemas.microsoft.com/office/drawing/2014/main" id="{D2F0137B-E52D-B89A-6753-BCEEB31C38FD}"/>
                  </a:ext>
                </a:extLst>
              </p:cNvPr>
              <p:cNvPicPr/>
              <p:nvPr/>
            </p:nvPicPr>
            <p:blipFill>
              <a:blip r:embed="rId20"/>
              <a:stretch>
                <a:fillRect/>
              </a:stretch>
            </p:blipFill>
            <p:spPr>
              <a:xfrm>
                <a:off x="10871306" y="592053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8" name="Ink 37">
                <a:extLst>
                  <a:ext uri="{FF2B5EF4-FFF2-40B4-BE49-F238E27FC236}">
                    <a16:creationId xmlns:a16="http://schemas.microsoft.com/office/drawing/2014/main" id="{70D1BD1F-BAE5-F9B9-F318-A691FCF5F872}"/>
                  </a:ext>
                </a:extLst>
              </p14:cNvPr>
              <p14:cNvContentPartPr/>
              <p14:nvPr/>
            </p14:nvContentPartPr>
            <p14:xfrm>
              <a:off x="10972466" y="5992534"/>
              <a:ext cx="360" cy="360"/>
            </p14:xfrm>
          </p:contentPart>
        </mc:Choice>
        <mc:Fallback xmlns="">
          <p:pic>
            <p:nvPicPr>
              <p:cNvPr id="38" name="Ink 37">
                <a:extLst>
                  <a:ext uri="{FF2B5EF4-FFF2-40B4-BE49-F238E27FC236}">
                    <a16:creationId xmlns:a16="http://schemas.microsoft.com/office/drawing/2014/main" id="{70D1BD1F-BAE5-F9B9-F318-A691FCF5F872}"/>
                  </a:ext>
                </a:extLst>
              </p:cNvPr>
              <p:cNvPicPr/>
              <p:nvPr/>
            </p:nvPicPr>
            <p:blipFill>
              <a:blip r:embed="rId20"/>
              <a:stretch>
                <a:fillRect/>
              </a:stretch>
            </p:blipFill>
            <p:spPr>
              <a:xfrm>
                <a:off x="10936826" y="592053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9" name="Ink 38">
                <a:extLst>
                  <a:ext uri="{FF2B5EF4-FFF2-40B4-BE49-F238E27FC236}">
                    <a16:creationId xmlns:a16="http://schemas.microsoft.com/office/drawing/2014/main" id="{0CA18D8B-5136-E612-E3BA-0A37A0BF51F7}"/>
                  </a:ext>
                </a:extLst>
              </p14:cNvPr>
              <p14:cNvContentPartPr/>
              <p14:nvPr/>
            </p14:nvContentPartPr>
            <p14:xfrm>
              <a:off x="11004866" y="5992534"/>
              <a:ext cx="360" cy="360"/>
            </p14:xfrm>
          </p:contentPart>
        </mc:Choice>
        <mc:Fallback xmlns="">
          <p:pic>
            <p:nvPicPr>
              <p:cNvPr id="39" name="Ink 38">
                <a:extLst>
                  <a:ext uri="{FF2B5EF4-FFF2-40B4-BE49-F238E27FC236}">
                    <a16:creationId xmlns:a16="http://schemas.microsoft.com/office/drawing/2014/main" id="{0CA18D8B-5136-E612-E3BA-0A37A0BF51F7}"/>
                  </a:ext>
                </a:extLst>
              </p:cNvPr>
              <p:cNvPicPr/>
              <p:nvPr/>
            </p:nvPicPr>
            <p:blipFill>
              <a:blip r:embed="rId20"/>
              <a:stretch>
                <a:fillRect/>
              </a:stretch>
            </p:blipFill>
            <p:spPr>
              <a:xfrm>
                <a:off x="10969226" y="592053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0031325B-1E4E-4424-B24F-DB18FE904AAB}"/>
                  </a:ext>
                </a:extLst>
              </p14:cNvPr>
              <p14:cNvContentPartPr/>
              <p14:nvPr/>
            </p14:nvContentPartPr>
            <p14:xfrm>
              <a:off x="10711106" y="5960134"/>
              <a:ext cx="360" cy="360"/>
            </p14:xfrm>
          </p:contentPart>
        </mc:Choice>
        <mc:Fallback xmlns="">
          <p:pic>
            <p:nvPicPr>
              <p:cNvPr id="40" name="Ink 39">
                <a:extLst>
                  <a:ext uri="{FF2B5EF4-FFF2-40B4-BE49-F238E27FC236}">
                    <a16:creationId xmlns:a16="http://schemas.microsoft.com/office/drawing/2014/main" id="{0031325B-1E4E-4424-B24F-DB18FE904AAB}"/>
                  </a:ext>
                </a:extLst>
              </p:cNvPr>
              <p:cNvPicPr/>
              <p:nvPr/>
            </p:nvPicPr>
            <p:blipFill>
              <a:blip r:embed="rId20"/>
              <a:stretch>
                <a:fillRect/>
              </a:stretch>
            </p:blipFill>
            <p:spPr>
              <a:xfrm>
                <a:off x="10675106" y="588849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1" name="Ink 40">
                <a:extLst>
                  <a:ext uri="{FF2B5EF4-FFF2-40B4-BE49-F238E27FC236}">
                    <a16:creationId xmlns:a16="http://schemas.microsoft.com/office/drawing/2014/main" id="{1AC9B663-1B8E-7A50-2CFD-3FFD960A781C}"/>
                  </a:ext>
                </a:extLst>
              </p14:cNvPr>
              <p14:cNvContentPartPr/>
              <p14:nvPr/>
            </p14:nvContentPartPr>
            <p14:xfrm>
              <a:off x="10646306" y="5976334"/>
              <a:ext cx="360" cy="360"/>
            </p14:xfrm>
          </p:contentPart>
        </mc:Choice>
        <mc:Fallback xmlns="">
          <p:pic>
            <p:nvPicPr>
              <p:cNvPr id="41" name="Ink 40">
                <a:extLst>
                  <a:ext uri="{FF2B5EF4-FFF2-40B4-BE49-F238E27FC236}">
                    <a16:creationId xmlns:a16="http://schemas.microsoft.com/office/drawing/2014/main" id="{1AC9B663-1B8E-7A50-2CFD-3FFD960A781C}"/>
                  </a:ext>
                </a:extLst>
              </p:cNvPr>
              <p:cNvPicPr/>
              <p:nvPr/>
            </p:nvPicPr>
            <p:blipFill>
              <a:blip r:embed="rId20"/>
              <a:stretch>
                <a:fillRect/>
              </a:stretch>
            </p:blipFill>
            <p:spPr>
              <a:xfrm>
                <a:off x="10610306" y="590469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2" name="Ink 41">
                <a:extLst>
                  <a:ext uri="{FF2B5EF4-FFF2-40B4-BE49-F238E27FC236}">
                    <a16:creationId xmlns:a16="http://schemas.microsoft.com/office/drawing/2014/main" id="{8B957E5A-34D7-E303-A369-0C277FEDFC44}"/>
                  </a:ext>
                </a:extLst>
              </p14:cNvPr>
              <p14:cNvContentPartPr/>
              <p14:nvPr/>
            </p14:nvContentPartPr>
            <p14:xfrm>
              <a:off x="10613186" y="5992534"/>
              <a:ext cx="360" cy="360"/>
            </p14:xfrm>
          </p:contentPart>
        </mc:Choice>
        <mc:Fallback xmlns="">
          <p:pic>
            <p:nvPicPr>
              <p:cNvPr id="42" name="Ink 41">
                <a:extLst>
                  <a:ext uri="{FF2B5EF4-FFF2-40B4-BE49-F238E27FC236}">
                    <a16:creationId xmlns:a16="http://schemas.microsoft.com/office/drawing/2014/main" id="{8B957E5A-34D7-E303-A369-0C277FEDFC44}"/>
                  </a:ext>
                </a:extLst>
              </p:cNvPr>
              <p:cNvPicPr/>
              <p:nvPr/>
            </p:nvPicPr>
            <p:blipFill>
              <a:blip r:embed="rId20"/>
              <a:stretch>
                <a:fillRect/>
              </a:stretch>
            </p:blipFill>
            <p:spPr>
              <a:xfrm>
                <a:off x="10577186" y="592053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3" name="Ink 42">
                <a:extLst>
                  <a:ext uri="{FF2B5EF4-FFF2-40B4-BE49-F238E27FC236}">
                    <a16:creationId xmlns:a16="http://schemas.microsoft.com/office/drawing/2014/main" id="{BBB524B0-CC56-C970-9A44-5F55A619C3AB}"/>
                  </a:ext>
                </a:extLst>
              </p14:cNvPr>
              <p14:cNvContentPartPr/>
              <p14:nvPr/>
            </p14:nvContentPartPr>
            <p14:xfrm>
              <a:off x="10613186" y="5992534"/>
              <a:ext cx="360" cy="360"/>
            </p14:xfrm>
          </p:contentPart>
        </mc:Choice>
        <mc:Fallback xmlns="">
          <p:pic>
            <p:nvPicPr>
              <p:cNvPr id="43" name="Ink 42">
                <a:extLst>
                  <a:ext uri="{FF2B5EF4-FFF2-40B4-BE49-F238E27FC236}">
                    <a16:creationId xmlns:a16="http://schemas.microsoft.com/office/drawing/2014/main" id="{BBB524B0-CC56-C970-9A44-5F55A619C3AB}"/>
                  </a:ext>
                </a:extLst>
              </p:cNvPr>
              <p:cNvPicPr/>
              <p:nvPr/>
            </p:nvPicPr>
            <p:blipFill>
              <a:blip r:embed="rId20"/>
              <a:stretch>
                <a:fillRect/>
              </a:stretch>
            </p:blipFill>
            <p:spPr>
              <a:xfrm>
                <a:off x="10577186" y="592053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4" name="Ink 43">
                <a:extLst>
                  <a:ext uri="{FF2B5EF4-FFF2-40B4-BE49-F238E27FC236}">
                    <a16:creationId xmlns:a16="http://schemas.microsoft.com/office/drawing/2014/main" id="{94B0D9D4-6E7E-2486-31EB-553547B6B377}"/>
                  </a:ext>
                </a:extLst>
              </p14:cNvPr>
              <p14:cNvContentPartPr/>
              <p14:nvPr/>
            </p14:nvContentPartPr>
            <p14:xfrm>
              <a:off x="10630106" y="6074254"/>
              <a:ext cx="360" cy="360"/>
            </p14:xfrm>
          </p:contentPart>
        </mc:Choice>
        <mc:Fallback xmlns="">
          <p:pic>
            <p:nvPicPr>
              <p:cNvPr id="44" name="Ink 43">
                <a:extLst>
                  <a:ext uri="{FF2B5EF4-FFF2-40B4-BE49-F238E27FC236}">
                    <a16:creationId xmlns:a16="http://schemas.microsoft.com/office/drawing/2014/main" id="{94B0D9D4-6E7E-2486-31EB-553547B6B377}"/>
                  </a:ext>
                </a:extLst>
              </p:cNvPr>
              <p:cNvPicPr/>
              <p:nvPr/>
            </p:nvPicPr>
            <p:blipFill>
              <a:blip r:embed="rId20"/>
              <a:stretch>
                <a:fillRect/>
              </a:stretch>
            </p:blipFill>
            <p:spPr>
              <a:xfrm>
                <a:off x="10594106" y="600261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5" name="Ink 44">
                <a:extLst>
                  <a:ext uri="{FF2B5EF4-FFF2-40B4-BE49-F238E27FC236}">
                    <a16:creationId xmlns:a16="http://schemas.microsoft.com/office/drawing/2014/main" id="{D8364B51-2501-83F0-978F-225EF312AFDF}"/>
                  </a:ext>
                </a:extLst>
              </p14:cNvPr>
              <p14:cNvContentPartPr/>
              <p14:nvPr/>
            </p14:nvContentPartPr>
            <p14:xfrm>
              <a:off x="10613186" y="6090454"/>
              <a:ext cx="360" cy="360"/>
            </p14:xfrm>
          </p:contentPart>
        </mc:Choice>
        <mc:Fallback xmlns="">
          <p:pic>
            <p:nvPicPr>
              <p:cNvPr id="45" name="Ink 44">
                <a:extLst>
                  <a:ext uri="{FF2B5EF4-FFF2-40B4-BE49-F238E27FC236}">
                    <a16:creationId xmlns:a16="http://schemas.microsoft.com/office/drawing/2014/main" id="{D8364B51-2501-83F0-978F-225EF312AFDF}"/>
                  </a:ext>
                </a:extLst>
              </p:cNvPr>
              <p:cNvPicPr/>
              <p:nvPr/>
            </p:nvPicPr>
            <p:blipFill>
              <a:blip r:embed="rId20"/>
              <a:stretch>
                <a:fillRect/>
              </a:stretch>
            </p:blipFill>
            <p:spPr>
              <a:xfrm>
                <a:off x="10577186" y="601881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6" name="Ink 45">
                <a:extLst>
                  <a:ext uri="{FF2B5EF4-FFF2-40B4-BE49-F238E27FC236}">
                    <a16:creationId xmlns:a16="http://schemas.microsoft.com/office/drawing/2014/main" id="{EFCD3B99-3BD0-4571-7E69-768F3D0BD494}"/>
                  </a:ext>
                </a:extLst>
              </p14:cNvPr>
              <p14:cNvContentPartPr/>
              <p14:nvPr/>
            </p14:nvContentPartPr>
            <p14:xfrm>
              <a:off x="10596986" y="6220774"/>
              <a:ext cx="360" cy="360"/>
            </p14:xfrm>
          </p:contentPart>
        </mc:Choice>
        <mc:Fallback xmlns="">
          <p:pic>
            <p:nvPicPr>
              <p:cNvPr id="46" name="Ink 45">
                <a:extLst>
                  <a:ext uri="{FF2B5EF4-FFF2-40B4-BE49-F238E27FC236}">
                    <a16:creationId xmlns:a16="http://schemas.microsoft.com/office/drawing/2014/main" id="{EFCD3B99-3BD0-4571-7E69-768F3D0BD494}"/>
                  </a:ext>
                </a:extLst>
              </p:cNvPr>
              <p:cNvPicPr/>
              <p:nvPr/>
            </p:nvPicPr>
            <p:blipFill>
              <a:blip r:embed="rId20"/>
              <a:stretch>
                <a:fillRect/>
              </a:stretch>
            </p:blipFill>
            <p:spPr>
              <a:xfrm>
                <a:off x="10560986" y="614913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7" name="Ink 46">
                <a:extLst>
                  <a:ext uri="{FF2B5EF4-FFF2-40B4-BE49-F238E27FC236}">
                    <a16:creationId xmlns:a16="http://schemas.microsoft.com/office/drawing/2014/main" id="{450D2319-8E6D-FA53-2C0D-E79434954E7B}"/>
                  </a:ext>
                </a:extLst>
              </p14:cNvPr>
              <p14:cNvContentPartPr/>
              <p14:nvPr/>
            </p14:nvContentPartPr>
            <p14:xfrm>
              <a:off x="10596986" y="6334894"/>
              <a:ext cx="360" cy="360"/>
            </p14:xfrm>
          </p:contentPart>
        </mc:Choice>
        <mc:Fallback xmlns="">
          <p:pic>
            <p:nvPicPr>
              <p:cNvPr id="47" name="Ink 46">
                <a:extLst>
                  <a:ext uri="{FF2B5EF4-FFF2-40B4-BE49-F238E27FC236}">
                    <a16:creationId xmlns:a16="http://schemas.microsoft.com/office/drawing/2014/main" id="{450D2319-8E6D-FA53-2C0D-E79434954E7B}"/>
                  </a:ext>
                </a:extLst>
              </p:cNvPr>
              <p:cNvPicPr/>
              <p:nvPr/>
            </p:nvPicPr>
            <p:blipFill>
              <a:blip r:embed="rId20"/>
              <a:stretch>
                <a:fillRect/>
              </a:stretch>
            </p:blipFill>
            <p:spPr>
              <a:xfrm>
                <a:off x="10560986" y="626325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8" name="Ink 47">
                <a:extLst>
                  <a:ext uri="{FF2B5EF4-FFF2-40B4-BE49-F238E27FC236}">
                    <a16:creationId xmlns:a16="http://schemas.microsoft.com/office/drawing/2014/main" id="{DF52E549-D6F2-8D2A-328D-1EBE8656C356}"/>
                  </a:ext>
                </a:extLst>
              </p14:cNvPr>
              <p14:cNvContentPartPr/>
              <p14:nvPr/>
            </p14:nvContentPartPr>
            <p14:xfrm>
              <a:off x="10596986" y="6498694"/>
              <a:ext cx="360" cy="360"/>
            </p14:xfrm>
          </p:contentPart>
        </mc:Choice>
        <mc:Fallback xmlns="">
          <p:pic>
            <p:nvPicPr>
              <p:cNvPr id="48" name="Ink 47">
                <a:extLst>
                  <a:ext uri="{FF2B5EF4-FFF2-40B4-BE49-F238E27FC236}">
                    <a16:creationId xmlns:a16="http://schemas.microsoft.com/office/drawing/2014/main" id="{DF52E549-D6F2-8D2A-328D-1EBE8656C356}"/>
                  </a:ext>
                </a:extLst>
              </p:cNvPr>
              <p:cNvPicPr/>
              <p:nvPr/>
            </p:nvPicPr>
            <p:blipFill>
              <a:blip r:embed="rId20"/>
              <a:stretch>
                <a:fillRect/>
              </a:stretch>
            </p:blipFill>
            <p:spPr>
              <a:xfrm>
                <a:off x="10560986" y="642669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9" name="Ink 48">
                <a:extLst>
                  <a:ext uri="{FF2B5EF4-FFF2-40B4-BE49-F238E27FC236}">
                    <a16:creationId xmlns:a16="http://schemas.microsoft.com/office/drawing/2014/main" id="{B96D2A37-9924-8180-FAB3-9C04B11C68F0}"/>
                  </a:ext>
                </a:extLst>
              </p14:cNvPr>
              <p14:cNvContentPartPr/>
              <p14:nvPr/>
            </p14:nvContentPartPr>
            <p14:xfrm>
              <a:off x="10596986" y="6580414"/>
              <a:ext cx="360" cy="360"/>
            </p14:xfrm>
          </p:contentPart>
        </mc:Choice>
        <mc:Fallback xmlns="">
          <p:pic>
            <p:nvPicPr>
              <p:cNvPr id="49" name="Ink 48">
                <a:extLst>
                  <a:ext uri="{FF2B5EF4-FFF2-40B4-BE49-F238E27FC236}">
                    <a16:creationId xmlns:a16="http://schemas.microsoft.com/office/drawing/2014/main" id="{B96D2A37-9924-8180-FAB3-9C04B11C68F0}"/>
                  </a:ext>
                </a:extLst>
              </p:cNvPr>
              <p:cNvPicPr/>
              <p:nvPr/>
            </p:nvPicPr>
            <p:blipFill>
              <a:blip r:embed="rId20"/>
              <a:stretch>
                <a:fillRect/>
              </a:stretch>
            </p:blipFill>
            <p:spPr>
              <a:xfrm>
                <a:off x="10560986" y="650841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0" name="Ink 49">
                <a:extLst>
                  <a:ext uri="{FF2B5EF4-FFF2-40B4-BE49-F238E27FC236}">
                    <a16:creationId xmlns:a16="http://schemas.microsoft.com/office/drawing/2014/main" id="{8F73C4DB-0056-ADA1-F1DB-7EF6C2C2DFD7}"/>
                  </a:ext>
                </a:extLst>
              </p14:cNvPr>
              <p14:cNvContentPartPr/>
              <p14:nvPr/>
            </p14:nvContentPartPr>
            <p14:xfrm>
              <a:off x="10596986" y="6384574"/>
              <a:ext cx="360" cy="360"/>
            </p14:xfrm>
          </p:contentPart>
        </mc:Choice>
        <mc:Fallback xmlns="">
          <p:pic>
            <p:nvPicPr>
              <p:cNvPr id="50" name="Ink 49">
                <a:extLst>
                  <a:ext uri="{FF2B5EF4-FFF2-40B4-BE49-F238E27FC236}">
                    <a16:creationId xmlns:a16="http://schemas.microsoft.com/office/drawing/2014/main" id="{8F73C4DB-0056-ADA1-F1DB-7EF6C2C2DFD7}"/>
                  </a:ext>
                </a:extLst>
              </p:cNvPr>
              <p:cNvPicPr/>
              <p:nvPr/>
            </p:nvPicPr>
            <p:blipFill>
              <a:blip r:embed="rId20"/>
              <a:stretch>
                <a:fillRect/>
              </a:stretch>
            </p:blipFill>
            <p:spPr>
              <a:xfrm>
                <a:off x="10560986" y="631257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1" name="Ink 50">
                <a:extLst>
                  <a:ext uri="{FF2B5EF4-FFF2-40B4-BE49-F238E27FC236}">
                    <a16:creationId xmlns:a16="http://schemas.microsoft.com/office/drawing/2014/main" id="{75BFE137-1648-9E85-5211-BFFCCB4AB541}"/>
                  </a:ext>
                </a:extLst>
              </p14:cNvPr>
              <p14:cNvContentPartPr/>
              <p14:nvPr/>
            </p14:nvContentPartPr>
            <p14:xfrm>
              <a:off x="10596986" y="6172174"/>
              <a:ext cx="360" cy="360"/>
            </p14:xfrm>
          </p:contentPart>
        </mc:Choice>
        <mc:Fallback xmlns="">
          <p:pic>
            <p:nvPicPr>
              <p:cNvPr id="51" name="Ink 50">
                <a:extLst>
                  <a:ext uri="{FF2B5EF4-FFF2-40B4-BE49-F238E27FC236}">
                    <a16:creationId xmlns:a16="http://schemas.microsoft.com/office/drawing/2014/main" id="{75BFE137-1648-9E85-5211-BFFCCB4AB541}"/>
                  </a:ext>
                </a:extLst>
              </p:cNvPr>
              <p:cNvPicPr/>
              <p:nvPr/>
            </p:nvPicPr>
            <p:blipFill>
              <a:blip r:embed="rId20"/>
              <a:stretch>
                <a:fillRect/>
              </a:stretch>
            </p:blipFill>
            <p:spPr>
              <a:xfrm>
                <a:off x="10560986" y="610053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2" name="Ink 51">
                <a:extLst>
                  <a:ext uri="{FF2B5EF4-FFF2-40B4-BE49-F238E27FC236}">
                    <a16:creationId xmlns:a16="http://schemas.microsoft.com/office/drawing/2014/main" id="{3282DA37-2F7B-1BCB-4CDC-EB1B543EBE58}"/>
                  </a:ext>
                </a:extLst>
              </p14:cNvPr>
              <p14:cNvContentPartPr/>
              <p14:nvPr/>
            </p14:nvContentPartPr>
            <p14:xfrm>
              <a:off x="10596986" y="6074254"/>
              <a:ext cx="360" cy="360"/>
            </p14:xfrm>
          </p:contentPart>
        </mc:Choice>
        <mc:Fallback xmlns="">
          <p:pic>
            <p:nvPicPr>
              <p:cNvPr id="52" name="Ink 51">
                <a:extLst>
                  <a:ext uri="{FF2B5EF4-FFF2-40B4-BE49-F238E27FC236}">
                    <a16:creationId xmlns:a16="http://schemas.microsoft.com/office/drawing/2014/main" id="{3282DA37-2F7B-1BCB-4CDC-EB1B543EBE58}"/>
                  </a:ext>
                </a:extLst>
              </p:cNvPr>
              <p:cNvPicPr/>
              <p:nvPr/>
            </p:nvPicPr>
            <p:blipFill>
              <a:blip r:embed="rId20"/>
              <a:stretch>
                <a:fillRect/>
              </a:stretch>
            </p:blipFill>
            <p:spPr>
              <a:xfrm>
                <a:off x="10560986" y="600261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3" name="Ink 52">
                <a:extLst>
                  <a:ext uri="{FF2B5EF4-FFF2-40B4-BE49-F238E27FC236}">
                    <a16:creationId xmlns:a16="http://schemas.microsoft.com/office/drawing/2014/main" id="{04A8519C-4110-A8AB-2D6D-AC327EA86980}"/>
                  </a:ext>
                </a:extLst>
              </p14:cNvPr>
              <p14:cNvContentPartPr/>
              <p14:nvPr/>
            </p14:nvContentPartPr>
            <p14:xfrm>
              <a:off x="10596986" y="5960134"/>
              <a:ext cx="360" cy="360"/>
            </p14:xfrm>
          </p:contentPart>
        </mc:Choice>
        <mc:Fallback xmlns="">
          <p:pic>
            <p:nvPicPr>
              <p:cNvPr id="53" name="Ink 52">
                <a:extLst>
                  <a:ext uri="{FF2B5EF4-FFF2-40B4-BE49-F238E27FC236}">
                    <a16:creationId xmlns:a16="http://schemas.microsoft.com/office/drawing/2014/main" id="{04A8519C-4110-A8AB-2D6D-AC327EA86980}"/>
                  </a:ext>
                </a:extLst>
              </p:cNvPr>
              <p:cNvPicPr/>
              <p:nvPr/>
            </p:nvPicPr>
            <p:blipFill>
              <a:blip r:embed="rId20"/>
              <a:stretch>
                <a:fillRect/>
              </a:stretch>
            </p:blipFill>
            <p:spPr>
              <a:xfrm>
                <a:off x="10560986" y="588849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4" name="Ink 53">
                <a:extLst>
                  <a:ext uri="{FF2B5EF4-FFF2-40B4-BE49-F238E27FC236}">
                    <a16:creationId xmlns:a16="http://schemas.microsoft.com/office/drawing/2014/main" id="{D637A0D0-3273-6226-86B1-A3FD5A4467D2}"/>
                  </a:ext>
                </a:extLst>
              </p14:cNvPr>
              <p14:cNvContentPartPr/>
              <p14:nvPr/>
            </p14:nvContentPartPr>
            <p14:xfrm>
              <a:off x="10596986" y="5894614"/>
              <a:ext cx="360" cy="360"/>
            </p14:xfrm>
          </p:contentPart>
        </mc:Choice>
        <mc:Fallback xmlns="">
          <p:pic>
            <p:nvPicPr>
              <p:cNvPr id="54" name="Ink 53">
                <a:extLst>
                  <a:ext uri="{FF2B5EF4-FFF2-40B4-BE49-F238E27FC236}">
                    <a16:creationId xmlns:a16="http://schemas.microsoft.com/office/drawing/2014/main" id="{D637A0D0-3273-6226-86B1-A3FD5A4467D2}"/>
                  </a:ext>
                </a:extLst>
              </p:cNvPr>
              <p:cNvPicPr/>
              <p:nvPr/>
            </p:nvPicPr>
            <p:blipFill>
              <a:blip r:embed="rId20"/>
              <a:stretch>
                <a:fillRect/>
              </a:stretch>
            </p:blipFill>
            <p:spPr>
              <a:xfrm>
                <a:off x="10560986" y="582261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5" name="Ink 54">
                <a:extLst>
                  <a:ext uri="{FF2B5EF4-FFF2-40B4-BE49-F238E27FC236}">
                    <a16:creationId xmlns:a16="http://schemas.microsoft.com/office/drawing/2014/main" id="{8520CAAC-85B3-7657-849D-744D123914F5}"/>
                  </a:ext>
                </a:extLst>
              </p14:cNvPr>
              <p14:cNvContentPartPr/>
              <p14:nvPr/>
            </p14:nvContentPartPr>
            <p14:xfrm>
              <a:off x="10630106" y="5894614"/>
              <a:ext cx="360" cy="360"/>
            </p14:xfrm>
          </p:contentPart>
        </mc:Choice>
        <mc:Fallback xmlns="">
          <p:pic>
            <p:nvPicPr>
              <p:cNvPr id="55" name="Ink 54">
                <a:extLst>
                  <a:ext uri="{FF2B5EF4-FFF2-40B4-BE49-F238E27FC236}">
                    <a16:creationId xmlns:a16="http://schemas.microsoft.com/office/drawing/2014/main" id="{8520CAAC-85B3-7657-849D-744D123914F5}"/>
                  </a:ext>
                </a:extLst>
              </p:cNvPr>
              <p:cNvPicPr/>
              <p:nvPr/>
            </p:nvPicPr>
            <p:blipFill>
              <a:blip r:embed="rId20"/>
              <a:stretch>
                <a:fillRect/>
              </a:stretch>
            </p:blipFill>
            <p:spPr>
              <a:xfrm>
                <a:off x="10594106" y="582261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6" name="Ink 55">
                <a:extLst>
                  <a:ext uri="{FF2B5EF4-FFF2-40B4-BE49-F238E27FC236}">
                    <a16:creationId xmlns:a16="http://schemas.microsoft.com/office/drawing/2014/main" id="{FD08DB4B-B40D-66B5-27FE-69646DE843B9}"/>
                  </a:ext>
                </a:extLst>
              </p14:cNvPr>
              <p14:cNvContentPartPr/>
              <p14:nvPr/>
            </p14:nvContentPartPr>
            <p14:xfrm>
              <a:off x="10678706" y="5894614"/>
              <a:ext cx="360" cy="360"/>
            </p14:xfrm>
          </p:contentPart>
        </mc:Choice>
        <mc:Fallback xmlns="">
          <p:pic>
            <p:nvPicPr>
              <p:cNvPr id="56" name="Ink 55">
                <a:extLst>
                  <a:ext uri="{FF2B5EF4-FFF2-40B4-BE49-F238E27FC236}">
                    <a16:creationId xmlns:a16="http://schemas.microsoft.com/office/drawing/2014/main" id="{FD08DB4B-B40D-66B5-27FE-69646DE843B9}"/>
                  </a:ext>
                </a:extLst>
              </p:cNvPr>
              <p:cNvPicPr/>
              <p:nvPr/>
            </p:nvPicPr>
            <p:blipFill>
              <a:blip r:embed="rId20"/>
              <a:stretch>
                <a:fillRect/>
              </a:stretch>
            </p:blipFill>
            <p:spPr>
              <a:xfrm>
                <a:off x="10643066" y="582261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7" name="Ink 56">
                <a:extLst>
                  <a:ext uri="{FF2B5EF4-FFF2-40B4-BE49-F238E27FC236}">
                    <a16:creationId xmlns:a16="http://schemas.microsoft.com/office/drawing/2014/main" id="{B5200696-A080-BAE9-10C4-49F26FB266B3}"/>
                  </a:ext>
                </a:extLst>
              </p14:cNvPr>
              <p14:cNvContentPartPr/>
              <p14:nvPr/>
            </p14:nvContentPartPr>
            <p14:xfrm>
              <a:off x="10728026" y="5927014"/>
              <a:ext cx="360" cy="360"/>
            </p14:xfrm>
          </p:contentPart>
        </mc:Choice>
        <mc:Fallback xmlns="">
          <p:pic>
            <p:nvPicPr>
              <p:cNvPr id="57" name="Ink 56">
                <a:extLst>
                  <a:ext uri="{FF2B5EF4-FFF2-40B4-BE49-F238E27FC236}">
                    <a16:creationId xmlns:a16="http://schemas.microsoft.com/office/drawing/2014/main" id="{B5200696-A080-BAE9-10C4-49F26FB266B3}"/>
                  </a:ext>
                </a:extLst>
              </p:cNvPr>
              <p:cNvPicPr/>
              <p:nvPr/>
            </p:nvPicPr>
            <p:blipFill>
              <a:blip r:embed="rId20"/>
              <a:stretch>
                <a:fillRect/>
              </a:stretch>
            </p:blipFill>
            <p:spPr>
              <a:xfrm>
                <a:off x="10692386" y="585501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8" name="Ink 57">
                <a:extLst>
                  <a:ext uri="{FF2B5EF4-FFF2-40B4-BE49-F238E27FC236}">
                    <a16:creationId xmlns:a16="http://schemas.microsoft.com/office/drawing/2014/main" id="{3847B42B-095F-5C28-FF83-7FD4D02B39AF}"/>
                  </a:ext>
                </a:extLst>
              </p14:cNvPr>
              <p14:cNvContentPartPr/>
              <p14:nvPr/>
            </p14:nvContentPartPr>
            <p14:xfrm>
              <a:off x="10711106" y="5894614"/>
              <a:ext cx="360" cy="360"/>
            </p14:xfrm>
          </p:contentPart>
        </mc:Choice>
        <mc:Fallback xmlns="">
          <p:pic>
            <p:nvPicPr>
              <p:cNvPr id="58" name="Ink 57">
                <a:extLst>
                  <a:ext uri="{FF2B5EF4-FFF2-40B4-BE49-F238E27FC236}">
                    <a16:creationId xmlns:a16="http://schemas.microsoft.com/office/drawing/2014/main" id="{3847B42B-095F-5C28-FF83-7FD4D02B39AF}"/>
                  </a:ext>
                </a:extLst>
              </p:cNvPr>
              <p:cNvPicPr/>
              <p:nvPr/>
            </p:nvPicPr>
            <p:blipFill>
              <a:blip r:embed="rId20"/>
              <a:stretch>
                <a:fillRect/>
              </a:stretch>
            </p:blipFill>
            <p:spPr>
              <a:xfrm>
                <a:off x="10675106" y="582261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9" name="Ink 58">
                <a:extLst>
                  <a:ext uri="{FF2B5EF4-FFF2-40B4-BE49-F238E27FC236}">
                    <a16:creationId xmlns:a16="http://schemas.microsoft.com/office/drawing/2014/main" id="{3D279969-CE76-9984-AE4C-79838A57EC84}"/>
                  </a:ext>
                </a:extLst>
              </p14:cNvPr>
              <p14:cNvContentPartPr/>
              <p14:nvPr/>
            </p14:nvContentPartPr>
            <p14:xfrm>
              <a:off x="10728026" y="5894614"/>
              <a:ext cx="360" cy="360"/>
            </p14:xfrm>
          </p:contentPart>
        </mc:Choice>
        <mc:Fallback xmlns="">
          <p:pic>
            <p:nvPicPr>
              <p:cNvPr id="59" name="Ink 58">
                <a:extLst>
                  <a:ext uri="{FF2B5EF4-FFF2-40B4-BE49-F238E27FC236}">
                    <a16:creationId xmlns:a16="http://schemas.microsoft.com/office/drawing/2014/main" id="{3D279969-CE76-9984-AE4C-79838A57EC84}"/>
                  </a:ext>
                </a:extLst>
              </p:cNvPr>
              <p:cNvPicPr/>
              <p:nvPr/>
            </p:nvPicPr>
            <p:blipFill>
              <a:blip r:embed="rId20"/>
              <a:stretch>
                <a:fillRect/>
              </a:stretch>
            </p:blipFill>
            <p:spPr>
              <a:xfrm>
                <a:off x="10692386" y="582261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0" name="Ink 59">
                <a:extLst>
                  <a:ext uri="{FF2B5EF4-FFF2-40B4-BE49-F238E27FC236}">
                    <a16:creationId xmlns:a16="http://schemas.microsoft.com/office/drawing/2014/main" id="{22720FFD-B0C5-97B8-0D6F-4A796423B69E}"/>
                  </a:ext>
                </a:extLst>
              </p14:cNvPr>
              <p14:cNvContentPartPr/>
              <p14:nvPr/>
            </p14:nvContentPartPr>
            <p14:xfrm>
              <a:off x="10760426" y="5894614"/>
              <a:ext cx="360" cy="360"/>
            </p14:xfrm>
          </p:contentPart>
        </mc:Choice>
        <mc:Fallback xmlns="">
          <p:pic>
            <p:nvPicPr>
              <p:cNvPr id="60" name="Ink 59">
                <a:extLst>
                  <a:ext uri="{FF2B5EF4-FFF2-40B4-BE49-F238E27FC236}">
                    <a16:creationId xmlns:a16="http://schemas.microsoft.com/office/drawing/2014/main" id="{22720FFD-B0C5-97B8-0D6F-4A796423B69E}"/>
                  </a:ext>
                </a:extLst>
              </p:cNvPr>
              <p:cNvPicPr/>
              <p:nvPr/>
            </p:nvPicPr>
            <p:blipFill>
              <a:blip r:embed="rId20"/>
              <a:stretch>
                <a:fillRect/>
              </a:stretch>
            </p:blipFill>
            <p:spPr>
              <a:xfrm>
                <a:off x="10724786" y="582261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1" name="Ink 60">
                <a:extLst>
                  <a:ext uri="{FF2B5EF4-FFF2-40B4-BE49-F238E27FC236}">
                    <a16:creationId xmlns:a16="http://schemas.microsoft.com/office/drawing/2014/main" id="{5FF9A648-D9BC-4F8A-1588-DDBE44792A59}"/>
                  </a:ext>
                </a:extLst>
              </p14:cNvPr>
              <p14:cNvContentPartPr/>
              <p14:nvPr/>
            </p14:nvContentPartPr>
            <p14:xfrm>
              <a:off x="10792826" y="5894614"/>
              <a:ext cx="360" cy="360"/>
            </p14:xfrm>
          </p:contentPart>
        </mc:Choice>
        <mc:Fallback xmlns="">
          <p:pic>
            <p:nvPicPr>
              <p:cNvPr id="61" name="Ink 60">
                <a:extLst>
                  <a:ext uri="{FF2B5EF4-FFF2-40B4-BE49-F238E27FC236}">
                    <a16:creationId xmlns:a16="http://schemas.microsoft.com/office/drawing/2014/main" id="{5FF9A648-D9BC-4F8A-1588-DDBE44792A59}"/>
                  </a:ext>
                </a:extLst>
              </p:cNvPr>
              <p:cNvPicPr/>
              <p:nvPr/>
            </p:nvPicPr>
            <p:blipFill>
              <a:blip r:embed="rId20"/>
              <a:stretch>
                <a:fillRect/>
              </a:stretch>
            </p:blipFill>
            <p:spPr>
              <a:xfrm>
                <a:off x="10757186" y="582261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2" name="Ink 61">
                <a:extLst>
                  <a:ext uri="{FF2B5EF4-FFF2-40B4-BE49-F238E27FC236}">
                    <a16:creationId xmlns:a16="http://schemas.microsoft.com/office/drawing/2014/main" id="{17E27347-DF52-CB38-7A8E-DD484DA7A590}"/>
                  </a:ext>
                </a:extLst>
              </p14:cNvPr>
              <p14:cNvContentPartPr/>
              <p14:nvPr/>
            </p14:nvContentPartPr>
            <p14:xfrm>
              <a:off x="10809026" y="5894614"/>
              <a:ext cx="360" cy="360"/>
            </p14:xfrm>
          </p:contentPart>
        </mc:Choice>
        <mc:Fallback xmlns="">
          <p:pic>
            <p:nvPicPr>
              <p:cNvPr id="62" name="Ink 61">
                <a:extLst>
                  <a:ext uri="{FF2B5EF4-FFF2-40B4-BE49-F238E27FC236}">
                    <a16:creationId xmlns:a16="http://schemas.microsoft.com/office/drawing/2014/main" id="{17E27347-DF52-CB38-7A8E-DD484DA7A590}"/>
                  </a:ext>
                </a:extLst>
              </p:cNvPr>
              <p:cNvPicPr/>
              <p:nvPr/>
            </p:nvPicPr>
            <p:blipFill>
              <a:blip r:embed="rId20"/>
              <a:stretch>
                <a:fillRect/>
              </a:stretch>
            </p:blipFill>
            <p:spPr>
              <a:xfrm>
                <a:off x="10773386" y="582261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3" name="Ink 62">
                <a:extLst>
                  <a:ext uri="{FF2B5EF4-FFF2-40B4-BE49-F238E27FC236}">
                    <a16:creationId xmlns:a16="http://schemas.microsoft.com/office/drawing/2014/main" id="{B43239EA-A35B-972E-3536-49C2D321FD89}"/>
                  </a:ext>
                </a:extLst>
              </p14:cNvPr>
              <p14:cNvContentPartPr/>
              <p14:nvPr/>
            </p14:nvContentPartPr>
            <p14:xfrm>
              <a:off x="10842146" y="5894614"/>
              <a:ext cx="360" cy="360"/>
            </p14:xfrm>
          </p:contentPart>
        </mc:Choice>
        <mc:Fallback xmlns="">
          <p:pic>
            <p:nvPicPr>
              <p:cNvPr id="63" name="Ink 62">
                <a:extLst>
                  <a:ext uri="{FF2B5EF4-FFF2-40B4-BE49-F238E27FC236}">
                    <a16:creationId xmlns:a16="http://schemas.microsoft.com/office/drawing/2014/main" id="{B43239EA-A35B-972E-3536-49C2D321FD89}"/>
                  </a:ext>
                </a:extLst>
              </p:cNvPr>
              <p:cNvPicPr/>
              <p:nvPr/>
            </p:nvPicPr>
            <p:blipFill>
              <a:blip r:embed="rId20"/>
              <a:stretch>
                <a:fillRect/>
              </a:stretch>
            </p:blipFill>
            <p:spPr>
              <a:xfrm>
                <a:off x="10806506" y="582261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4" name="Ink 63">
                <a:extLst>
                  <a:ext uri="{FF2B5EF4-FFF2-40B4-BE49-F238E27FC236}">
                    <a16:creationId xmlns:a16="http://schemas.microsoft.com/office/drawing/2014/main" id="{3D75CE3A-0897-3A3D-F451-DA7F887B0DF4}"/>
                  </a:ext>
                </a:extLst>
              </p14:cNvPr>
              <p14:cNvContentPartPr/>
              <p14:nvPr/>
            </p14:nvContentPartPr>
            <p14:xfrm>
              <a:off x="10842146" y="5894614"/>
              <a:ext cx="360" cy="360"/>
            </p14:xfrm>
          </p:contentPart>
        </mc:Choice>
        <mc:Fallback xmlns="">
          <p:pic>
            <p:nvPicPr>
              <p:cNvPr id="64" name="Ink 63">
                <a:extLst>
                  <a:ext uri="{FF2B5EF4-FFF2-40B4-BE49-F238E27FC236}">
                    <a16:creationId xmlns:a16="http://schemas.microsoft.com/office/drawing/2014/main" id="{3D75CE3A-0897-3A3D-F451-DA7F887B0DF4}"/>
                  </a:ext>
                </a:extLst>
              </p:cNvPr>
              <p:cNvPicPr/>
              <p:nvPr/>
            </p:nvPicPr>
            <p:blipFill>
              <a:blip r:embed="rId20"/>
              <a:stretch>
                <a:fillRect/>
              </a:stretch>
            </p:blipFill>
            <p:spPr>
              <a:xfrm>
                <a:off x="10806506" y="582261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65" name="Ink 64">
                <a:extLst>
                  <a:ext uri="{FF2B5EF4-FFF2-40B4-BE49-F238E27FC236}">
                    <a16:creationId xmlns:a16="http://schemas.microsoft.com/office/drawing/2014/main" id="{0E79C574-9516-A12D-2782-B16B0C941923}"/>
                  </a:ext>
                </a:extLst>
              </p14:cNvPr>
              <p14:cNvContentPartPr/>
              <p14:nvPr/>
            </p14:nvContentPartPr>
            <p14:xfrm>
              <a:off x="10858346" y="5894614"/>
              <a:ext cx="360" cy="360"/>
            </p14:xfrm>
          </p:contentPart>
        </mc:Choice>
        <mc:Fallback xmlns="">
          <p:pic>
            <p:nvPicPr>
              <p:cNvPr id="65" name="Ink 64">
                <a:extLst>
                  <a:ext uri="{FF2B5EF4-FFF2-40B4-BE49-F238E27FC236}">
                    <a16:creationId xmlns:a16="http://schemas.microsoft.com/office/drawing/2014/main" id="{0E79C574-9516-A12D-2782-B16B0C941923}"/>
                  </a:ext>
                </a:extLst>
              </p:cNvPr>
              <p:cNvPicPr/>
              <p:nvPr/>
            </p:nvPicPr>
            <p:blipFill>
              <a:blip r:embed="rId20"/>
              <a:stretch>
                <a:fillRect/>
              </a:stretch>
            </p:blipFill>
            <p:spPr>
              <a:xfrm>
                <a:off x="10822706" y="582261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6" name="Ink 65">
                <a:extLst>
                  <a:ext uri="{FF2B5EF4-FFF2-40B4-BE49-F238E27FC236}">
                    <a16:creationId xmlns:a16="http://schemas.microsoft.com/office/drawing/2014/main" id="{3DE53809-5452-6E74-5C5E-657FB3966172}"/>
                  </a:ext>
                </a:extLst>
              </p14:cNvPr>
              <p14:cNvContentPartPr/>
              <p14:nvPr/>
            </p14:nvContentPartPr>
            <p14:xfrm>
              <a:off x="10874546" y="5894614"/>
              <a:ext cx="360" cy="360"/>
            </p14:xfrm>
          </p:contentPart>
        </mc:Choice>
        <mc:Fallback xmlns="">
          <p:pic>
            <p:nvPicPr>
              <p:cNvPr id="66" name="Ink 65">
                <a:extLst>
                  <a:ext uri="{FF2B5EF4-FFF2-40B4-BE49-F238E27FC236}">
                    <a16:creationId xmlns:a16="http://schemas.microsoft.com/office/drawing/2014/main" id="{3DE53809-5452-6E74-5C5E-657FB3966172}"/>
                  </a:ext>
                </a:extLst>
              </p:cNvPr>
              <p:cNvPicPr/>
              <p:nvPr/>
            </p:nvPicPr>
            <p:blipFill>
              <a:blip r:embed="rId20"/>
              <a:stretch>
                <a:fillRect/>
              </a:stretch>
            </p:blipFill>
            <p:spPr>
              <a:xfrm>
                <a:off x="10838906" y="582261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67" name="Ink 66">
                <a:extLst>
                  <a:ext uri="{FF2B5EF4-FFF2-40B4-BE49-F238E27FC236}">
                    <a16:creationId xmlns:a16="http://schemas.microsoft.com/office/drawing/2014/main" id="{09550E3A-772C-3E5E-18BA-1CFBAE4F3BC8}"/>
                  </a:ext>
                </a:extLst>
              </p14:cNvPr>
              <p14:cNvContentPartPr/>
              <p14:nvPr/>
            </p14:nvContentPartPr>
            <p14:xfrm>
              <a:off x="10906946" y="5894614"/>
              <a:ext cx="360" cy="360"/>
            </p14:xfrm>
          </p:contentPart>
        </mc:Choice>
        <mc:Fallback xmlns="">
          <p:pic>
            <p:nvPicPr>
              <p:cNvPr id="67" name="Ink 66">
                <a:extLst>
                  <a:ext uri="{FF2B5EF4-FFF2-40B4-BE49-F238E27FC236}">
                    <a16:creationId xmlns:a16="http://schemas.microsoft.com/office/drawing/2014/main" id="{09550E3A-772C-3E5E-18BA-1CFBAE4F3BC8}"/>
                  </a:ext>
                </a:extLst>
              </p:cNvPr>
              <p:cNvPicPr/>
              <p:nvPr/>
            </p:nvPicPr>
            <p:blipFill>
              <a:blip r:embed="rId20"/>
              <a:stretch>
                <a:fillRect/>
              </a:stretch>
            </p:blipFill>
            <p:spPr>
              <a:xfrm>
                <a:off x="10871306" y="582261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8" name="Ink 67">
                <a:extLst>
                  <a:ext uri="{FF2B5EF4-FFF2-40B4-BE49-F238E27FC236}">
                    <a16:creationId xmlns:a16="http://schemas.microsoft.com/office/drawing/2014/main" id="{EC6E5FC4-CF53-7947-7E2F-5EEF5A58444F}"/>
                  </a:ext>
                </a:extLst>
              </p14:cNvPr>
              <p14:cNvContentPartPr/>
              <p14:nvPr/>
            </p14:nvContentPartPr>
            <p14:xfrm>
              <a:off x="10923866" y="5894614"/>
              <a:ext cx="360" cy="360"/>
            </p14:xfrm>
          </p:contentPart>
        </mc:Choice>
        <mc:Fallback xmlns="">
          <p:pic>
            <p:nvPicPr>
              <p:cNvPr id="68" name="Ink 67">
                <a:extLst>
                  <a:ext uri="{FF2B5EF4-FFF2-40B4-BE49-F238E27FC236}">
                    <a16:creationId xmlns:a16="http://schemas.microsoft.com/office/drawing/2014/main" id="{EC6E5FC4-CF53-7947-7E2F-5EEF5A58444F}"/>
                  </a:ext>
                </a:extLst>
              </p:cNvPr>
              <p:cNvPicPr/>
              <p:nvPr/>
            </p:nvPicPr>
            <p:blipFill>
              <a:blip r:embed="rId20"/>
              <a:stretch>
                <a:fillRect/>
              </a:stretch>
            </p:blipFill>
            <p:spPr>
              <a:xfrm>
                <a:off x="10888226" y="582261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9" name="Ink 68">
                <a:extLst>
                  <a:ext uri="{FF2B5EF4-FFF2-40B4-BE49-F238E27FC236}">
                    <a16:creationId xmlns:a16="http://schemas.microsoft.com/office/drawing/2014/main" id="{01548E2B-8390-AC7A-7B9E-6F65ECB217F9}"/>
                  </a:ext>
                </a:extLst>
              </p14:cNvPr>
              <p14:cNvContentPartPr/>
              <p14:nvPr/>
            </p14:nvContentPartPr>
            <p14:xfrm>
              <a:off x="10972466" y="5894614"/>
              <a:ext cx="360" cy="360"/>
            </p14:xfrm>
          </p:contentPart>
        </mc:Choice>
        <mc:Fallback xmlns="">
          <p:pic>
            <p:nvPicPr>
              <p:cNvPr id="69" name="Ink 68">
                <a:extLst>
                  <a:ext uri="{FF2B5EF4-FFF2-40B4-BE49-F238E27FC236}">
                    <a16:creationId xmlns:a16="http://schemas.microsoft.com/office/drawing/2014/main" id="{01548E2B-8390-AC7A-7B9E-6F65ECB217F9}"/>
                  </a:ext>
                </a:extLst>
              </p:cNvPr>
              <p:cNvPicPr/>
              <p:nvPr/>
            </p:nvPicPr>
            <p:blipFill>
              <a:blip r:embed="rId20"/>
              <a:stretch>
                <a:fillRect/>
              </a:stretch>
            </p:blipFill>
            <p:spPr>
              <a:xfrm>
                <a:off x="10936826" y="582261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0" name="Ink 69">
                <a:extLst>
                  <a:ext uri="{FF2B5EF4-FFF2-40B4-BE49-F238E27FC236}">
                    <a16:creationId xmlns:a16="http://schemas.microsoft.com/office/drawing/2014/main" id="{76B97C6E-E348-3B8D-F2BC-8D7B996F0E49}"/>
                  </a:ext>
                </a:extLst>
              </p14:cNvPr>
              <p14:cNvContentPartPr/>
              <p14:nvPr/>
            </p14:nvContentPartPr>
            <p14:xfrm>
              <a:off x="11004866" y="5894614"/>
              <a:ext cx="360" cy="360"/>
            </p14:xfrm>
          </p:contentPart>
        </mc:Choice>
        <mc:Fallback xmlns="">
          <p:pic>
            <p:nvPicPr>
              <p:cNvPr id="70" name="Ink 69">
                <a:extLst>
                  <a:ext uri="{FF2B5EF4-FFF2-40B4-BE49-F238E27FC236}">
                    <a16:creationId xmlns:a16="http://schemas.microsoft.com/office/drawing/2014/main" id="{76B97C6E-E348-3B8D-F2BC-8D7B996F0E49}"/>
                  </a:ext>
                </a:extLst>
              </p:cNvPr>
              <p:cNvPicPr/>
              <p:nvPr/>
            </p:nvPicPr>
            <p:blipFill>
              <a:blip r:embed="rId20"/>
              <a:stretch>
                <a:fillRect/>
              </a:stretch>
            </p:blipFill>
            <p:spPr>
              <a:xfrm>
                <a:off x="10969226" y="582261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1" name="Ink 70">
                <a:extLst>
                  <a:ext uri="{FF2B5EF4-FFF2-40B4-BE49-F238E27FC236}">
                    <a16:creationId xmlns:a16="http://schemas.microsoft.com/office/drawing/2014/main" id="{76AA8C95-6CB9-C8DF-FC9E-FA7BDD139D26}"/>
                  </a:ext>
                </a:extLst>
              </p14:cNvPr>
              <p14:cNvContentPartPr/>
              <p14:nvPr/>
            </p14:nvContentPartPr>
            <p14:xfrm>
              <a:off x="10625786" y="5896414"/>
              <a:ext cx="397800" cy="685440"/>
            </p14:xfrm>
          </p:contentPart>
        </mc:Choice>
        <mc:Fallback xmlns="">
          <p:pic>
            <p:nvPicPr>
              <p:cNvPr id="71" name="Ink 70">
                <a:extLst>
                  <a:ext uri="{FF2B5EF4-FFF2-40B4-BE49-F238E27FC236}">
                    <a16:creationId xmlns:a16="http://schemas.microsoft.com/office/drawing/2014/main" id="{76AA8C95-6CB9-C8DF-FC9E-FA7BDD139D26}"/>
                  </a:ext>
                </a:extLst>
              </p:cNvPr>
              <p:cNvPicPr/>
              <p:nvPr/>
            </p:nvPicPr>
            <p:blipFill>
              <a:blip r:embed="rId70"/>
              <a:stretch>
                <a:fillRect/>
              </a:stretch>
            </p:blipFill>
            <p:spPr>
              <a:xfrm>
                <a:off x="10590146" y="5824414"/>
                <a:ext cx="469440" cy="8290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2" name="Ink 71">
                <a:extLst>
                  <a:ext uri="{FF2B5EF4-FFF2-40B4-BE49-F238E27FC236}">
                    <a16:creationId xmlns:a16="http://schemas.microsoft.com/office/drawing/2014/main" id="{8F5749E3-0371-85E2-91B1-070FC11CC8FC}"/>
                  </a:ext>
                </a:extLst>
              </p14:cNvPr>
              <p14:cNvContentPartPr/>
              <p14:nvPr/>
            </p14:nvContentPartPr>
            <p14:xfrm>
              <a:off x="10564586" y="-1877426"/>
              <a:ext cx="360" cy="360"/>
            </p14:xfrm>
          </p:contentPart>
        </mc:Choice>
        <mc:Fallback xmlns="">
          <p:pic>
            <p:nvPicPr>
              <p:cNvPr id="72" name="Ink 71">
                <a:extLst>
                  <a:ext uri="{FF2B5EF4-FFF2-40B4-BE49-F238E27FC236}">
                    <a16:creationId xmlns:a16="http://schemas.microsoft.com/office/drawing/2014/main" id="{8F5749E3-0371-85E2-91B1-070FC11CC8FC}"/>
                  </a:ext>
                </a:extLst>
              </p:cNvPr>
              <p:cNvPicPr/>
              <p:nvPr/>
            </p:nvPicPr>
            <p:blipFill>
              <a:blip r:embed="rId72"/>
              <a:stretch>
                <a:fillRect/>
              </a:stretch>
            </p:blipFill>
            <p:spPr>
              <a:xfrm>
                <a:off x="10528586" y="-1949426"/>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3" name="Ink 72">
                <a:extLst>
                  <a:ext uri="{FF2B5EF4-FFF2-40B4-BE49-F238E27FC236}">
                    <a16:creationId xmlns:a16="http://schemas.microsoft.com/office/drawing/2014/main" id="{171F0363-0F4D-6145-749C-A1EE69F3254B}"/>
                  </a:ext>
                </a:extLst>
              </p14:cNvPr>
              <p14:cNvContentPartPr/>
              <p14:nvPr/>
            </p14:nvContentPartPr>
            <p14:xfrm>
              <a:off x="4180346" y="-1387826"/>
              <a:ext cx="360" cy="360"/>
            </p14:xfrm>
          </p:contentPart>
        </mc:Choice>
        <mc:Fallback xmlns="">
          <p:pic>
            <p:nvPicPr>
              <p:cNvPr id="73" name="Ink 72">
                <a:extLst>
                  <a:ext uri="{FF2B5EF4-FFF2-40B4-BE49-F238E27FC236}">
                    <a16:creationId xmlns:a16="http://schemas.microsoft.com/office/drawing/2014/main" id="{171F0363-0F4D-6145-749C-A1EE69F3254B}"/>
                  </a:ext>
                </a:extLst>
              </p:cNvPr>
              <p:cNvPicPr/>
              <p:nvPr/>
            </p:nvPicPr>
            <p:blipFill>
              <a:blip r:embed="rId72"/>
              <a:stretch>
                <a:fillRect/>
              </a:stretch>
            </p:blipFill>
            <p:spPr>
              <a:xfrm>
                <a:off x="4144346" y="-1459466"/>
                <a:ext cx="72000" cy="144000"/>
              </a:xfrm>
              <a:prstGeom prst="rect">
                <a:avLst/>
              </a:prstGeom>
            </p:spPr>
          </p:pic>
        </mc:Fallback>
      </mc:AlternateContent>
    </p:spTree>
    <p:extLst>
      <p:ext uri="{BB962C8B-B14F-4D97-AF65-F5344CB8AC3E}">
        <p14:creationId xmlns:p14="http://schemas.microsoft.com/office/powerpoint/2010/main" val="34562386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normAutofit/>
          </a:bodyPr>
          <a:lstStyle/>
          <a:p>
            <a:pPr algn="ctr"/>
            <a:r>
              <a:rPr lang="en-US" b="1" dirty="0">
                <a:latin typeface="Cambria" panose="02040503050406030204" pitchFamily="18" charset="0"/>
                <a:ea typeface="Cambria" panose="02040503050406030204" pitchFamily="18" charset="0"/>
              </a:rPr>
              <a:t>DISK DRIVE COMPONENTS - PLATTER</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202268"/>
            <a:ext cx="11855116" cy="5463226"/>
          </a:xfrm>
        </p:spPr>
        <p:txBody>
          <a:bodyPr>
            <a:normAutofit/>
          </a:bodyPr>
          <a:lstStyle/>
          <a:p>
            <a:r>
              <a:rPr lang="en-US" dirty="0">
                <a:latin typeface="Cambria" panose="02040503050406030204" pitchFamily="18" charset="0"/>
                <a:ea typeface="Cambria" panose="02040503050406030204" pitchFamily="18" charset="0"/>
              </a:rPr>
              <a:t>A typical HDD consists of one or more flat circular disks called platters</a:t>
            </a:r>
          </a:p>
          <a:p>
            <a:r>
              <a:rPr lang="en-US" dirty="0">
                <a:latin typeface="Cambria" panose="02040503050406030204" pitchFamily="18" charset="0"/>
                <a:ea typeface="Cambria" panose="02040503050406030204" pitchFamily="18" charset="0"/>
              </a:rPr>
              <a:t>The data is recorded on these platters in binary codes</a:t>
            </a:r>
          </a:p>
          <a:p>
            <a:r>
              <a:rPr lang="en-US" dirty="0">
                <a:latin typeface="Cambria" panose="02040503050406030204" pitchFamily="18" charset="0"/>
                <a:ea typeface="Cambria" panose="02040503050406030204" pitchFamily="18" charset="0"/>
              </a:rPr>
              <a:t>The set of rotating platters is sealed in a case, called the Head disk Assembly (HAD).</a:t>
            </a:r>
          </a:p>
          <a:p>
            <a:r>
              <a:rPr lang="en-US" dirty="0">
                <a:latin typeface="Cambria" panose="02040503050406030204" pitchFamily="18" charset="0"/>
                <a:ea typeface="Cambria" panose="02040503050406030204" pitchFamily="18" charset="0"/>
              </a:rPr>
              <a:t>A platter is rigid, round disk coated with magnetic material on both surfaces.</a:t>
            </a:r>
          </a:p>
          <a:p>
            <a:r>
              <a:rPr lang="en-US" dirty="0">
                <a:latin typeface="Cambria" panose="02040503050406030204" pitchFamily="18" charset="0"/>
                <a:ea typeface="Cambria" panose="02040503050406030204" pitchFamily="18" charset="0"/>
              </a:rPr>
              <a:t>The data is encoded by polarizing the magnetic area, or domains of the disk surface.</a:t>
            </a:r>
          </a:p>
          <a:p>
            <a:r>
              <a:rPr lang="en-US" dirty="0">
                <a:latin typeface="Cambria" panose="02040503050406030204" pitchFamily="18" charset="0"/>
                <a:ea typeface="Cambria" panose="02040503050406030204" pitchFamily="18" charset="0"/>
              </a:rPr>
              <a:t>Data can be written to or read from both surfaces of the platter.</a:t>
            </a:r>
          </a:p>
          <a:p>
            <a:r>
              <a:rPr lang="en-US" dirty="0">
                <a:latin typeface="Cambria" panose="02040503050406030204" pitchFamily="18" charset="0"/>
                <a:ea typeface="Cambria" panose="02040503050406030204" pitchFamily="18" charset="0"/>
              </a:rPr>
              <a:t>The number of platters and the storage capacity of each platter determine the total capacity of the drive.</a:t>
            </a:r>
            <a:endParaRPr lang="en-IN"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spTree>
    <p:extLst>
      <p:ext uri="{BB962C8B-B14F-4D97-AF65-F5344CB8AC3E}">
        <p14:creationId xmlns:p14="http://schemas.microsoft.com/office/powerpoint/2010/main" val="38927430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normAutofit/>
          </a:bodyPr>
          <a:lstStyle/>
          <a:p>
            <a:pPr algn="ctr"/>
            <a:r>
              <a:rPr lang="en-US" b="1" dirty="0">
                <a:latin typeface="Cambria" panose="02040503050406030204" pitchFamily="18" charset="0"/>
                <a:ea typeface="Cambria" panose="02040503050406030204" pitchFamily="18" charset="0"/>
              </a:rPr>
              <a:t>DISK DRIVE COMPONENTS - SPINDLE</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202268"/>
            <a:ext cx="11855116" cy="5463226"/>
          </a:xfrm>
        </p:spPr>
        <p:txBody>
          <a:bodyPr>
            <a:normAutofit/>
          </a:bodyPr>
          <a:lstStyle/>
          <a:p>
            <a:r>
              <a:rPr lang="en-US" dirty="0">
                <a:latin typeface="Cambria" panose="02040503050406030204" pitchFamily="18" charset="0"/>
                <a:ea typeface="Cambria" panose="02040503050406030204" pitchFamily="18" charset="0"/>
              </a:rPr>
              <a:t>A spindle connects all the platters and is connected to a motor.</a:t>
            </a:r>
          </a:p>
          <a:p>
            <a:r>
              <a:rPr lang="en-US" dirty="0">
                <a:latin typeface="Cambria" panose="02040503050406030204" pitchFamily="18" charset="0"/>
                <a:ea typeface="Cambria" panose="02040503050406030204" pitchFamily="18" charset="0"/>
              </a:rPr>
              <a:t>The motor of the spindle rotates with the constant speed.</a:t>
            </a:r>
          </a:p>
          <a:p>
            <a:r>
              <a:rPr lang="en-US" dirty="0">
                <a:latin typeface="Cambria" panose="02040503050406030204" pitchFamily="18" charset="0"/>
                <a:ea typeface="Cambria" panose="02040503050406030204" pitchFamily="18" charset="0"/>
              </a:rPr>
              <a:t>The disk platter spins at a speed of several thousands of revolutions per minute.</a:t>
            </a:r>
          </a:p>
          <a:p>
            <a:r>
              <a:rPr lang="en-US" dirty="0">
                <a:latin typeface="Cambria" panose="02040503050406030204" pitchFamily="18" charset="0"/>
                <a:ea typeface="Cambria" panose="02040503050406030204" pitchFamily="18" charset="0"/>
              </a:rPr>
              <a:t>Common spindle speeds are 5400rpm, 7200rpm, 10000 rpm and 15000 rpm</a:t>
            </a:r>
          </a:p>
          <a:p>
            <a:r>
              <a:rPr lang="en-US" dirty="0">
                <a:latin typeface="Cambria" panose="02040503050406030204" pitchFamily="18" charset="0"/>
                <a:ea typeface="Cambria" panose="02040503050406030204" pitchFamily="18" charset="0"/>
              </a:rPr>
              <a:t>The speed of the platter is increasing with improvements in technology. Although the extent to which it can be improved is limited.</a:t>
            </a:r>
            <a:endParaRPr lang="en-IN"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spTree>
    <p:extLst>
      <p:ext uri="{BB962C8B-B14F-4D97-AF65-F5344CB8AC3E}">
        <p14:creationId xmlns:p14="http://schemas.microsoft.com/office/powerpoint/2010/main" val="7307957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normAutofit fontScale="90000"/>
          </a:bodyPr>
          <a:lstStyle/>
          <a:p>
            <a:pPr algn="ctr"/>
            <a:r>
              <a:rPr lang="en-US" b="1" dirty="0">
                <a:latin typeface="Cambria" panose="02040503050406030204" pitchFamily="18" charset="0"/>
                <a:ea typeface="Cambria" panose="02040503050406030204" pitchFamily="18" charset="0"/>
              </a:rPr>
              <a:t>DISK DRIVE COMPONENTS – READ/WRITE HEAD</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202268"/>
            <a:ext cx="11855116" cy="5463226"/>
          </a:xfrm>
        </p:spPr>
        <p:txBody>
          <a:bodyPr>
            <a:normAutofit/>
          </a:bodyPr>
          <a:lstStyle/>
          <a:p>
            <a:r>
              <a:rPr lang="en-US" dirty="0">
                <a:latin typeface="Cambria" panose="02040503050406030204" pitchFamily="18" charset="0"/>
                <a:ea typeface="Cambria" panose="02040503050406030204" pitchFamily="18" charset="0"/>
              </a:rPr>
              <a:t>Read/write heads , read and write data from or to platters.</a:t>
            </a:r>
          </a:p>
          <a:p>
            <a:r>
              <a:rPr lang="en-US" dirty="0">
                <a:latin typeface="Cambria" panose="02040503050406030204" pitchFamily="18" charset="0"/>
                <a:ea typeface="Cambria" panose="02040503050406030204" pitchFamily="18" charset="0"/>
              </a:rPr>
              <a:t>Drives have two R/W heads per platter, one for each surface of the platter.</a:t>
            </a:r>
          </a:p>
          <a:p>
            <a:r>
              <a:rPr lang="en-US" dirty="0">
                <a:latin typeface="Cambria" panose="02040503050406030204" pitchFamily="18" charset="0"/>
                <a:ea typeface="Cambria" panose="02040503050406030204" pitchFamily="18" charset="0"/>
              </a:rPr>
              <a:t>The R/W head changes the magnetic polarization on the surface of the platter when writing data.</a:t>
            </a:r>
          </a:p>
          <a:p>
            <a:r>
              <a:rPr lang="en-US" dirty="0">
                <a:latin typeface="Cambria" panose="02040503050406030204" pitchFamily="18" charset="0"/>
                <a:ea typeface="Cambria" panose="02040503050406030204" pitchFamily="18" charset="0"/>
              </a:rPr>
              <a:t>While reading data, the head detects the magnetic polarization on the surface of the platter.</a:t>
            </a:r>
          </a:p>
          <a:p>
            <a:r>
              <a:rPr lang="en-US" dirty="0">
                <a:latin typeface="Cambria" panose="02040503050406030204" pitchFamily="18" charset="0"/>
                <a:ea typeface="Cambria" panose="02040503050406030204" pitchFamily="18" charset="0"/>
              </a:rPr>
              <a:t>During reads and writes, the R/W head senses the magnetic polarization and never touches the surface of the platter.</a:t>
            </a:r>
          </a:p>
          <a:p>
            <a:r>
              <a:rPr lang="en-US" dirty="0">
                <a:latin typeface="Cambria" panose="02040503050406030204" pitchFamily="18" charset="0"/>
                <a:ea typeface="Cambria" panose="02040503050406030204" pitchFamily="18" charset="0"/>
              </a:rPr>
              <a:t>When the spindle is rotating, there is a microscopic air gap maintained between the R/W heads and platters, known as head flying height.</a:t>
            </a:r>
          </a:p>
          <a:p>
            <a:endParaRPr lang="en-IN"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4A51546-B448-128C-05C4-0E9ECE79820D}"/>
                  </a:ext>
                </a:extLst>
              </p14:cNvPr>
              <p14:cNvContentPartPr/>
              <p14:nvPr/>
            </p14:nvContentPartPr>
            <p14:xfrm>
              <a:off x="11349014" y="4803939"/>
              <a:ext cx="327600" cy="47880"/>
            </p14:xfrm>
          </p:contentPart>
        </mc:Choice>
        <mc:Fallback xmlns="">
          <p:pic>
            <p:nvPicPr>
              <p:cNvPr id="8" name="Ink 7">
                <a:extLst>
                  <a:ext uri="{FF2B5EF4-FFF2-40B4-BE49-F238E27FC236}">
                    <a16:creationId xmlns:a16="http://schemas.microsoft.com/office/drawing/2014/main" id="{A4A51546-B448-128C-05C4-0E9ECE79820D}"/>
                  </a:ext>
                </a:extLst>
              </p:cNvPr>
              <p:cNvPicPr/>
              <p:nvPr/>
            </p:nvPicPr>
            <p:blipFill>
              <a:blip r:embed="rId3"/>
              <a:stretch>
                <a:fillRect/>
              </a:stretch>
            </p:blipFill>
            <p:spPr>
              <a:xfrm>
                <a:off x="11331014" y="4785939"/>
                <a:ext cx="363240" cy="83520"/>
              </a:xfrm>
              <a:prstGeom prst="rect">
                <a:avLst/>
              </a:prstGeom>
            </p:spPr>
          </p:pic>
        </mc:Fallback>
      </mc:AlternateContent>
    </p:spTree>
    <p:extLst>
      <p:ext uri="{BB962C8B-B14F-4D97-AF65-F5344CB8AC3E}">
        <p14:creationId xmlns:p14="http://schemas.microsoft.com/office/powerpoint/2010/main" val="629096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543-2FE3-CDCE-577A-F3ECFF9C4C33}"/>
              </a:ext>
            </a:extLst>
          </p:cNvPr>
          <p:cNvSpPr>
            <a:spLocks noGrp="1"/>
          </p:cNvSpPr>
          <p:nvPr>
            <p:ph type="title"/>
          </p:nvPr>
        </p:nvSpPr>
        <p:spPr>
          <a:xfrm>
            <a:off x="144379" y="192506"/>
            <a:ext cx="11855116" cy="789627"/>
          </a:xfrm>
        </p:spPr>
        <p:txBody>
          <a:bodyPr/>
          <a:lstStyle/>
          <a:p>
            <a:pPr algn="ctr"/>
            <a:r>
              <a:rPr lang="en-US" b="1" dirty="0">
                <a:latin typeface="Cambria" panose="02040503050406030204" pitchFamily="18" charset="0"/>
                <a:ea typeface="Cambria" panose="02040503050406030204" pitchFamily="18" charset="0"/>
              </a:rPr>
              <a:t>WHY INFORMATION STORAGE</a:t>
            </a:r>
            <a:endParaRPr lang="en-IN" b="1"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6C28AF3-057D-067B-6DB4-F6682799C2B2}"/>
              </a:ext>
            </a:extLst>
          </p:cNvPr>
          <p:cNvSpPr>
            <a:spLocks noGrp="1"/>
          </p:cNvSpPr>
          <p:nvPr>
            <p:ph idx="1"/>
          </p:nvPr>
        </p:nvSpPr>
        <p:spPr>
          <a:xfrm>
            <a:off x="144379" y="1202268"/>
            <a:ext cx="11855116" cy="5463226"/>
          </a:xfrm>
        </p:spPr>
        <p:txBody>
          <a:bodyPr>
            <a:normAutofit lnSpcReduction="10000"/>
          </a:bodyPr>
          <a:lstStyle/>
          <a:p>
            <a:pPr marL="0" indent="0">
              <a:buNone/>
            </a:pPr>
            <a:endParaRPr lang="en-US" sz="2400" dirty="0">
              <a:latin typeface="Cambria" panose="02040503050406030204" pitchFamily="18" charset="0"/>
              <a:ea typeface="Cambria" panose="02040503050406030204" pitchFamily="18" charset="0"/>
            </a:endParaRPr>
          </a:p>
          <a:p>
            <a:r>
              <a:rPr lang="en-US" sz="2400" dirty="0">
                <a:latin typeface="Cambria" panose="02040503050406030204" pitchFamily="18" charset="0"/>
                <a:ea typeface="Cambria" panose="02040503050406030204" pitchFamily="18" charset="0"/>
              </a:rPr>
              <a:t>This </a:t>
            </a:r>
            <a:r>
              <a:rPr lang="en-US" sz="2400" b="1" dirty="0">
                <a:latin typeface="Cambria" panose="02040503050406030204" pitchFamily="18" charset="0"/>
                <a:ea typeface="Cambria" panose="02040503050406030204" pitchFamily="18" charset="0"/>
              </a:rPr>
              <a:t>information</a:t>
            </a:r>
            <a:r>
              <a:rPr lang="en-US" sz="2400" dirty="0">
                <a:latin typeface="Cambria" panose="02040503050406030204" pitchFamily="18" charset="0"/>
                <a:ea typeface="Cambria" panose="02040503050406030204" pitchFamily="18" charset="0"/>
              </a:rPr>
              <a:t> needs to be </a:t>
            </a:r>
            <a:r>
              <a:rPr lang="en-US" sz="2400" b="1" dirty="0">
                <a:latin typeface="Cambria" panose="02040503050406030204" pitchFamily="18" charset="0"/>
                <a:ea typeface="Cambria" panose="02040503050406030204" pitchFamily="18" charset="0"/>
              </a:rPr>
              <a:t>stored</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protected</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optimized</a:t>
            </a:r>
            <a:r>
              <a:rPr lang="en-US" sz="2400" dirty="0">
                <a:latin typeface="Cambria" panose="02040503050406030204" pitchFamily="18" charset="0"/>
                <a:ea typeface="Cambria" panose="02040503050406030204" pitchFamily="18" charset="0"/>
              </a:rPr>
              <a:t> and </a:t>
            </a:r>
            <a:r>
              <a:rPr lang="en-US" sz="2400" b="1" dirty="0">
                <a:latin typeface="Cambria" panose="02040503050406030204" pitchFamily="18" charset="0"/>
                <a:ea typeface="Cambria" panose="02040503050406030204" pitchFamily="18" charset="0"/>
              </a:rPr>
              <a:t>managed</a:t>
            </a:r>
            <a:r>
              <a:rPr lang="en-US" sz="2400" dirty="0">
                <a:latin typeface="Cambria" panose="02040503050406030204" pitchFamily="18" charset="0"/>
                <a:ea typeface="Cambria" panose="02040503050406030204" pitchFamily="18" charset="0"/>
              </a:rPr>
              <a:t> in </a:t>
            </a:r>
            <a:r>
              <a:rPr lang="en-US" sz="2400" b="1" dirty="0">
                <a:latin typeface="Cambria" panose="02040503050406030204" pitchFamily="18" charset="0"/>
                <a:ea typeface="Cambria" panose="02040503050406030204" pitchFamily="18" charset="0"/>
              </a:rPr>
              <a:t>classic</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virtualized</a:t>
            </a:r>
            <a:r>
              <a:rPr lang="en-US" sz="2400" dirty="0">
                <a:latin typeface="Cambria" panose="02040503050406030204" pitchFamily="18" charset="0"/>
                <a:ea typeface="Cambria" panose="02040503050406030204" pitchFamily="18" charset="0"/>
              </a:rPr>
              <a:t> and rapidly evolving </a:t>
            </a:r>
            <a:r>
              <a:rPr lang="en-US" sz="2400" b="1" dirty="0">
                <a:latin typeface="Cambria" panose="02040503050406030204" pitchFamily="18" charset="0"/>
                <a:ea typeface="Cambria" panose="02040503050406030204" pitchFamily="18" charset="0"/>
              </a:rPr>
              <a:t>cloud</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environments</a:t>
            </a:r>
            <a:r>
              <a:rPr lang="en-US" sz="2400" dirty="0">
                <a:latin typeface="Cambria" panose="02040503050406030204" pitchFamily="18" charset="0"/>
                <a:ea typeface="Cambria" panose="02040503050406030204" pitchFamily="18" charset="0"/>
              </a:rPr>
              <a:t>.</a:t>
            </a:r>
          </a:p>
          <a:p>
            <a:pPr marL="0" indent="0">
              <a:buNone/>
            </a:pPr>
            <a:endParaRPr lang="en-US" sz="2400" dirty="0">
              <a:latin typeface="Cambria" panose="02040503050406030204" pitchFamily="18" charset="0"/>
              <a:ea typeface="Cambria" panose="02040503050406030204" pitchFamily="18" charset="0"/>
            </a:endParaRPr>
          </a:p>
          <a:p>
            <a:r>
              <a:rPr lang="en-US" sz="2400" b="1" dirty="0">
                <a:latin typeface="Cambria" panose="02040503050406030204" pitchFamily="18" charset="0"/>
                <a:ea typeface="Cambria" panose="02040503050406030204" pitchFamily="18" charset="0"/>
              </a:rPr>
              <a:t>Organizations</a:t>
            </a:r>
            <a:r>
              <a:rPr lang="en-US" sz="2400" dirty="0">
                <a:latin typeface="Cambria" panose="02040503050406030204" pitchFamily="18" charset="0"/>
                <a:ea typeface="Cambria" panose="02040503050406030204" pitchFamily="18" charset="0"/>
              </a:rPr>
              <a:t> maintain </a:t>
            </a:r>
            <a:r>
              <a:rPr lang="en-US" sz="2400" b="1" dirty="0">
                <a:latin typeface="Cambria" panose="02040503050406030204" pitchFamily="18" charset="0"/>
                <a:ea typeface="Cambria" panose="02040503050406030204" pitchFamily="18" charset="0"/>
              </a:rPr>
              <a:t>one</a:t>
            </a:r>
            <a:r>
              <a:rPr lang="en-US" sz="2400" dirty="0">
                <a:latin typeface="Cambria" panose="02040503050406030204" pitchFamily="18" charset="0"/>
                <a:ea typeface="Cambria" panose="02040503050406030204" pitchFamily="18" charset="0"/>
              </a:rPr>
              <a:t> or </a:t>
            </a:r>
            <a:r>
              <a:rPr lang="en-US" sz="2400" b="1" dirty="0">
                <a:latin typeface="Cambria" panose="02040503050406030204" pitchFamily="18" charset="0"/>
                <a:ea typeface="Cambria" panose="02040503050406030204" pitchFamily="18" charset="0"/>
              </a:rPr>
              <a:t>more</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data</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centers</a:t>
            </a:r>
            <a:r>
              <a:rPr lang="en-US" sz="2400" dirty="0">
                <a:latin typeface="Cambria" panose="02040503050406030204" pitchFamily="18" charset="0"/>
                <a:ea typeface="Cambria" panose="02040503050406030204" pitchFamily="18" charset="0"/>
              </a:rPr>
              <a:t> to </a:t>
            </a:r>
            <a:r>
              <a:rPr lang="en-US" sz="2400" b="1" dirty="0">
                <a:latin typeface="Cambria" panose="02040503050406030204" pitchFamily="18" charset="0"/>
                <a:ea typeface="Cambria" panose="02040503050406030204" pitchFamily="18" charset="0"/>
              </a:rPr>
              <a:t>store and manage </a:t>
            </a:r>
            <a:r>
              <a:rPr lang="en-US" sz="2400" dirty="0">
                <a:latin typeface="Cambria" panose="02040503050406030204" pitchFamily="18" charset="0"/>
                <a:ea typeface="Cambria" panose="02040503050406030204" pitchFamily="18" charset="0"/>
              </a:rPr>
              <a:t>information. </a:t>
            </a:r>
          </a:p>
          <a:p>
            <a:endParaRPr lang="en-US" sz="2400" dirty="0">
              <a:latin typeface="Cambria" panose="02040503050406030204" pitchFamily="18" charset="0"/>
              <a:ea typeface="Cambria" panose="02040503050406030204" pitchFamily="18" charset="0"/>
            </a:endParaRPr>
          </a:p>
          <a:p>
            <a:r>
              <a:rPr lang="en-US" sz="2400" dirty="0">
                <a:latin typeface="Cambria" panose="02040503050406030204" pitchFamily="18" charset="0"/>
                <a:ea typeface="Cambria" panose="02040503050406030204" pitchFamily="18" charset="0"/>
              </a:rPr>
              <a:t>When </a:t>
            </a:r>
            <a:r>
              <a:rPr lang="en-US" sz="2400" b="1" dirty="0">
                <a:latin typeface="Cambria" panose="02040503050406030204" pitchFamily="18" charset="0"/>
                <a:ea typeface="Cambria" panose="02040503050406030204" pitchFamily="18" charset="0"/>
              </a:rPr>
              <a:t>created</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information resides locally on devices</a:t>
            </a:r>
            <a:r>
              <a:rPr lang="en-US" sz="2400" dirty="0">
                <a:latin typeface="Cambria" panose="02040503050406030204" pitchFamily="18" charset="0"/>
                <a:ea typeface="Cambria" panose="02040503050406030204" pitchFamily="18" charset="0"/>
              </a:rPr>
              <a:t>, such as cell phones, smartphones, tablets, cameras, laptops.</a:t>
            </a:r>
          </a:p>
          <a:p>
            <a:pPr marL="0" indent="0">
              <a:buNone/>
            </a:pPr>
            <a:endParaRPr lang="en-US" sz="2400" dirty="0">
              <a:latin typeface="Cambria" panose="02040503050406030204" pitchFamily="18" charset="0"/>
              <a:ea typeface="Cambria" panose="02040503050406030204" pitchFamily="18" charset="0"/>
            </a:endParaRPr>
          </a:p>
          <a:p>
            <a:r>
              <a:rPr lang="en-US" sz="2400" dirty="0">
                <a:latin typeface="Cambria" panose="02040503050406030204" pitchFamily="18" charset="0"/>
                <a:ea typeface="Cambria" panose="02040503050406030204" pitchFamily="18" charset="0"/>
              </a:rPr>
              <a:t> To be </a:t>
            </a:r>
            <a:r>
              <a:rPr lang="en-US" sz="2400" b="1" dirty="0">
                <a:latin typeface="Cambria" panose="02040503050406030204" pitchFamily="18" charset="0"/>
                <a:ea typeface="Cambria" panose="02040503050406030204" pitchFamily="18" charset="0"/>
              </a:rPr>
              <a:t>shared</a:t>
            </a:r>
            <a:r>
              <a:rPr lang="en-US" sz="2400" dirty="0">
                <a:latin typeface="Cambria" panose="02040503050406030204" pitchFamily="18" charset="0"/>
                <a:ea typeface="Cambria" panose="02040503050406030204" pitchFamily="18" charset="0"/>
              </a:rPr>
              <a:t>, this </a:t>
            </a:r>
            <a:r>
              <a:rPr lang="en-US" sz="2400" b="1" dirty="0">
                <a:latin typeface="Cambria" panose="02040503050406030204" pitchFamily="18" charset="0"/>
                <a:ea typeface="Cambria" panose="02040503050406030204" pitchFamily="18" charset="0"/>
              </a:rPr>
              <a:t>information needs to be uploaded </a:t>
            </a:r>
            <a:r>
              <a:rPr lang="en-US" sz="2400" dirty="0">
                <a:latin typeface="Cambria" panose="02040503050406030204" pitchFamily="18" charset="0"/>
                <a:ea typeface="Cambria" panose="02040503050406030204" pitchFamily="18" charset="0"/>
              </a:rPr>
              <a:t>to </a:t>
            </a:r>
            <a:r>
              <a:rPr lang="en-US" sz="2400" b="1" dirty="0">
                <a:latin typeface="Cambria" panose="02040503050406030204" pitchFamily="18" charset="0"/>
                <a:ea typeface="Cambria" panose="02040503050406030204" pitchFamily="18" charset="0"/>
              </a:rPr>
              <a:t>central</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data</a:t>
            </a:r>
            <a:r>
              <a:rPr lang="en-US" sz="2400" dirty="0">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repositories</a:t>
            </a:r>
            <a:r>
              <a:rPr lang="en-US" sz="2400" dirty="0">
                <a:latin typeface="Cambria" panose="02040503050406030204" pitchFamily="18" charset="0"/>
                <a:ea typeface="Cambria" panose="02040503050406030204" pitchFamily="18" charset="0"/>
              </a:rPr>
              <a:t> (data centers) </a:t>
            </a:r>
            <a:r>
              <a:rPr lang="en-US" sz="2400" b="1" dirty="0">
                <a:latin typeface="Cambria" panose="02040503050406030204" pitchFamily="18" charset="0"/>
                <a:ea typeface="Cambria" panose="02040503050406030204" pitchFamily="18" charset="0"/>
              </a:rPr>
              <a:t>via networks</a:t>
            </a:r>
            <a:r>
              <a:rPr lang="en-US" sz="2400" dirty="0">
                <a:latin typeface="Cambria" panose="02040503050406030204" pitchFamily="18" charset="0"/>
                <a:ea typeface="Cambria" panose="02040503050406030204" pitchFamily="18" charset="0"/>
              </a:rPr>
              <a:t>.</a:t>
            </a:r>
          </a:p>
          <a:p>
            <a:pPr marL="0" indent="0">
              <a:buNone/>
            </a:pPr>
            <a:endParaRPr lang="en-US" sz="2400" dirty="0">
              <a:latin typeface="Cambria" panose="02040503050406030204" pitchFamily="18" charset="0"/>
              <a:ea typeface="Cambria" panose="02040503050406030204" pitchFamily="18" charset="0"/>
            </a:endParaRPr>
          </a:p>
          <a:p>
            <a:r>
              <a:rPr lang="en-US" sz="2400" dirty="0">
                <a:latin typeface="Cambria" panose="02040503050406030204" pitchFamily="18" charset="0"/>
                <a:ea typeface="Cambria" panose="02040503050406030204" pitchFamily="18" charset="0"/>
              </a:rPr>
              <a:t>Although, the majority of the information is created by individuals, it is stored and managed by a relatively small  number of organizations</a:t>
            </a:r>
            <a:endParaRPr lang="en-IN" sz="24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5063229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775949" y="1046580"/>
            <a:ext cx="837240" cy="316124"/>
            <a:chOff x="582644" y="1154144"/>
            <a:chExt cx="923290" cy="348615"/>
          </a:xfrm>
        </p:grpSpPr>
        <p:sp>
          <p:nvSpPr>
            <p:cNvPr id="3" name="object 3"/>
            <p:cNvSpPr/>
            <p:nvPr/>
          </p:nvSpPr>
          <p:spPr>
            <a:xfrm>
              <a:off x="582637" y="1154150"/>
              <a:ext cx="471805" cy="342265"/>
            </a:xfrm>
            <a:custGeom>
              <a:avLst/>
              <a:gdLst/>
              <a:ahLst/>
              <a:cxnLst/>
              <a:rect l="l" t="t" r="r" b="b"/>
              <a:pathLst>
                <a:path w="471805" h="342265">
                  <a:moveTo>
                    <a:pt x="327939" y="177063"/>
                  </a:moveTo>
                  <a:lnTo>
                    <a:pt x="322224" y="129362"/>
                  </a:lnTo>
                  <a:lnTo>
                    <a:pt x="305079" y="88582"/>
                  </a:lnTo>
                  <a:lnTo>
                    <a:pt x="277990" y="55156"/>
                  </a:lnTo>
                  <a:lnTo>
                    <a:pt x="272986" y="51244"/>
                  </a:lnTo>
                  <a:lnTo>
                    <a:pt x="272986" y="180111"/>
                  </a:lnTo>
                  <a:lnTo>
                    <a:pt x="270700" y="211607"/>
                  </a:lnTo>
                  <a:lnTo>
                    <a:pt x="252412" y="264261"/>
                  </a:lnTo>
                  <a:lnTo>
                    <a:pt x="216954" y="302590"/>
                  </a:lnTo>
                  <a:lnTo>
                    <a:pt x="170573" y="322541"/>
                  </a:lnTo>
                  <a:lnTo>
                    <a:pt x="143344" y="325081"/>
                  </a:lnTo>
                  <a:lnTo>
                    <a:pt x="132486" y="324535"/>
                  </a:lnTo>
                  <a:lnTo>
                    <a:pt x="120484" y="322986"/>
                  </a:lnTo>
                  <a:lnTo>
                    <a:pt x="107340" y="320586"/>
                  </a:lnTo>
                  <a:lnTo>
                    <a:pt x="93052" y="317461"/>
                  </a:lnTo>
                  <a:lnTo>
                    <a:pt x="93052" y="41236"/>
                  </a:lnTo>
                  <a:lnTo>
                    <a:pt x="106464" y="38366"/>
                  </a:lnTo>
                  <a:lnTo>
                    <a:pt x="119151" y="36474"/>
                  </a:lnTo>
                  <a:lnTo>
                    <a:pt x="130987" y="35458"/>
                  </a:lnTo>
                  <a:lnTo>
                    <a:pt x="141820" y="35140"/>
                  </a:lnTo>
                  <a:lnTo>
                    <a:pt x="169291" y="37452"/>
                  </a:lnTo>
                  <a:lnTo>
                    <a:pt x="216712" y="56362"/>
                  </a:lnTo>
                  <a:lnTo>
                    <a:pt x="252412" y="94475"/>
                  </a:lnTo>
                  <a:lnTo>
                    <a:pt x="270700" y="147751"/>
                  </a:lnTo>
                  <a:lnTo>
                    <a:pt x="272986" y="180111"/>
                  </a:lnTo>
                  <a:lnTo>
                    <a:pt x="272986" y="51244"/>
                  </a:lnTo>
                  <a:lnTo>
                    <a:pt x="222580" y="25196"/>
                  </a:lnTo>
                  <a:lnTo>
                    <a:pt x="167055" y="17665"/>
                  </a:lnTo>
                  <a:lnTo>
                    <a:pt x="132676" y="16764"/>
                  </a:lnTo>
                  <a:lnTo>
                    <a:pt x="0" y="16764"/>
                  </a:lnTo>
                  <a:lnTo>
                    <a:pt x="0" y="24472"/>
                  </a:lnTo>
                  <a:lnTo>
                    <a:pt x="12192" y="24472"/>
                  </a:lnTo>
                  <a:lnTo>
                    <a:pt x="20764" y="25285"/>
                  </a:lnTo>
                  <a:lnTo>
                    <a:pt x="46697" y="59791"/>
                  </a:lnTo>
                  <a:lnTo>
                    <a:pt x="47129" y="70497"/>
                  </a:lnTo>
                  <a:lnTo>
                    <a:pt x="47091" y="290029"/>
                  </a:lnTo>
                  <a:lnTo>
                    <a:pt x="30099" y="329272"/>
                  </a:lnTo>
                  <a:lnTo>
                    <a:pt x="12192" y="332701"/>
                  </a:lnTo>
                  <a:lnTo>
                    <a:pt x="0" y="332701"/>
                  </a:lnTo>
                  <a:lnTo>
                    <a:pt x="0" y="341947"/>
                  </a:lnTo>
                  <a:lnTo>
                    <a:pt x="144868" y="341947"/>
                  </a:lnTo>
                  <a:lnTo>
                    <a:pt x="189788" y="338759"/>
                  </a:lnTo>
                  <a:lnTo>
                    <a:pt x="228409" y="329133"/>
                  </a:lnTo>
                  <a:lnTo>
                    <a:pt x="236486" y="325081"/>
                  </a:lnTo>
                  <a:lnTo>
                    <a:pt x="260743" y="312940"/>
                  </a:lnTo>
                  <a:lnTo>
                    <a:pt x="286791" y="290029"/>
                  </a:lnTo>
                  <a:lnTo>
                    <a:pt x="304800" y="265925"/>
                  </a:lnTo>
                  <a:lnTo>
                    <a:pt x="317652" y="239268"/>
                  </a:lnTo>
                  <a:lnTo>
                    <a:pt x="325374" y="209753"/>
                  </a:lnTo>
                  <a:lnTo>
                    <a:pt x="327939" y="177063"/>
                  </a:lnTo>
                  <a:close/>
                </a:path>
                <a:path w="471805" h="342265">
                  <a:moveTo>
                    <a:pt x="442341" y="18288"/>
                  </a:moveTo>
                  <a:lnTo>
                    <a:pt x="439293" y="12192"/>
                  </a:lnTo>
                  <a:lnTo>
                    <a:pt x="430149" y="3048"/>
                  </a:lnTo>
                  <a:lnTo>
                    <a:pt x="424053" y="0"/>
                  </a:lnTo>
                  <a:lnTo>
                    <a:pt x="410337" y="0"/>
                  </a:lnTo>
                  <a:lnTo>
                    <a:pt x="404241" y="3048"/>
                  </a:lnTo>
                  <a:lnTo>
                    <a:pt x="395097" y="12192"/>
                  </a:lnTo>
                  <a:lnTo>
                    <a:pt x="393573" y="18288"/>
                  </a:lnTo>
                  <a:lnTo>
                    <a:pt x="393573" y="30568"/>
                  </a:lnTo>
                  <a:lnTo>
                    <a:pt x="395097" y="36664"/>
                  </a:lnTo>
                  <a:lnTo>
                    <a:pt x="405765" y="47332"/>
                  </a:lnTo>
                  <a:lnTo>
                    <a:pt x="410337" y="48856"/>
                  </a:lnTo>
                  <a:lnTo>
                    <a:pt x="424053" y="48856"/>
                  </a:lnTo>
                  <a:lnTo>
                    <a:pt x="430149" y="47332"/>
                  </a:lnTo>
                  <a:lnTo>
                    <a:pt x="434721" y="41236"/>
                  </a:lnTo>
                  <a:lnTo>
                    <a:pt x="439293" y="36664"/>
                  </a:lnTo>
                  <a:lnTo>
                    <a:pt x="442341" y="30568"/>
                  </a:lnTo>
                  <a:lnTo>
                    <a:pt x="442341" y="18288"/>
                  </a:lnTo>
                  <a:close/>
                </a:path>
                <a:path w="471805" h="342265">
                  <a:moveTo>
                    <a:pt x="471297" y="332701"/>
                  </a:moveTo>
                  <a:lnTo>
                    <a:pt x="460629" y="332701"/>
                  </a:lnTo>
                  <a:lnTo>
                    <a:pt x="453009" y="331177"/>
                  </a:lnTo>
                  <a:lnTo>
                    <a:pt x="449961" y="329653"/>
                  </a:lnTo>
                  <a:lnTo>
                    <a:pt x="445389" y="326605"/>
                  </a:lnTo>
                  <a:lnTo>
                    <a:pt x="442341" y="323557"/>
                  </a:lnTo>
                  <a:lnTo>
                    <a:pt x="440817" y="318985"/>
                  </a:lnTo>
                  <a:lnTo>
                    <a:pt x="439051" y="314706"/>
                  </a:lnTo>
                  <a:lnTo>
                    <a:pt x="438150" y="308698"/>
                  </a:lnTo>
                  <a:lnTo>
                    <a:pt x="437819" y="300990"/>
                  </a:lnTo>
                  <a:lnTo>
                    <a:pt x="437769" y="146494"/>
                  </a:lnTo>
                  <a:lnTo>
                    <a:pt x="437769" y="116014"/>
                  </a:lnTo>
                  <a:lnTo>
                    <a:pt x="427101" y="116014"/>
                  </a:lnTo>
                  <a:lnTo>
                    <a:pt x="361480" y="141922"/>
                  </a:lnTo>
                  <a:lnTo>
                    <a:pt x="364528" y="151155"/>
                  </a:lnTo>
                  <a:lnTo>
                    <a:pt x="370624" y="148107"/>
                  </a:lnTo>
                  <a:lnTo>
                    <a:pt x="376720" y="146494"/>
                  </a:lnTo>
                  <a:lnTo>
                    <a:pt x="384340" y="146494"/>
                  </a:lnTo>
                  <a:lnTo>
                    <a:pt x="387388" y="148107"/>
                  </a:lnTo>
                  <a:lnTo>
                    <a:pt x="390436" y="149631"/>
                  </a:lnTo>
                  <a:lnTo>
                    <a:pt x="391960" y="152679"/>
                  </a:lnTo>
                  <a:lnTo>
                    <a:pt x="395097" y="155727"/>
                  </a:lnTo>
                  <a:lnTo>
                    <a:pt x="395097" y="160299"/>
                  </a:lnTo>
                  <a:lnTo>
                    <a:pt x="396214" y="167474"/>
                  </a:lnTo>
                  <a:lnTo>
                    <a:pt x="397192" y="177634"/>
                  </a:lnTo>
                  <a:lnTo>
                    <a:pt x="397878" y="190957"/>
                  </a:lnTo>
                  <a:lnTo>
                    <a:pt x="398145" y="207543"/>
                  </a:lnTo>
                  <a:lnTo>
                    <a:pt x="398145" y="291553"/>
                  </a:lnTo>
                  <a:lnTo>
                    <a:pt x="391960" y="323557"/>
                  </a:lnTo>
                  <a:lnTo>
                    <a:pt x="388912" y="328129"/>
                  </a:lnTo>
                  <a:lnTo>
                    <a:pt x="385864" y="329653"/>
                  </a:lnTo>
                  <a:lnTo>
                    <a:pt x="381292" y="332701"/>
                  </a:lnTo>
                  <a:lnTo>
                    <a:pt x="364528" y="332701"/>
                  </a:lnTo>
                  <a:lnTo>
                    <a:pt x="364528" y="341947"/>
                  </a:lnTo>
                  <a:lnTo>
                    <a:pt x="471297" y="341947"/>
                  </a:lnTo>
                  <a:lnTo>
                    <a:pt x="471297" y="332701"/>
                  </a:lnTo>
                  <a:close/>
                </a:path>
              </a:pathLst>
            </a:custGeom>
            <a:solidFill>
              <a:srgbClr val="FF0000"/>
            </a:solidFill>
          </p:spPr>
          <p:txBody>
            <a:bodyPr wrap="square" lIns="0" tIns="0" rIns="0" bIns="0" rtlCol="0"/>
            <a:lstStyle/>
            <a:p>
              <a:pPr defTabSz="829178"/>
              <a:endParaRPr sz="1632">
                <a:solidFill>
                  <a:prstClr val="black"/>
                </a:solidFill>
                <a:latin typeface="Calibri"/>
              </a:endParaRPr>
            </a:p>
          </p:txBody>
        </p:sp>
        <p:pic>
          <p:nvPicPr>
            <p:cNvPr id="4" name="object 4"/>
            <p:cNvPicPr/>
            <p:nvPr/>
          </p:nvPicPr>
          <p:blipFill>
            <a:blip r:embed="rId2" cstate="print"/>
            <a:stretch>
              <a:fillRect/>
            </a:stretch>
          </p:blipFill>
          <p:spPr>
            <a:xfrm>
              <a:off x="1088993" y="1270158"/>
              <a:ext cx="151066" cy="232029"/>
            </a:xfrm>
            <a:prstGeom prst="rect">
              <a:avLst/>
            </a:prstGeom>
          </p:spPr>
        </p:pic>
        <p:sp>
          <p:nvSpPr>
            <p:cNvPr id="5" name="object 5"/>
            <p:cNvSpPr/>
            <p:nvPr/>
          </p:nvSpPr>
          <p:spPr>
            <a:xfrm>
              <a:off x="1261395" y="1154144"/>
              <a:ext cx="244475" cy="342265"/>
            </a:xfrm>
            <a:custGeom>
              <a:avLst/>
              <a:gdLst/>
              <a:ahLst/>
              <a:cxnLst/>
              <a:rect l="l" t="t" r="r" b="b"/>
              <a:pathLst>
                <a:path w="244475" h="342265">
                  <a:moveTo>
                    <a:pt x="244030" y="341947"/>
                  </a:moveTo>
                  <a:lnTo>
                    <a:pt x="137255" y="341947"/>
                  </a:lnTo>
                  <a:lnTo>
                    <a:pt x="137255" y="332708"/>
                  </a:lnTo>
                  <a:lnTo>
                    <a:pt x="143351" y="332708"/>
                  </a:lnTo>
                  <a:lnTo>
                    <a:pt x="147923" y="331184"/>
                  </a:lnTo>
                  <a:lnTo>
                    <a:pt x="152495" y="326612"/>
                  </a:lnTo>
                  <a:lnTo>
                    <a:pt x="152495" y="318992"/>
                  </a:lnTo>
                  <a:lnTo>
                    <a:pt x="149447" y="312896"/>
                  </a:lnTo>
                  <a:lnTo>
                    <a:pt x="76295" y="219836"/>
                  </a:lnTo>
                  <a:lnTo>
                    <a:pt x="76342" y="301871"/>
                  </a:lnTo>
                  <a:lnTo>
                    <a:pt x="76676" y="310038"/>
                  </a:lnTo>
                  <a:lnTo>
                    <a:pt x="77581" y="316206"/>
                  </a:lnTo>
                  <a:lnTo>
                    <a:pt x="79343" y="320516"/>
                  </a:lnTo>
                  <a:lnTo>
                    <a:pt x="80867" y="325088"/>
                  </a:lnTo>
                  <a:lnTo>
                    <a:pt x="83915" y="328136"/>
                  </a:lnTo>
                  <a:lnTo>
                    <a:pt x="90011" y="331184"/>
                  </a:lnTo>
                  <a:lnTo>
                    <a:pt x="99155" y="332708"/>
                  </a:lnTo>
                  <a:lnTo>
                    <a:pt x="111347" y="332708"/>
                  </a:lnTo>
                  <a:lnTo>
                    <a:pt x="111347" y="341947"/>
                  </a:lnTo>
                  <a:lnTo>
                    <a:pt x="0" y="341947"/>
                  </a:lnTo>
                  <a:lnTo>
                    <a:pt x="0" y="332708"/>
                  </a:lnTo>
                  <a:lnTo>
                    <a:pt x="10668" y="332708"/>
                  </a:lnTo>
                  <a:lnTo>
                    <a:pt x="18288" y="331184"/>
                  </a:lnTo>
                  <a:lnTo>
                    <a:pt x="30480" y="325088"/>
                  </a:lnTo>
                  <a:lnTo>
                    <a:pt x="32004" y="320516"/>
                  </a:lnTo>
                  <a:lnTo>
                    <a:pt x="33766" y="316229"/>
                  </a:lnTo>
                  <a:lnTo>
                    <a:pt x="34671" y="310229"/>
                  </a:lnTo>
                  <a:lnTo>
                    <a:pt x="35004" y="302513"/>
                  </a:lnTo>
                  <a:lnTo>
                    <a:pt x="35028" y="75644"/>
                  </a:lnTo>
                  <a:lnTo>
                    <a:pt x="34861" y="62019"/>
                  </a:lnTo>
                  <a:lnTo>
                    <a:pt x="34409" y="52127"/>
                  </a:lnTo>
                  <a:lnTo>
                    <a:pt x="33528" y="45815"/>
                  </a:lnTo>
                  <a:lnTo>
                    <a:pt x="33528" y="41243"/>
                  </a:lnTo>
                  <a:lnTo>
                    <a:pt x="30480" y="36671"/>
                  </a:lnTo>
                  <a:lnTo>
                    <a:pt x="25908" y="32099"/>
                  </a:lnTo>
                  <a:lnTo>
                    <a:pt x="15240" y="32099"/>
                  </a:lnTo>
                  <a:lnTo>
                    <a:pt x="10668" y="33623"/>
                  </a:lnTo>
                  <a:lnTo>
                    <a:pt x="3048" y="35147"/>
                  </a:lnTo>
                  <a:lnTo>
                    <a:pt x="0" y="27527"/>
                  </a:lnTo>
                  <a:lnTo>
                    <a:pt x="64103" y="0"/>
                  </a:lnTo>
                  <a:lnTo>
                    <a:pt x="76295" y="0"/>
                  </a:lnTo>
                  <a:lnTo>
                    <a:pt x="76295" y="218313"/>
                  </a:lnTo>
                  <a:lnTo>
                    <a:pt x="139207" y="160543"/>
                  </a:lnTo>
                  <a:lnTo>
                    <a:pt x="149590" y="150352"/>
                  </a:lnTo>
                  <a:lnTo>
                    <a:pt x="152495" y="148113"/>
                  </a:lnTo>
                  <a:lnTo>
                    <a:pt x="154019" y="144970"/>
                  </a:lnTo>
                  <a:lnTo>
                    <a:pt x="154019" y="138874"/>
                  </a:lnTo>
                  <a:lnTo>
                    <a:pt x="152495" y="135826"/>
                  </a:lnTo>
                  <a:lnTo>
                    <a:pt x="147923" y="131254"/>
                  </a:lnTo>
                  <a:lnTo>
                    <a:pt x="143351" y="129730"/>
                  </a:lnTo>
                  <a:lnTo>
                    <a:pt x="137255" y="129730"/>
                  </a:lnTo>
                  <a:lnTo>
                    <a:pt x="137255" y="122110"/>
                  </a:lnTo>
                  <a:lnTo>
                    <a:pt x="231838" y="122110"/>
                  </a:lnTo>
                  <a:lnTo>
                    <a:pt x="231838" y="129730"/>
                  </a:lnTo>
                  <a:lnTo>
                    <a:pt x="222980" y="130040"/>
                  </a:lnTo>
                  <a:lnTo>
                    <a:pt x="214693" y="131063"/>
                  </a:lnTo>
                  <a:lnTo>
                    <a:pt x="178577" y="148511"/>
                  </a:lnTo>
                  <a:lnTo>
                    <a:pt x="114395" y="207549"/>
                  </a:lnTo>
                  <a:lnTo>
                    <a:pt x="170783" y="277844"/>
                  </a:lnTo>
                  <a:lnTo>
                    <a:pt x="181411" y="291512"/>
                  </a:lnTo>
                  <a:lnTo>
                    <a:pt x="190297" y="302609"/>
                  </a:lnTo>
                  <a:lnTo>
                    <a:pt x="197451" y="310848"/>
                  </a:lnTo>
                  <a:lnTo>
                    <a:pt x="202882" y="315944"/>
                  </a:lnTo>
                  <a:lnTo>
                    <a:pt x="210502" y="323564"/>
                  </a:lnTo>
                  <a:lnTo>
                    <a:pt x="216598" y="328136"/>
                  </a:lnTo>
                  <a:lnTo>
                    <a:pt x="222694" y="331184"/>
                  </a:lnTo>
                  <a:lnTo>
                    <a:pt x="227266" y="332708"/>
                  </a:lnTo>
                  <a:lnTo>
                    <a:pt x="244030" y="332708"/>
                  </a:lnTo>
                  <a:lnTo>
                    <a:pt x="244030" y="341947"/>
                  </a:lnTo>
                  <a:close/>
                </a:path>
              </a:pathLst>
            </a:custGeom>
            <a:solidFill>
              <a:srgbClr val="FF0000"/>
            </a:solidFill>
          </p:spPr>
          <p:txBody>
            <a:bodyPr wrap="square" lIns="0" tIns="0" rIns="0" bIns="0" rtlCol="0"/>
            <a:lstStyle/>
            <a:p>
              <a:pPr defTabSz="829178"/>
              <a:endParaRPr sz="1632">
                <a:solidFill>
                  <a:prstClr val="black"/>
                </a:solidFill>
                <a:latin typeface="Calibri"/>
              </a:endParaRPr>
            </a:p>
          </p:txBody>
        </p:sp>
      </p:grpSp>
      <p:grpSp>
        <p:nvGrpSpPr>
          <p:cNvPr id="6" name="object 6"/>
          <p:cNvGrpSpPr/>
          <p:nvPr/>
        </p:nvGrpSpPr>
        <p:grpSpPr>
          <a:xfrm>
            <a:off x="2727518" y="1046580"/>
            <a:ext cx="995015" cy="316124"/>
            <a:chOff x="1632013" y="1154144"/>
            <a:chExt cx="1097280" cy="348615"/>
          </a:xfrm>
        </p:grpSpPr>
        <p:sp>
          <p:nvSpPr>
            <p:cNvPr id="7" name="object 7"/>
            <p:cNvSpPr/>
            <p:nvPr/>
          </p:nvSpPr>
          <p:spPr>
            <a:xfrm>
              <a:off x="1632013" y="1170908"/>
              <a:ext cx="328295" cy="325755"/>
            </a:xfrm>
            <a:custGeom>
              <a:avLst/>
              <a:gdLst/>
              <a:ahLst/>
              <a:cxnLst/>
              <a:rect l="l" t="t" r="r" b="b"/>
              <a:pathLst>
                <a:path w="328294" h="325755">
                  <a:moveTo>
                    <a:pt x="144875" y="325183"/>
                  </a:moveTo>
                  <a:lnTo>
                    <a:pt x="0" y="325183"/>
                  </a:lnTo>
                  <a:lnTo>
                    <a:pt x="0" y="315944"/>
                  </a:lnTo>
                  <a:lnTo>
                    <a:pt x="12192" y="315944"/>
                  </a:lnTo>
                  <a:lnTo>
                    <a:pt x="21660" y="315086"/>
                  </a:lnTo>
                  <a:lnTo>
                    <a:pt x="46815" y="279725"/>
                  </a:lnTo>
                  <a:lnTo>
                    <a:pt x="47275" y="268700"/>
                  </a:lnTo>
                  <a:lnTo>
                    <a:pt x="47227" y="53737"/>
                  </a:lnTo>
                  <a:lnTo>
                    <a:pt x="34560" y="14144"/>
                  </a:lnTo>
                  <a:lnTo>
                    <a:pt x="12192" y="7715"/>
                  </a:lnTo>
                  <a:lnTo>
                    <a:pt x="0" y="7715"/>
                  </a:lnTo>
                  <a:lnTo>
                    <a:pt x="0" y="0"/>
                  </a:lnTo>
                  <a:lnTo>
                    <a:pt x="132683" y="0"/>
                  </a:lnTo>
                  <a:lnTo>
                    <a:pt x="167028" y="895"/>
                  </a:lnTo>
                  <a:lnTo>
                    <a:pt x="196774" y="3667"/>
                  </a:lnTo>
                  <a:lnTo>
                    <a:pt x="221931" y="8438"/>
                  </a:lnTo>
                  <a:lnTo>
                    <a:pt x="242506" y="15335"/>
                  </a:lnTo>
                  <a:lnTo>
                    <a:pt x="247942" y="18383"/>
                  </a:lnTo>
                  <a:lnTo>
                    <a:pt x="141827" y="18383"/>
                  </a:lnTo>
                  <a:lnTo>
                    <a:pt x="130992" y="18692"/>
                  </a:lnTo>
                  <a:lnTo>
                    <a:pt x="119157" y="19716"/>
                  </a:lnTo>
                  <a:lnTo>
                    <a:pt x="106465" y="21597"/>
                  </a:lnTo>
                  <a:lnTo>
                    <a:pt x="93059" y="24479"/>
                  </a:lnTo>
                  <a:lnTo>
                    <a:pt x="93059" y="300704"/>
                  </a:lnTo>
                  <a:lnTo>
                    <a:pt x="107346" y="303823"/>
                  </a:lnTo>
                  <a:lnTo>
                    <a:pt x="120491" y="306228"/>
                  </a:lnTo>
                  <a:lnTo>
                    <a:pt x="132492" y="307776"/>
                  </a:lnTo>
                  <a:lnTo>
                    <a:pt x="143351" y="308324"/>
                  </a:lnTo>
                  <a:lnTo>
                    <a:pt x="235897" y="308324"/>
                  </a:lnTo>
                  <a:lnTo>
                    <a:pt x="227838" y="312372"/>
                  </a:lnTo>
                  <a:lnTo>
                    <a:pt x="189580" y="322001"/>
                  </a:lnTo>
                  <a:lnTo>
                    <a:pt x="144875" y="325183"/>
                  </a:lnTo>
                  <a:close/>
                </a:path>
                <a:path w="328294" h="325755">
                  <a:moveTo>
                    <a:pt x="235897" y="308324"/>
                  </a:moveTo>
                  <a:lnTo>
                    <a:pt x="143351" y="308324"/>
                  </a:lnTo>
                  <a:lnTo>
                    <a:pt x="170576" y="305776"/>
                  </a:lnTo>
                  <a:lnTo>
                    <a:pt x="195060" y="298227"/>
                  </a:lnTo>
                  <a:lnTo>
                    <a:pt x="236410" y="268700"/>
                  </a:lnTo>
                  <a:lnTo>
                    <a:pt x="263890" y="222884"/>
                  </a:lnTo>
                  <a:lnTo>
                    <a:pt x="273081" y="163353"/>
                  </a:lnTo>
                  <a:lnTo>
                    <a:pt x="270780" y="130983"/>
                  </a:lnTo>
                  <a:lnTo>
                    <a:pt x="252427" y="77709"/>
                  </a:lnTo>
                  <a:lnTo>
                    <a:pt x="216716" y="39600"/>
                  </a:lnTo>
                  <a:lnTo>
                    <a:pt x="169290" y="20693"/>
                  </a:lnTo>
                  <a:lnTo>
                    <a:pt x="141827" y="18383"/>
                  </a:lnTo>
                  <a:lnTo>
                    <a:pt x="247942" y="18383"/>
                  </a:lnTo>
                  <a:lnTo>
                    <a:pt x="291892" y="53737"/>
                  </a:lnTo>
                  <a:lnTo>
                    <a:pt x="315087" y="91203"/>
                  </a:lnTo>
                  <a:lnTo>
                    <a:pt x="326517" y="135723"/>
                  </a:lnTo>
                  <a:lnTo>
                    <a:pt x="327945" y="160305"/>
                  </a:lnTo>
                  <a:lnTo>
                    <a:pt x="325374" y="192985"/>
                  </a:lnTo>
                  <a:lnTo>
                    <a:pt x="317658" y="222503"/>
                  </a:lnTo>
                  <a:lnTo>
                    <a:pt x="304800" y="249165"/>
                  </a:lnTo>
                  <a:lnTo>
                    <a:pt x="286797" y="273272"/>
                  </a:lnTo>
                  <a:lnTo>
                    <a:pt x="260095" y="296170"/>
                  </a:lnTo>
                  <a:lnTo>
                    <a:pt x="235897" y="308324"/>
                  </a:lnTo>
                  <a:close/>
                </a:path>
              </a:pathLst>
            </a:custGeom>
            <a:solidFill>
              <a:srgbClr val="FF0000"/>
            </a:solidFill>
          </p:spPr>
          <p:txBody>
            <a:bodyPr wrap="square" lIns="0" tIns="0" rIns="0" bIns="0" rtlCol="0"/>
            <a:lstStyle/>
            <a:p>
              <a:pPr defTabSz="829178"/>
              <a:endParaRPr sz="1632">
                <a:solidFill>
                  <a:prstClr val="black"/>
                </a:solidFill>
                <a:latin typeface="Calibri"/>
              </a:endParaRPr>
            </a:p>
          </p:txBody>
        </p:sp>
        <p:pic>
          <p:nvPicPr>
            <p:cNvPr id="8" name="object 8"/>
            <p:cNvPicPr/>
            <p:nvPr/>
          </p:nvPicPr>
          <p:blipFill>
            <a:blip r:embed="rId3" cstate="print"/>
            <a:stretch>
              <a:fillRect/>
            </a:stretch>
          </p:blipFill>
          <p:spPr>
            <a:xfrm>
              <a:off x="1981295" y="1270158"/>
              <a:ext cx="163258" cy="225932"/>
            </a:xfrm>
            <a:prstGeom prst="rect">
              <a:avLst/>
            </a:prstGeom>
          </p:spPr>
        </p:pic>
        <p:sp>
          <p:nvSpPr>
            <p:cNvPr id="9" name="object 9"/>
            <p:cNvSpPr/>
            <p:nvPr/>
          </p:nvSpPr>
          <p:spPr>
            <a:xfrm>
              <a:off x="2156745" y="1154144"/>
              <a:ext cx="109855" cy="342265"/>
            </a:xfrm>
            <a:custGeom>
              <a:avLst/>
              <a:gdLst/>
              <a:ahLst/>
              <a:cxnLst/>
              <a:rect l="l" t="t" r="r" b="b"/>
              <a:pathLst>
                <a:path w="109855" h="342265">
                  <a:moveTo>
                    <a:pt x="62484" y="48863"/>
                  </a:moveTo>
                  <a:lnTo>
                    <a:pt x="48768" y="48863"/>
                  </a:lnTo>
                  <a:lnTo>
                    <a:pt x="44196" y="47339"/>
                  </a:lnTo>
                  <a:lnTo>
                    <a:pt x="39624" y="41243"/>
                  </a:lnTo>
                  <a:lnTo>
                    <a:pt x="33528" y="36671"/>
                  </a:lnTo>
                  <a:lnTo>
                    <a:pt x="32004" y="30575"/>
                  </a:lnTo>
                  <a:lnTo>
                    <a:pt x="32004" y="18288"/>
                  </a:lnTo>
                  <a:lnTo>
                    <a:pt x="33528" y="12192"/>
                  </a:lnTo>
                  <a:lnTo>
                    <a:pt x="38100" y="7620"/>
                  </a:lnTo>
                  <a:lnTo>
                    <a:pt x="44196" y="3048"/>
                  </a:lnTo>
                  <a:lnTo>
                    <a:pt x="48768" y="0"/>
                  </a:lnTo>
                  <a:lnTo>
                    <a:pt x="62484" y="0"/>
                  </a:lnTo>
                  <a:lnTo>
                    <a:pt x="68580" y="3048"/>
                  </a:lnTo>
                  <a:lnTo>
                    <a:pt x="77724" y="12192"/>
                  </a:lnTo>
                  <a:lnTo>
                    <a:pt x="80772" y="18288"/>
                  </a:lnTo>
                  <a:lnTo>
                    <a:pt x="80772" y="30575"/>
                  </a:lnTo>
                  <a:lnTo>
                    <a:pt x="77724" y="36671"/>
                  </a:lnTo>
                  <a:lnTo>
                    <a:pt x="73152" y="41243"/>
                  </a:lnTo>
                  <a:lnTo>
                    <a:pt x="68580" y="47339"/>
                  </a:lnTo>
                  <a:lnTo>
                    <a:pt x="62484" y="48863"/>
                  </a:lnTo>
                  <a:close/>
                </a:path>
                <a:path w="109855" h="342265">
                  <a:moveTo>
                    <a:pt x="3048" y="151161"/>
                  </a:moveTo>
                  <a:lnTo>
                    <a:pt x="0" y="141922"/>
                  </a:lnTo>
                  <a:lnTo>
                    <a:pt x="65532" y="116014"/>
                  </a:lnTo>
                  <a:lnTo>
                    <a:pt x="76200" y="116014"/>
                  </a:lnTo>
                  <a:lnTo>
                    <a:pt x="76200" y="146494"/>
                  </a:lnTo>
                  <a:lnTo>
                    <a:pt x="15240" y="146494"/>
                  </a:lnTo>
                  <a:lnTo>
                    <a:pt x="9144" y="148113"/>
                  </a:lnTo>
                  <a:lnTo>
                    <a:pt x="3048" y="151161"/>
                  </a:lnTo>
                  <a:close/>
                </a:path>
                <a:path w="109855" h="342265">
                  <a:moveTo>
                    <a:pt x="99155" y="332708"/>
                  </a:moveTo>
                  <a:lnTo>
                    <a:pt x="21336" y="332708"/>
                  </a:lnTo>
                  <a:lnTo>
                    <a:pt x="24384" y="329660"/>
                  </a:lnTo>
                  <a:lnTo>
                    <a:pt x="27432" y="328136"/>
                  </a:lnTo>
                  <a:lnTo>
                    <a:pt x="33528" y="318992"/>
                  </a:lnTo>
                  <a:lnTo>
                    <a:pt x="34647" y="314706"/>
                  </a:lnTo>
                  <a:lnTo>
                    <a:pt x="35623" y="308705"/>
                  </a:lnTo>
                  <a:lnTo>
                    <a:pt x="36314" y="300990"/>
                  </a:lnTo>
                  <a:lnTo>
                    <a:pt x="36576" y="291560"/>
                  </a:lnTo>
                  <a:lnTo>
                    <a:pt x="36576" y="207549"/>
                  </a:lnTo>
                  <a:lnTo>
                    <a:pt x="36314" y="190952"/>
                  </a:lnTo>
                  <a:lnTo>
                    <a:pt x="35623" y="177641"/>
                  </a:lnTo>
                  <a:lnTo>
                    <a:pt x="34647" y="167473"/>
                  </a:lnTo>
                  <a:lnTo>
                    <a:pt x="33528" y="160305"/>
                  </a:lnTo>
                  <a:lnTo>
                    <a:pt x="33528" y="155733"/>
                  </a:lnTo>
                  <a:lnTo>
                    <a:pt x="32004" y="152685"/>
                  </a:lnTo>
                  <a:lnTo>
                    <a:pt x="28956" y="149637"/>
                  </a:lnTo>
                  <a:lnTo>
                    <a:pt x="25908" y="148113"/>
                  </a:lnTo>
                  <a:lnTo>
                    <a:pt x="22860" y="146494"/>
                  </a:lnTo>
                  <a:lnTo>
                    <a:pt x="76200" y="146494"/>
                  </a:lnTo>
                  <a:lnTo>
                    <a:pt x="76200" y="291560"/>
                  </a:lnTo>
                  <a:lnTo>
                    <a:pt x="76461" y="300990"/>
                  </a:lnTo>
                  <a:lnTo>
                    <a:pt x="91535" y="331184"/>
                  </a:lnTo>
                  <a:lnTo>
                    <a:pt x="99155" y="332708"/>
                  </a:lnTo>
                  <a:close/>
                </a:path>
                <a:path w="109855" h="342265">
                  <a:moveTo>
                    <a:pt x="109823" y="341947"/>
                  </a:moveTo>
                  <a:lnTo>
                    <a:pt x="3048" y="341947"/>
                  </a:lnTo>
                  <a:lnTo>
                    <a:pt x="3048" y="332708"/>
                  </a:lnTo>
                  <a:lnTo>
                    <a:pt x="109823" y="332708"/>
                  </a:lnTo>
                  <a:lnTo>
                    <a:pt x="109823" y="341947"/>
                  </a:lnTo>
                  <a:close/>
                </a:path>
              </a:pathLst>
            </a:custGeom>
            <a:solidFill>
              <a:srgbClr val="FF0000"/>
            </a:solidFill>
          </p:spPr>
          <p:txBody>
            <a:bodyPr wrap="square" lIns="0" tIns="0" rIns="0" bIns="0" rtlCol="0"/>
            <a:lstStyle/>
            <a:p>
              <a:pPr defTabSz="829178"/>
              <a:endParaRPr sz="1632">
                <a:solidFill>
                  <a:prstClr val="black"/>
                </a:solidFill>
                <a:latin typeface="Calibri"/>
              </a:endParaRPr>
            </a:p>
          </p:txBody>
        </p:sp>
        <p:pic>
          <p:nvPicPr>
            <p:cNvPr id="10" name="object 10"/>
            <p:cNvPicPr/>
            <p:nvPr/>
          </p:nvPicPr>
          <p:blipFill>
            <a:blip r:embed="rId4" cstate="print"/>
            <a:stretch>
              <a:fillRect/>
            </a:stretch>
          </p:blipFill>
          <p:spPr>
            <a:xfrm>
              <a:off x="2281808" y="1276254"/>
              <a:ext cx="237934" cy="225932"/>
            </a:xfrm>
            <a:prstGeom prst="rect">
              <a:avLst/>
            </a:prstGeom>
          </p:spPr>
        </p:pic>
        <p:pic>
          <p:nvPicPr>
            <p:cNvPr id="11" name="object 11"/>
            <p:cNvPicPr/>
            <p:nvPr/>
          </p:nvPicPr>
          <p:blipFill>
            <a:blip r:embed="rId5" cstate="print"/>
            <a:stretch>
              <a:fillRect/>
            </a:stretch>
          </p:blipFill>
          <p:spPr>
            <a:xfrm>
              <a:off x="2542603" y="1268634"/>
              <a:ext cx="186118" cy="233553"/>
            </a:xfrm>
            <a:prstGeom prst="rect">
              <a:avLst/>
            </a:prstGeom>
          </p:spPr>
        </p:pic>
      </p:grpSp>
      <p:pic>
        <p:nvPicPr>
          <p:cNvPr id="12" name="object 12"/>
          <p:cNvPicPr/>
          <p:nvPr/>
        </p:nvPicPr>
        <p:blipFill>
          <a:blip r:embed="rId6" cstate="print"/>
          <a:stretch>
            <a:fillRect/>
          </a:stretch>
        </p:blipFill>
        <p:spPr>
          <a:xfrm>
            <a:off x="3858916" y="1054871"/>
            <a:ext cx="2222631" cy="397228"/>
          </a:xfrm>
          <a:prstGeom prst="rect">
            <a:avLst/>
          </a:prstGeom>
        </p:spPr>
      </p:pic>
      <p:pic>
        <p:nvPicPr>
          <p:cNvPr id="13" name="object 13"/>
          <p:cNvPicPr/>
          <p:nvPr/>
        </p:nvPicPr>
        <p:blipFill>
          <a:blip r:embed="rId7" cstate="print"/>
          <a:stretch>
            <a:fillRect/>
          </a:stretch>
        </p:blipFill>
        <p:spPr>
          <a:xfrm>
            <a:off x="6161017" y="1697275"/>
            <a:ext cx="3373232" cy="3479564"/>
          </a:xfrm>
          <a:prstGeom prst="rect">
            <a:avLst/>
          </a:prstGeom>
        </p:spPr>
      </p:pic>
      <p:grpSp>
        <p:nvGrpSpPr>
          <p:cNvPr id="14" name="object 14"/>
          <p:cNvGrpSpPr/>
          <p:nvPr/>
        </p:nvGrpSpPr>
        <p:grpSpPr>
          <a:xfrm>
            <a:off x="1988944" y="5478281"/>
            <a:ext cx="264301" cy="126104"/>
            <a:chOff x="817530" y="6041326"/>
            <a:chExt cx="291465" cy="139065"/>
          </a:xfrm>
        </p:grpSpPr>
        <p:pic>
          <p:nvPicPr>
            <p:cNvPr id="15" name="object 15"/>
            <p:cNvPicPr/>
            <p:nvPr/>
          </p:nvPicPr>
          <p:blipFill>
            <a:blip r:embed="rId8" cstate="print"/>
            <a:stretch>
              <a:fillRect/>
            </a:stretch>
          </p:blipFill>
          <p:spPr>
            <a:xfrm>
              <a:off x="817530" y="6041326"/>
              <a:ext cx="187642" cy="137350"/>
            </a:xfrm>
            <a:prstGeom prst="rect">
              <a:avLst/>
            </a:prstGeom>
          </p:spPr>
        </p:pic>
        <p:pic>
          <p:nvPicPr>
            <p:cNvPr id="16" name="object 16"/>
            <p:cNvPicPr/>
            <p:nvPr/>
          </p:nvPicPr>
          <p:blipFill>
            <a:blip r:embed="rId9" cstate="print"/>
            <a:stretch>
              <a:fillRect/>
            </a:stretch>
          </p:blipFill>
          <p:spPr>
            <a:xfrm>
              <a:off x="1028033" y="6082569"/>
              <a:ext cx="80867" cy="97631"/>
            </a:xfrm>
            <a:prstGeom prst="rect">
              <a:avLst/>
            </a:prstGeom>
          </p:spPr>
        </p:pic>
      </p:grpSp>
      <p:pic>
        <p:nvPicPr>
          <p:cNvPr id="17" name="object 17"/>
          <p:cNvPicPr/>
          <p:nvPr/>
        </p:nvPicPr>
        <p:blipFill>
          <a:blip r:embed="rId10" cstate="print"/>
          <a:stretch>
            <a:fillRect/>
          </a:stretch>
        </p:blipFill>
        <p:spPr>
          <a:xfrm>
            <a:off x="2316730" y="5478281"/>
            <a:ext cx="1190908" cy="156421"/>
          </a:xfrm>
          <a:prstGeom prst="rect">
            <a:avLst/>
          </a:prstGeom>
        </p:spPr>
      </p:pic>
      <p:pic>
        <p:nvPicPr>
          <p:cNvPr id="18" name="object 18"/>
          <p:cNvPicPr/>
          <p:nvPr/>
        </p:nvPicPr>
        <p:blipFill>
          <a:blip r:embed="rId11" cstate="print"/>
          <a:stretch>
            <a:fillRect/>
          </a:stretch>
        </p:blipFill>
        <p:spPr>
          <a:xfrm>
            <a:off x="3565679" y="5478281"/>
            <a:ext cx="145279" cy="125931"/>
          </a:xfrm>
          <a:prstGeom prst="rect">
            <a:avLst/>
          </a:prstGeom>
        </p:spPr>
      </p:pic>
      <p:pic>
        <p:nvPicPr>
          <p:cNvPr id="19" name="object 19"/>
          <p:cNvPicPr/>
          <p:nvPr/>
        </p:nvPicPr>
        <p:blipFill>
          <a:blip r:embed="rId12" cstate="print"/>
          <a:stretch>
            <a:fillRect/>
          </a:stretch>
        </p:blipFill>
        <p:spPr>
          <a:xfrm>
            <a:off x="3757946" y="5515680"/>
            <a:ext cx="66420" cy="88532"/>
          </a:xfrm>
          <a:prstGeom prst="rect">
            <a:avLst/>
          </a:prstGeom>
        </p:spPr>
      </p:pic>
      <p:grpSp>
        <p:nvGrpSpPr>
          <p:cNvPr id="20" name="object 20"/>
          <p:cNvGrpSpPr/>
          <p:nvPr/>
        </p:nvGrpSpPr>
        <p:grpSpPr>
          <a:xfrm>
            <a:off x="3892083" y="5478281"/>
            <a:ext cx="312670" cy="126104"/>
            <a:chOff x="2916269" y="6041326"/>
            <a:chExt cx="344805" cy="139065"/>
          </a:xfrm>
        </p:grpSpPr>
        <p:pic>
          <p:nvPicPr>
            <p:cNvPr id="21" name="object 21"/>
            <p:cNvPicPr/>
            <p:nvPr/>
          </p:nvPicPr>
          <p:blipFill>
            <a:blip r:embed="rId13" cstate="print"/>
            <a:stretch>
              <a:fillRect/>
            </a:stretch>
          </p:blipFill>
          <p:spPr>
            <a:xfrm>
              <a:off x="2916269" y="6041326"/>
              <a:ext cx="76295" cy="137350"/>
            </a:xfrm>
            <a:prstGeom prst="rect">
              <a:avLst/>
            </a:prstGeom>
          </p:spPr>
        </p:pic>
        <p:pic>
          <p:nvPicPr>
            <p:cNvPr id="22" name="object 22"/>
            <p:cNvPicPr/>
            <p:nvPr/>
          </p:nvPicPr>
          <p:blipFill>
            <a:blip r:embed="rId14" cstate="print"/>
            <a:stretch>
              <a:fillRect/>
            </a:stretch>
          </p:blipFill>
          <p:spPr>
            <a:xfrm>
              <a:off x="3015424" y="6082569"/>
              <a:ext cx="73247" cy="97631"/>
            </a:xfrm>
            <a:prstGeom prst="rect">
              <a:avLst/>
            </a:prstGeom>
          </p:spPr>
        </p:pic>
        <p:pic>
          <p:nvPicPr>
            <p:cNvPr id="23" name="object 23"/>
            <p:cNvPicPr/>
            <p:nvPr/>
          </p:nvPicPr>
          <p:blipFill>
            <a:blip r:embed="rId15" cstate="print"/>
            <a:stretch>
              <a:fillRect/>
            </a:stretch>
          </p:blipFill>
          <p:spPr>
            <a:xfrm>
              <a:off x="3119151" y="6041326"/>
              <a:ext cx="141827" cy="138874"/>
            </a:xfrm>
            <a:prstGeom prst="rect">
              <a:avLst/>
            </a:prstGeom>
          </p:spPr>
        </p:pic>
      </p:grpSp>
      <p:pic>
        <p:nvPicPr>
          <p:cNvPr id="24" name="object 24"/>
          <p:cNvPicPr/>
          <p:nvPr/>
        </p:nvPicPr>
        <p:blipFill>
          <a:blip r:embed="rId16" cstate="print"/>
          <a:stretch>
            <a:fillRect/>
          </a:stretch>
        </p:blipFill>
        <p:spPr>
          <a:xfrm>
            <a:off x="4269705" y="5478281"/>
            <a:ext cx="686058" cy="125931"/>
          </a:xfrm>
          <a:prstGeom prst="rect">
            <a:avLst/>
          </a:prstGeom>
        </p:spPr>
      </p:pic>
      <p:grpSp>
        <p:nvGrpSpPr>
          <p:cNvPr id="25" name="object 25"/>
          <p:cNvGrpSpPr/>
          <p:nvPr/>
        </p:nvGrpSpPr>
        <p:grpSpPr>
          <a:xfrm>
            <a:off x="5013806" y="5515680"/>
            <a:ext cx="222842" cy="88676"/>
            <a:chOff x="4153280" y="6082569"/>
            <a:chExt cx="245745" cy="97790"/>
          </a:xfrm>
        </p:grpSpPr>
        <p:pic>
          <p:nvPicPr>
            <p:cNvPr id="26" name="object 26"/>
            <p:cNvPicPr/>
            <p:nvPr/>
          </p:nvPicPr>
          <p:blipFill>
            <a:blip r:embed="rId17" cstate="print"/>
            <a:stretch>
              <a:fillRect/>
            </a:stretch>
          </p:blipFill>
          <p:spPr>
            <a:xfrm>
              <a:off x="4153280" y="6082569"/>
              <a:ext cx="73247" cy="97631"/>
            </a:xfrm>
            <a:prstGeom prst="rect">
              <a:avLst/>
            </a:prstGeom>
          </p:spPr>
        </p:pic>
        <p:pic>
          <p:nvPicPr>
            <p:cNvPr id="27" name="object 27"/>
            <p:cNvPicPr/>
            <p:nvPr/>
          </p:nvPicPr>
          <p:blipFill>
            <a:blip r:embed="rId18" cstate="print"/>
            <a:stretch>
              <a:fillRect/>
            </a:stretch>
          </p:blipFill>
          <p:spPr>
            <a:xfrm>
              <a:off x="4257008" y="6082569"/>
              <a:ext cx="141827" cy="97631"/>
            </a:xfrm>
            <a:prstGeom prst="rect">
              <a:avLst/>
            </a:prstGeom>
          </p:spPr>
        </p:pic>
      </p:grpSp>
      <p:grpSp>
        <p:nvGrpSpPr>
          <p:cNvPr id="28" name="object 28"/>
          <p:cNvGrpSpPr/>
          <p:nvPr/>
        </p:nvGrpSpPr>
        <p:grpSpPr>
          <a:xfrm>
            <a:off x="5301514" y="5478280"/>
            <a:ext cx="496931" cy="156623"/>
            <a:chOff x="4470558" y="6041326"/>
            <a:chExt cx="548005" cy="172720"/>
          </a:xfrm>
        </p:grpSpPr>
        <p:pic>
          <p:nvPicPr>
            <p:cNvPr id="29" name="object 29"/>
            <p:cNvPicPr/>
            <p:nvPr/>
          </p:nvPicPr>
          <p:blipFill>
            <a:blip r:embed="rId19" cstate="print"/>
            <a:stretch>
              <a:fillRect/>
            </a:stretch>
          </p:blipFill>
          <p:spPr>
            <a:xfrm>
              <a:off x="4470558" y="6082569"/>
              <a:ext cx="80867" cy="131254"/>
            </a:xfrm>
            <a:prstGeom prst="rect">
              <a:avLst/>
            </a:prstGeom>
          </p:spPr>
        </p:pic>
        <p:sp>
          <p:nvSpPr>
            <p:cNvPr id="30" name="object 30"/>
            <p:cNvSpPr/>
            <p:nvPr/>
          </p:nvSpPr>
          <p:spPr>
            <a:xfrm>
              <a:off x="4575810" y="6041326"/>
              <a:ext cx="17145" cy="137795"/>
            </a:xfrm>
            <a:custGeom>
              <a:avLst/>
              <a:gdLst/>
              <a:ahLst/>
              <a:cxnLst/>
              <a:rect l="l" t="t" r="r" b="b"/>
              <a:pathLst>
                <a:path w="17145" h="137795">
                  <a:moveTo>
                    <a:pt x="13716" y="135826"/>
                  </a:moveTo>
                  <a:lnTo>
                    <a:pt x="1524" y="135826"/>
                  </a:lnTo>
                  <a:lnTo>
                    <a:pt x="1524" y="137350"/>
                  </a:lnTo>
                  <a:lnTo>
                    <a:pt x="13716" y="137350"/>
                  </a:lnTo>
                  <a:lnTo>
                    <a:pt x="13716" y="135826"/>
                  </a:lnTo>
                  <a:close/>
                </a:path>
                <a:path w="17145" h="137795">
                  <a:moveTo>
                    <a:pt x="16764" y="3492"/>
                  </a:moveTo>
                  <a:lnTo>
                    <a:pt x="15938" y="3492"/>
                  </a:lnTo>
                  <a:lnTo>
                    <a:pt x="15938" y="952"/>
                  </a:lnTo>
                  <a:lnTo>
                    <a:pt x="13716" y="952"/>
                  </a:lnTo>
                  <a:lnTo>
                    <a:pt x="13716" y="0"/>
                  </a:lnTo>
                  <a:lnTo>
                    <a:pt x="1524" y="0"/>
                  </a:lnTo>
                  <a:lnTo>
                    <a:pt x="1524" y="952"/>
                  </a:lnTo>
                  <a:lnTo>
                    <a:pt x="0" y="952"/>
                  </a:lnTo>
                  <a:lnTo>
                    <a:pt x="0" y="3492"/>
                  </a:lnTo>
                  <a:lnTo>
                    <a:pt x="0" y="134302"/>
                  </a:lnTo>
                  <a:lnTo>
                    <a:pt x="0" y="135572"/>
                  </a:lnTo>
                  <a:lnTo>
                    <a:pt x="15240" y="135572"/>
                  </a:lnTo>
                  <a:lnTo>
                    <a:pt x="15240" y="134302"/>
                  </a:lnTo>
                  <a:lnTo>
                    <a:pt x="16764" y="134302"/>
                  </a:lnTo>
                  <a:lnTo>
                    <a:pt x="16764" y="3492"/>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31" name="object 31"/>
            <p:cNvPicPr/>
            <p:nvPr/>
          </p:nvPicPr>
          <p:blipFill>
            <a:blip r:embed="rId20" cstate="print"/>
            <a:stretch>
              <a:fillRect/>
            </a:stretch>
          </p:blipFill>
          <p:spPr>
            <a:xfrm>
              <a:off x="4615433" y="6061138"/>
              <a:ext cx="305086" cy="119062"/>
            </a:xfrm>
            <a:prstGeom prst="rect">
              <a:avLst/>
            </a:prstGeom>
          </p:spPr>
        </p:pic>
        <p:pic>
          <p:nvPicPr>
            <p:cNvPr id="32" name="object 32"/>
            <p:cNvPicPr/>
            <p:nvPr/>
          </p:nvPicPr>
          <p:blipFill>
            <a:blip r:embed="rId21" cstate="print"/>
            <a:stretch>
              <a:fillRect/>
            </a:stretch>
          </p:blipFill>
          <p:spPr>
            <a:xfrm>
              <a:off x="4944903" y="6082569"/>
              <a:ext cx="73247" cy="123634"/>
            </a:xfrm>
            <a:prstGeom prst="rect">
              <a:avLst/>
            </a:prstGeom>
          </p:spPr>
        </p:pic>
      </p:grpSp>
      <p:grpSp>
        <p:nvGrpSpPr>
          <p:cNvPr id="33" name="object 33"/>
          <p:cNvGrpSpPr/>
          <p:nvPr/>
        </p:nvGrpSpPr>
        <p:grpSpPr>
          <a:xfrm>
            <a:off x="5860260" y="5478280"/>
            <a:ext cx="557968" cy="156623"/>
            <a:chOff x="5086730" y="6041326"/>
            <a:chExt cx="615315" cy="172720"/>
          </a:xfrm>
        </p:grpSpPr>
        <p:sp>
          <p:nvSpPr>
            <p:cNvPr id="34" name="object 34"/>
            <p:cNvSpPr/>
            <p:nvPr/>
          </p:nvSpPr>
          <p:spPr>
            <a:xfrm>
              <a:off x="5086730" y="6082569"/>
              <a:ext cx="62865" cy="97790"/>
            </a:xfrm>
            <a:custGeom>
              <a:avLst/>
              <a:gdLst/>
              <a:ahLst/>
              <a:cxnLst/>
              <a:rect l="l" t="t" r="r" b="b"/>
              <a:pathLst>
                <a:path w="62864" h="97789">
                  <a:moveTo>
                    <a:pt x="58007" y="83915"/>
                  </a:moveTo>
                  <a:lnTo>
                    <a:pt x="35147" y="83915"/>
                  </a:lnTo>
                  <a:lnTo>
                    <a:pt x="38195" y="82391"/>
                  </a:lnTo>
                  <a:lnTo>
                    <a:pt x="39719" y="82391"/>
                  </a:lnTo>
                  <a:lnTo>
                    <a:pt x="44291" y="77819"/>
                  </a:lnTo>
                  <a:lnTo>
                    <a:pt x="44291" y="76295"/>
                  </a:lnTo>
                  <a:lnTo>
                    <a:pt x="45815" y="74771"/>
                  </a:lnTo>
                  <a:lnTo>
                    <a:pt x="45815" y="65627"/>
                  </a:lnTo>
                  <a:lnTo>
                    <a:pt x="39719" y="59531"/>
                  </a:lnTo>
                  <a:lnTo>
                    <a:pt x="36671" y="58007"/>
                  </a:lnTo>
                  <a:lnTo>
                    <a:pt x="35147" y="56483"/>
                  </a:lnTo>
                  <a:lnTo>
                    <a:pt x="32099" y="56483"/>
                  </a:lnTo>
                  <a:lnTo>
                    <a:pt x="29051" y="54959"/>
                  </a:lnTo>
                  <a:lnTo>
                    <a:pt x="27527" y="53435"/>
                  </a:lnTo>
                  <a:lnTo>
                    <a:pt x="24479" y="53435"/>
                  </a:lnTo>
                  <a:lnTo>
                    <a:pt x="21336" y="51911"/>
                  </a:lnTo>
                  <a:lnTo>
                    <a:pt x="18288" y="50387"/>
                  </a:lnTo>
                  <a:lnTo>
                    <a:pt x="15240" y="48768"/>
                  </a:lnTo>
                  <a:lnTo>
                    <a:pt x="13716" y="47244"/>
                  </a:lnTo>
                  <a:lnTo>
                    <a:pt x="10668" y="45720"/>
                  </a:lnTo>
                  <a:lnTo>
                    <a:pt x="4572" y="39624"/>
                  </a:lnTo>
                  <a:lnTo>
                    <a:pt x="3048" y="36576"/>
                  </a:lnTo>
                  <a:lnTo>
                    <a:pt x="3048" y="33528"/>
                  </a:lnTo>
                  <a:lnTo>
                    <a:pt x="1524" y="30480"/>
                  </a:lnTo>
                  <a:lnTo>
                    <a:pt x="1524" y="22860"/>
                  </a:lnTo>
                  <a:lnTo>
                    <a:pt x="4572" y="16764"/>
                  </a:lnTo>
                  <a:lnTo>
                    <a:pt x="4572" y="13716"/>
                  </a:lnTo>
                  <a:lnTo>
                    <a:pt x="12192" y="6096"/>
                  </a:lnTo>
                  <a:lnTo>
                    <a:pt x="15240" y="4572"/>
                  </a:lnTo>
                  <a:lnTo>
                    <a:pt x="29051" y="0"/>
                  </a:lnTo>
                  <a:lnTo>
                    <a:pt x="38195" y="0"/>
                  </a:lnTo>
                  <a:lnTo>
                    <a:pt x="41243" y="1524"/>
                  </a:lnTo>
                  <a:lnTo>
                    <a:pt x="45815" y="1524"/>
                  </a:lnTo>
                  <a:lnTo>
                    <a:pt x="47339" y="3048"/>
                  </a:lnTo>
                  <a:lnTo>
                    <a:pt x="50387" y="3048"/>
                  </a:lnTo>
                  <a:lnTo>
                    <a:pt x="51911" y="4572"/>
                  </a:lnTo>
                  <a:lnTo>
                    <a:pt x="53435" y="4572"/>
                  </a:lnTo>
                  <a:lnTo>
                    <a:pt x="54959" y="6096"/>
                  </a:lnTo>
                  <a:lnTo>
                    <a:pt x="56483" y="6096"/>
                  </a:lnTo>
                  <a:lnTo>
                    <a:pt x="56483" y="9144"/>
                  </a:lnTo>
                  <a:lnTo>
                    <a:pt x="58007" y="9144"/>
                  </a:lnTo>
                  <a:lnTo>
                    <a:pt x="58007" y="12192"/>
                  </a:lnTo>
                  <a:lnTo>
                    <a:pt x="30575" y="12192"/>
                  </a:lnTo>
                  <a:lnTo>
                    <a:pt x="29051" y="13716"/>
                  </a:lnTo>
                  <a:lnTo>
                    <a:pt x="24479" y="13716"/>
                  </a:lnTo>
                  <a:lnTo>
                    <a:pt x="22955" y="15240"/>
                  </a:lnTo>
                  <a:lnTo>
                    <a:pt x="21336" y="16764"/>
                  </a:lnTo>
                  <a:lnTo>
                    <a:pt x="19812" y="16764"/>
                  </a:lnTo>
                  <a:lnTo>
                    <a:pt x="19812" y="18288"/>
                  </a:lnTo>
                  <a:lnTo>
                    <a:pt x="18288" y="19812"/>
                  </a:lnTo>
                  <a:lnTo>
                    <a:pt x="18288" y="21336"/>
                  </a:lnTo>
                  <a:lnTo>
                    <a:pt x="16764" y="24384"/>
                  </a:lnTo>
                  <a:lnTo>
                    <a:pt x="16764" y="27432"/>
                  </a:lnTo>
                  <a:lnTo>
                    <a:pt x="18288" y="30480"/>
                  </a:lnTo>
                  <a:lnTo>
                    <a:pt x="21336" y="33528"/>
                  </a:lnTo>
                  <a:lnTo>
                    <a:pt x="22955" y="35052"/>
                  </a:lnTo>
                  <a:lnTo>
                    <a:pt x="26003" y="38100"/>
                  </a:lnTo>
                  <a:lnTo>
                    <a:pt x="29051" y="39624"/>
                  </a:lnTo>
                  <a:lnTo>
                    <a:pt x="32099" y="39624"/>
                  </a:lnTo>
                  <a:lnTo>
                    <a:pt x="33623" y="41148"/>
                  </a:lnTo>
                  <a:lnTo>
                    <a:pt x="36671" y="42672"/>
                  </a:lnTo>
                  <a:lnTo>
                    <a:pt x="39719" y="42672"/>
                  </a:lnTo>
                  <a:lnTo>
                    <a:pt x="45815" y="45720"/>
                  </a:lnTo>
                  <a:lnTo>
                    <a:pt x="47339" y="47244"/>
                  </a:lnTo>
                  <a:lnTo>
                    <a:pt x="50387" y="48768"/>
                  </a:lnTo>
                  <a:lnTo>
                    <a:pt x="53435" y="50387"/>
                  </a:lnTo>
                  <a:lnTo>
                    <a:pt x="54959" y="51911"/>
                  </a:lnTo>
                  <a:lnTo>
                    <a:pt x="58007" y="53435"/>
                  </a:lnTo>
                  <a:lnTo>
                    <a:pt x="59531" y="56483"/>
                  </a:lnTo>
                  <a:lnTo>
                    <a:pt x="59531" y="59531"/>
                  </a:lnTo>
                  <a:lnTo>
                    <a:pt x="62579" y="65627"/>
                  </a:lnTo>
                  <a:lnTo>
                    <a:pt x="62579" y="73247"/>
                  </a:lnTo>
                  <a:lnTo>
                    <a:pt x="61055" y="77819"/>
                  </a:lnTo>
                  <a:lnTo>
                    <a:pt x="58007" y="83915"/>
                  </a:lnTo>
                  <a:close/>
                </a:path>
                <a:path w="62864" h="97789">
                  <a:moveTo>
                    <a:pt x="56483" y="19812"/>
                  </a:moveTo>
                  <a:lnTo>
                    <a:pt x="53435" y="19812"/>
                  </a:lnTo>
                  <a:lnTo>
                    <a:pt x="50387" y="16764"/>
                  </a:lnTo>
                  <a:lnTo>
                    <a:pt x="48863" y="16764"/>
                  </a:lnTo>
                  <a:lnTo>
                    <a:pt x="45815" y="15240"/>
                  </a:lnTo>
                  <a:lnTo>
                    <a:pt x="44291" y="15240"/>
                  </a:lnTo>
                  <a:lnTo>
                    <a:pt x="42767" y="13716"/>
                  </a:lnTo>
                  <a:lnTo>
                    <a:pt x="39719" y="13716"/>
                  </a:lnTo>
                  <a:lnTo>
                    <a:pt x="36671" y="12192"/>
                  </a:lnTo>
                  <a:lnTo>
                    <a:pt x="58007" y="12192"/>
                  </a:lnTo>
                  <a:lnTo>
                    <a:pt x="58007" y="16764"/>
                  </a:lnTo>
                  <a:lnTo>
                    <a:pt x="56483" y="18288"/>
                  </a:lnTo>
                  <a:lnTo>
                    <a:pt x="56483" y="19812"/>
                  </a:lnTo>
                  <a:close/>
                </a:path>
                <a:path w="62864" h="97789">
                  <a:moveTo>
                    <a:pt x="45815" y="94583"/>
                  </a:moveTo>
                  <a:lnTo>
                    <a:pt x="9144" y="94583"/>
                  </a:lnTo>
                  <a:lnTo>
                    <a:pt x="6096" y="93059"/>
                  </a:lnTo>
                  <a:lnTo>
                    <a:pt x="4572" y="91535"/>
                  </a:lnTo>
                  <a:lnTo>
                    <a:pt x="3048" y="91535"/>
                  </a:lnTo>
                  <a:lnTo>
                    <a:pt x="3048" y="90011"/>
                  </a:lnTo>
                  <a:lnTo>
                    <a:pt x="1524" y="90011"/>
                  </a:lnTo>
                  <a:lnTo>
                    <a:pt x="0" y="88487"/>
                  </a:lnTo>
                  <a:lnTo>
                    <a:pt x="0" y="76295"/>
                  </a:lnTo>
                  <a:lnTo>
                    <a:pt x="4572" y="76295"/>
                  </a:lnTo>
                  <a:lnTo>
                    <a:pt x="6096" y="77819"/>
                  </a:lnTo>
                  <a:lnTo>
                    <a:pt x="7620" y="77819"/>
                  </a:lnTo>
                  <a:lnTo>
                    <a:pt x="9144" y="79343"/>
                  </a:lnTo>
                  <a:lnTo>
                    <a:pt x="10668" y="79343"/>
                  </a:lnTo>
                  <a:lnTo>
                    <a:pt x="12192" y="80867"/>
                  </a:lnTo>
                  <a:lnTo>
                    <a:pt x="15240" y="82391"/>
                  </a:lnTo>
                  <a:lnTo>
                    <a:pt x="18288" y="82391"/>
                  </a:lnTo>
                  <a:lnTo>
                    <a:pt x="21336" y="83915"/>
                  </a:lnTo>
                  <a:lnTo>
                    <a:pt x="58007" y="83915"/>
                  </a:lnTo>
                  <a:lnTo>
                    <a:pt x="51911" y="90011"/>
                  </a:lnTo>
                  <a:lnTo>
                    <a:pt x="48863" y="91535"/>
                  </a:lnTo>
                  <a:lnTo>
                    <a:pt x="45815" y="94583"/>
                  </a:lnTo>
                  <a:close/>
                </a:path>
                <a:path w="62864" h="97789">
                  <a:moveTo>
                    <a:pt x="32099" y="97631"/>
                  </a:moveTo>
                  <a:lnTo>
                    <a:pt x="21336" y="97631"/>
                  </a:lnTo>
                  <a:lnTo>
                    <a:pt x="18288" y="96107"/>
                  </a:lnTo>
                  <a:lnTo>
                    <a:pt x="13716" y="96107"/>
                  </a:lnTo>
                  <a:lnTo>
                    <a:pt x="10668" y="94583"/>
                  </a:lnTo>
                  <a:lnTo>
                    <a:pt x="41243" y="94583"/>
                  </a:lnTo>
                  <a:lnTo>
                    <a:pt x="32099" y="97631"/>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35" name="object 35"/>
            <p:cNvPicPr/>
            <p:nvPr/>
          </p:nvPicPr>
          <p:blipFill>
            <a:blip r:embed="rId22" cstate="print"/>
            <a:stretch>
              <a:fillRect/>
            </a:stretch>
          </p:blipFill>
          <p:spPr>
            <a:xfrm>
              <a:off x="5172170" y="6082569"/>
              <a:ext cx="80867" cy="131254"/>
            </a:xfrm>
            <a:prstGeom prst="rect">
              <a:avLst/>
            </a:prstGeom>
          </p:spPr>
        </p:pic>
        <p:sp>
          <p:nvSpPr>
            <p:cNvPr id="36" name="object 36"/>
            <p:cNvSpPr/>
            <p:nvPr/>
          </p:nvSpPr>
          <p:spPr>
            <a:xfrm>
              <a:off x="5275897" y="6047422"/>
              <a:ext cx="20320" cy="131445"/>
            </a:xfrm>
            <a:custGeom>
              <a:avLst/>
              <a:gdLst/>
              <a:ahLst/>
              <a:cxnLst/>
              <a:rect l="l" t="t" r="r" b="b"/>
              <a:pathLst>
                <a:path w="20320" h="131445">
                  <a:moveTo>
                    <a:pt x="16764" y="38195"/>
                  </a:moveTo>
                  <a:lnTo>
                    <a:pt x="3048" y="38195"/>
                  </a:lnTo>
                  <a:lnTo>
                    <a:pt x="4572" y="36671"/>
                  </a:lnTo>
                  <a:lnTo>
                    <a:pt x="15240" y="36671"/>
                  </a:lnTo>
                  <a:lnTo>
                    <a:pt x="16764" y="38195"/>
                  </a:lnTo>
                  <a:close/>
                </a:path>
                <a:path w="20320" h="131445">
                  <a:moveTo>
                    <a:pt x="18288" y="129730"/>
                  </a:moveTo>
                  <a:lnTo>
                    <a:pt x="1524" y="129730"/>
                  </a:lnTo>
                  <a:lnTo>
                    <a:pt x="1524" y="38195"/>
                  </a:lnTo>
                  <a:lnTo>
                    <a:pt x="18288" y="38195"/>
                  </a:lnTo>
                  <a:lnTo>
                    <a:pt x="18288" y="129730"/>
                  </a:lnTo>
                  <a:close/>
                </a:path>
                <a:path w="20320" h="131445">
                  <a:moveTo>
                    <a:pt x="15240" y="131254"/>
                  </a:moveTo>
                  <a:lnTo>
                    <a:pt x="4572" y="131254"/>
                  </a:lnTo>
                  <a:lnTo>
                    <a:pt x="3048" y="129730"/>
                  </a:lnTo>
                  <a:lnTo>
                    <a:pt x="16764" y="129730"/>
                  </a:lnTo>
                  <a:lnTo>
                    <a:pt x="15240" y="131254"/>
                  </a:lnTo>
                  <a:close/>
                </a:path>
                <a:path w="20320" h="131445">
                  <a:moveTo>
                    <a:pt x="13716" y="19812"/>
                  </a:moveTo>
                  <a:lnTo>
                    <a:pt x="3048" y="19812"/>
                  </a:lnTo>
                  <a:lnTo>
                    <a:pt x="1524" y="18288"/>
                  </a:lnTo>
                  <a:lnTo>
                    <a:pt x="1524" y="16764"/>
                  </a:lnTo>
                  <a:lnTo>
                    <a:pt x="0" y="13716"/>
                  </a:lnTo>
                  <a:lnTo>
                    <a:pt x="0" y="6096"/>
                  </a:lnTo>
                  <a:lnTo>
                    <a:pt x="1524" y="3048"/>
                  </a:lnTo>
                  <a:lnTo>
                    <a:pt x="3048" y="1524"/>
                  </a:lnTo>
                  <a:lnTo>
                    <a:pt x="6096" y="0"/>
                  </a:lnTo>
                  <a:lnTo>
                    <a:pt x="13716" y="0"/>
                  </a:lnTo>
                  <a:lnTo>
                    <a:pt x="16764" y="1524"/>
                  </a:lnTo>
                  <a:lnTo>
                    <a:pt x="18288" y="3048"/>
                  </a:lnTo>
                  <a:lnTo>
                    <a:pt x="19812" y="3048"/>
                  </a:lnTo>
                  <a:lnTo>
                    <a:pt x="19812" y="16764"/>
                  </a:lnTo>
                  <a:lnTo>
                    <a:pt x="18288" y="18288"/>
                  </a:lnTo>
                  <a:lnTo>
                    <a:pt x="16764" y="18288"/>
                  </a:lnTo>
                  <a:lnTo>
                    <a:pt x="13716" y="19812"/>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37" name="object 37"/>
            <p:cNvPicPr/>
            <p:nvPr/>
          </p:nvPicPr>
          <p:blipFill>
            <a:blip r:embed="rId23" cstate="print"/>
            <a:stretch>
              <a:fillRect/>
            </a:stretch>
          </p:blipFill>
          <p:spPr>
            <a:xfrm>
              <a:off x="5323141" y="6082569"/>
              <a:ext cx="76295" cy="96107"/>
            </a:xfrm>
            <a:prstGeom prst="rect">
              <a:avLst/>
            </a:prstGeom>
          </p:spPr>
        </p:pic>
        <p:pic>
          <p:nvPicPr>
            <p:cNvPr id="38" name="object 38"/>
            <p:cNvPicPr/>
            <p:nvPr/>
          </p:nvPicPr>
          <p:blipFill>
            <a:blip r:embed="rId24" cstate="print"/>
            <a:stretch>
              <a:fillRect/>
            </a:stretch>
          </p:blipFill>
          <p:spPr>
            <a:xfrm>
              <a:off x="5423820" y="6041326"/>
              <a:ext cx="80867" cy="138874"/>
            </a:xfrm>
            <a:prstGeom prst="rect">
              <a:avLst/>
            </a:prstGeom>
          </p:spPr>
        </p:pic>
        <p:sp>
          <p:nvSpPr>
            <p:cNvPr id="39" name="object 39"/>
            <p:cNvSpPr/>
            <p:nvPr/>
          </p:nvSpPr>
          <p:spPr>
            <a:xfrm>
              <a:off x="5535155" y="6041326"/>
              <a:ext cx="15240" cy="137795"/>
            </a:xfrm>
            <a:custGeom>
              <a:avLst/>
              <a:gdLst/>
              <a:ahLst/>
              <a:cxnLst/>
              <a:rect l="l" t="t" r="r" b="b"/>
              <a:pathLst>
                <a:path w="15239" h="137795">
                  <a:moveTo>
                    <a:pt x="15240" y="1524"/>
                  </a:moveTo>
                  <a:lnTo>
                    <a:pt x="13716" y="1524"/>
                  </a:lnTo>
                  <a:lnTo>
                    <a:pt x="13716" y="0"/>
                  </a:lnTo>
                  <a:lnTo>
                    <a:pt x="1524" y="0"/>
                  </a:lnTo>
                  <a:lnTo>
                    <a:pt x="1524" y="1524"/>
                  </a:lnTo>
                  <a:lnTo>
                    <a:pt x="0" y="1524"/>
                  </a:lnTo>
                  <a:lnTo>
                    <a:pt x="0" y="135826"/>
                  </a:lnTo>
                  <a:lnTo>
                    <a:pt x="1524" y="135826"/>
                  </a:lnTo>
                  <a:lnTo>
                    <a:pt x="1524" y="137350"/>
                  </a:lnTo>
                  <a:lnTo>
                    <a:pt x="13716" y="137350"/>
                  </a:lnTo>
                  <a:lnTo>
                    <a:pt x="13716" y="135826"/>
                  </a:lnTo>
                  <a:lnTo>
                    <a:pt x="15240" y="135826"/>
                  </a:lnTo>
                  <a:lnTo>
                    <a:pt x="15240" y="1524"/>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40" name="object 40"/>
            <p:cNvPicPr/>
            <p:nvPr/>
          </p:nvPicPr>
          <p:blipFill>
            <a:blip r:embed="rId25" cstate="print"/>
            <a:stretch>
              <a:fillRect/>
            </a:stretch>
          </p:blipFill>
          <p:spPr>
            <a:xfrm>
              <a:off x="5574792" y="6082569"/>
              <a:ext cx="126682" cy="123634"/>
            </a:xfrm>
            <a:prstGeom prst="rect">
              <a:avLst/>
            </a:prstGeom>
          </p:spPr>
        </p:pic>
      </p:grpSp>
      <p:grpSp>
        <p:nvGrpSpPr>
          <p:cNvPr id="41" name="object 41"/>
          <p:cNvGrpSpPr/>
          <p:nvPr/>
        </p:nvGrpSpPr>
        <p:grpSpPr>
          <a:xfrm>
            <a:off x="6485426" y="5478281"/>
            <a:ext cx="754322" cy="126104"/>
            <a:chOff x="5776150" y="6041326"/>
            <a:chExt cx="831850" cy="139065"/>
          </a:xfrm>
        </p:grpSpPr>
        <p:pic>
          <p:nvPicPr>
            <p:cNvPr id="42" name="object 42"/>
            <p:cNvPicPr/>
            <p:nvPr/>
          </p:nvPicPr>
          <p:blipFill>
            <a:blip r:embed="rId26" cstate="print"/>
            <a:stretch>
              <a:fillRect/>
            </a:stretch>
          </p:blipFill>
          <p:spPr>
            <a:xfrm>
              <a:off x="5776150" y="6082569"/>
              <a:ext cx="141922" cy="97631"/>
            </a:xfrm>
            <a:prstGeom prst="rect">
              <a:avLst/>
            </a:prstGeom>
          </p:spPr>
        </p:pic>
        <p:pic>
          <p:nvPicPr>
            <p:cNvPr id="43" name="object 43"/>
            <p:cNvPicPr/>
            <p:nvPr/>
          </p:nvPicPr>
          <p:blipFill>
            <a:blip r:embed="rId27" cstate="print"/>
            <a:stretch>
              <a:fillRect/>
            </a:stretch>
          </p:blipFill>
          <p:spPr>
            <a:xfrm>
              <a:off x="5937884" y="6082569"/>
              <a:ext cx="71628" cy="97631"/>
            </a:xfrm>
            <a:prstGeom prst="rect">
              <a:avLst/>
            </a:prstGeom>
          </p:spPr>
        </p:pic>
        <p:pic>
          <p:nvPicPr>
            <p:cNvPr id="44" name="object 44"/>
            <p:cNvPicPr/>
            <p:nvPr/>
          </p:nvPicPr>
          <p:blipFill>
            <a:blip r:embed="rId28" cstate="print"/>
            <a:stretch>
              <a:fillRect/>
            </a:stretch>
          </p:blipFill>
          <p:spPr>
            <a:xfrm>
              <a:off x="6033992" y="6041326"/>
              <a:ext cx="80772" cy="138874"/>
            </a:xfrm>
            <a:prstGeom prst="rect">
              <a:avLst/>
            </a:prstGeom>
          </p:spPr>
        </p:pic>
        <p:sp>
          <p:nvSpPr>
            <p:cNvPr id="45" name="object 45"/>
            <p:cNvSpPr/>
            <p:nvPr/>
          </p:nvSpPr>
          <p:spPr>
            <a:xfrm>
              <a:off x="6140666" y="6084099"/>
              <a:ext cx="194310" cy="94615"/>
            </a:xfrm>
            <a:custGeom>
              <a:avLst/>
              <a:gdLst/>
              <a:ahLst/>
              <a:cxnLst/>
              <a:rect l="l" t="t" r="r" b="b"/>
              <a:pathLst>
                <a:path w="194310" h="94614">
                  <a:moveTo>
                    <a:pt x="47332" y="38100"/>
                  </a:moveTo>
                  <a:lnTo>
                    <a:pt x="1612" y="38100"/>
                  </a:lnTo>
                  <a:lnTo>
                    <a:pt x="1612" y="39624"/>
                  </a:lnTo>
                  <a:lnTo>
                    <a:pt x="0" y="39624"/>
                  </a:lnTo>
                  <a:lnTo>
                    <a:pt x="0" y="48869"/>
                  </a:lnTo>
                  <a:lnTo>
                    <a:pt x="1612" y="48869"/>
                  </a:lnTo>
                  <a:lnTo>
                    <a:pt x="1612" y="50393"/>
                  </a:lnTo>
                  <a:lnTo>
                    <a:pt x="47332" y="50393"/>
                  </a:lnTo>
                  <a:lnTo>
                    <a:pt x="47332" y="44196"/>
                  </a:lnTo>
                  <a:lnTo>
                    <a:pt x="47332" y="38100"/>
                  </a:lnTo>
                  <a:close/>
                </a:path>
                <a:path w="194310" h="94614">
                  <a:moveTo>
                    <a:pt x="193738" y="1524"/>
                  </a:moveTo>
                  <a:lnTo>
                    <a:pt x="192214" y="1524"/>
                  </a:lnTo>
                  <a:lnTo>
                    <a:pt x="192214" y="0"/>
                  </a:lnTo>
                  <a:lnTo>
                    <a:pt x="178498" y="0"/>
                  </a:lnTo>
                  <a:lnTo>
                    <a:pt x="178498" y="1524"/>
                  </a:lnTo>
                  <a:lnTo>
                    <a:pt x="176974" y="1524"/>
                  </a:lnTo>
                  <a:lnTo>
                    <a:pt x="176974" y="3048"/>
                  </a:lnTo>
                  <a:lnTo>
                    <a:pt x="155638" y="76288"/>
                  </a:lnTo>
                  <a:lnTo>
                    <a:pt x="140957" y="25908"/>
                  </a:lnTo>
                  <a:lnTo>
                    <a:pt x="134302" y="3048"/>
                  </a:lnTo>
                  <a:lnTo>
                    <a:pt x="134302" y="1524"/>
                  </a:lnTo>
                  <a:lnTo>
                    <a:pt x="132778" y="1524"/>
                  </a:lnTo>
                  <a:lnTo>
                    <a:pt x="132778" y="0"/>
                  </a:lnTo>
                  <a:lnTo>
                    <a:pt x="120586" y="0"/>
                  </a:lnTo>
                  <a:lnTo>
                    <a:pt x="117538" y="3048"/>
                  </a:lnTo>
                  <a:lnTo>
                    <a:pt x="99161" y="76288"/>
                  </a:lnTo>
                  <a:lnTo>
                    <a:pt x="97637" y="76288"/>
                  </a:lnTo>
                  <a:lnTo>
                    <a:pt x="76301" y="3048"/>
                  </a:lnTo>
                  <a:lnTo>
                    <a:pt x="76301" y="1524"/>
                  </a:lnTo>
                  <a:lnTo>
                    <a:pt x="74777" y="0"/>
                  </a:lnTo>
                  <a:lnTo>
                    <a:pt x="61061" y="0"/>
                  </a:lnTo>
                  <a:lnTo>
                    <a:pt x="61061" y="1524"/>
                  </a:lnTo>
                  <a:lnTo>
                    <a:pt x="59537" y="1524"/>
                  </a:lnTo>
                  <a:lnTo>
                    <a:pt x="59537" y="4572"/>
                  </a:lnTo>
                  <a:lnTo>
                    <a:pt x="61061" y="4572"/>
                  </a:lnTo>
                  <a:lnTo>
                    <a:pt x="61061" y="7620"/>
                  </a:lnTo>
                  <a:lnTo>
                    <a:pt x="86969" y="91528"/>
                  </a:lnTo>
                  <a:lnTo>
                    <a:pt x="86969" y="93052"/>
                  </a:lnTo>
                  <a:lnTo>
                    <a:pt x="90017" y="93052"/>
                  </a:lnTo>
                  <a:lnTo>
                    <a:pt x="90017" y="94576"/>
                  </a:lnTo>
                  <a:lnTo>
                    <a:pt x="105257" y="94576"/>
                  </a:lnTo>
                  <a:lnTo>
                    <a:pt x="105257" y="93052"/>
                  </a:lnTo>
                  <a:lnTo>
                    <a:pt x="106781" y="93052"/>
                  </a:lnTo>
                  <a:lnTo>
                    <a:pt x="108305" y="91528"/>
                  </a:lnTo>
                  <a:lnTo>
                    <a:pt x="112306" y="76288"/>
                  </a:lnTo>
                  <a:lnTo>
                    <a:pt x="125158" y="27432"/>
                  </a:lnTo>
                  <a:lnTo>
                    <a:pt x="125158" y="25908"/>
                  </a:lnTo>
                  <a:lnTo>
                    <a:pt x="126682" y="27432"/>
                  </a:lnTo>
                  <a:lnTo>
                    <a:pt x="144970" y="91528"/>
                  </a:lnTo>
                  <a:lnTo>
                    <a:pt x="144970" y="93052"/>
                  </a:lnTo>
                  <a:lnTo>
                    <a:pt x="148018" y="93052"/>
                  </a:lnTo>
                  <a:lnTo>
                    <a:pt x="148018" y="94576"/>
                  </a:lnTo>
                  <a:lnTo>
                    <a:pt x="163258" y="94576"/>
                  </a:lnTo>
                  <a:lnTo>
                    <a:pt x="163258" y="93052"/>
                  </a:lnTo>
                  <a:lnTo>
                    <a:pt x="164782" y="93052"/>
                  </a:lnTo>
                  <a:lnTo>
                    <a:pt x="166306" y="91528"/>
                  </a:lnTo>
                  <a:lnTo>
                    <a:pt x="171018" y="76288"/>
                  </a:lnTo>
                  <a:lnTo>
                    <a:pt x="192214" y="7620"/>
                  </a:lnTo>
                  <a:lnTo>
                    <a:pt x="192214" y="4572"/>
                  </a:lnTo>
                  <a:lnTo>
                    <a:pt x="193738" y="4572"/>
                  </a:lnTo>
                  <a:lnTo>
                    <a:pt x="193738" y="1524"/>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46" name="object 46"/>
            <p:cNvPicPr/>
            <p:nvPr/>
          </p:nvPicPr>
          <p:blipFill>
            <a:blip r:embed="rId29" cstate="print"/>
            <a:stretch>
              <a:fillRect/>
            </a:stretch>
          </p:blipFill>
          <p:spPr>
            <a:xfrm>
              <a:off x="6354222" y="6047422"/>
              <a:ext cx="253269" cy="132778"/>
            </a:xfrm>
            <a:prstGeom prst="rect">
              <a:avLst/>
            </a:prstGeom>
          </p:spPr>
        </p:pic>
      </p:grpSp>
      <p:grpSp>
        <p:nvGrpSpPr>
          <p:cNvPr id="47" name="object 47"/>
          <p:cNvGrpSpPr/>
          <p:nvPr/>
        </p:nvGrpSpPr>
        <p:grpSpPr>
          <a:xfrm>
            <a:off x="7305622" y="5478280"/>
            <a:ext cx="388678" cy="149713"/>
            <a:chOff x="6680644" y="6041326"/>
            <a:chExt cx="428625" cy="165100"/>
          </a:xfrm>
        </p:grpSpPr>
        <p:pic>
          <p:nvPicPr>
            <p:cNvPr id="48" name="object 48"/>
            <p:cNvPicPr/>
            <p:nvPr/>
          </p:nvPicPr>
          <p:blipFill>
            <a:blip r:embed="rId30" cstate="print"/>
            <a:stretch>
              <a:fillRect/>
            </a:stretch>
          </p:blipFill>
          <p:spPr>
            <a:xfrm>
              <a:off x="6680644" y="6041326"/>
              <a:ext cx="76295" cy="137350"/>
            </a:xfrm>
            <a:prstGeom prst="rect">
              <a:avLst/>
            </a:prstGeom>
          </p:spPr>
        </p:pic>
        <p:pic>
          <p:nvPicPr>
            <p:cNvPr id="49" name="object 49"/>
            <p:cNvPicPr/>
            <p:nvPr/>
          </p:nvPicPr>
          <p:blipFill>
            <a:blip r:embed="rId31" cstate="print"/>
            <a:stretch>
              <a:fillRect/>
            </a:stretch>
          </p:blipFill>
          <p:spPr>
            <a:xfrm>
              <a:off x="6781324" y="6082569"/>
              <a:ext cx="172402" cy="97631"/>
            </a:xfrm>
            <a:prstGeom prst="rect">
              <a:avLst/>
            </a:prstGeom>
          </p:spPr>
        </p:pic>
        <p:pic>
          <p:nvPicPr>
            <p:cNvPr id="50" name="object 50"/>
            <p:cNvPicPr/>
            <p:nvPr/>
          </p:nvPicPr>
          <p:blipFill>
            <a:blip r:embed="rId32" cstate="print"/>
            <a:stretch>
              <a:fillRect/>
            </a:stretch>
          </p:blipFill>
          <p:spPr>
            <a:xfrm>
              <a:off x="6978110" y="6041326"/>
              <a:ext cx="131159" cy="164878"/>
            </a:xfrm>
            <a:prstGeom prst="rect">
              <a:avLst/>
            </a:prstGeom>
          </p:spPr>
        </p:pic>
      </p:grpSp>
      <p:pic>
        <p:nvPicPr>
          <p:cNvPr id="51" name="object 51"/>
          <p:cNvPicPr/>
          <p:nvPr/>
        </p:nvPicPr>
        <p:blipFill>
          <a:blip r:embed="rId33" cstate="print"/>
          <a:stretch>
            <a:fillRect/>
          </a:stretch>
        </p:blipFill>
        <p:spPr>
          <a:xfrm>
            <a:off x="1995854" y="5713560"/>
            <a:ext cx="940513" cy="109348"/>
          </a:xfrm>
          <a:prstGeom prst="rect">
            <a:avLst/>
          </a:prstGeom>
        </p:spPr>
      </p:pic>
      <p:pic>
        <p:nvPicPr>
          <p:cNvPr id="52" name="object 52"/>
          <p:cNvPicPr/>
          <p:nvPr/>
        </p:nvPicPr>
        <p:blipFill>
          <a:blip r:embed="rId34" cstate="print"/>
          <a:stretch>
            <a:fillRect/>
          </a:stretch>
        </p:blipFill>
        <p:spPr>
          <a:xfrm>
            <a:off x="2998643" y="5696977"/>
            <a:ext cx="698496" cy="156421"/>
          </a:xfrm>
          <a:prstGeom prst="rect">
            <a:avLst/>
          </a:prstGeom>
        </p:spPr>
      </p:pic>
      <p:grpSp>
        <p:nvGrpSpPr>
          <p:cNvPr id="53" name="object 53"/>
          <p:cNvGrpSpPr/>
          <p:nvPr/>
        </p:nvGrpSpPr>
        <p:grpSpPr>
          <a:xfrm>
            <a:off x="3757946" y="5696977"/>
            <a:ext cx="257391" cy="126104"/>
            <a:chOff x="2768346" y="6282499"/>
            <a:chExt cx="283845" cy="139065"/>
          </a:xfrm>
        </p:grpSpPr>
        <p:pic>
          <p:nvPicPr>
            <p:cNvPr id="54" name="object 54"/>
            <p:cNvPicPr/>
            <p:nvPr/>
          </p:nvPicPr>
          <p:blipFill>
            <a:blip r:embed="rId35" cstate="print"/>
            <a:stretch>
              <a:fillRect/>
            </a:stretch>
          </p:blipFill>
          <p:spPr>
            <a:xfrm>
              <a:off x="2870549" y="6323742"/>
              <a:ext cx="76295" cy="96107"/>
            </a:xfrm>
            <a:prstGeom prst="rect">
              <a:avLst/>
            </a:prstGeom>
          </p:spPr>
        </p:pic>
        <p:pic>
          <p:nvPicPr>
            <p:cNvPr id="55" name="object 55"/>
            <p:cNvPicPr/>
            <p:nvPr/>
          </p:nvPicPr>
          <p:blipFill>
            <a:blip r:embed="rId36" cstate="print"/>
            <a:stretch>
              <a:fillRect/>
            </a:stretch>
          </p:blipFill>
          <p:spPr>
            <a:xfrm>
              <a:off x="2768346" y="6323742"/>
              <a:ext cx="71723" cy="97631"/>
            </a:xfrm>
            <a:prstGeom prst="rect">
              <a:avLst/>
            </a:prstGeom>
          </p:spPr>
        </p:pic>
        <p:pic>
          <p:nvPicPr>
            <p:cNvPr id="56" name="object 56"/>
            <p:cNvPicPr/>
            <p:nvPr/>
          </p:nvPicPr>
          <p:blipFill>
            <a:blip r:embed="rId37" cstate="print"/>
            <a:stretch>
              <a:fillRect/>
            </a:stretch>
          </p:blipFill>
          <p:spPr>
            <a:xfrm>
              <a:off x="2969704" y="6282499"/>
              <a:ext cx="82391" cy="138874"/>
            </a:xfrm>
            <a:prstGeom prst="rect">
              <a:avLst/>
            </a:prstGeom>
          </p:spPr>
        </p:pic>
      </p:grpSp>
      <p:grpSp>
        <p:nvGrpSpPr>
          <p:cNvPr id="57" name="object 57"/>
          <p:cNvGrpSpPr/>
          <p:nvPr/>
        </p:nvGrpSpPr>
        <p:grpSpPr>
          <a:xfrm>
            <a:off x="4078820" y="5696689"/>
            <a:ext cx="708257" cy="126680"/>
            <a:chOff x="3122199" y="6282182"/>
            <a:chExt cx="781050" cy="139700"/>
          </a:xfrm>
        </p:grpSpPr>
        <p:pic>
          <p:nvPicPr>
            <p:cNvPr id="58" name="object 58"/>
            <p:cNvPicPr/>
            <p:nvPr/>
          </p:nvPicPr>
          <p:blipFill>
            <a:blip r:embed="rId38" cstate="print"/>
            <a:stretch>
              <a:fillRect/>
            </a:stretch>
          </p:blipFill>
          <p:spPr>
            <a:xfrm>
              <a:off x="3122199" y="6323742"/>
              <a:ext cx="170878" cy="97631"/>
            </a:xfrm>
            <a:prstGeom prst="rect">
              <a:avLst/>
            </a:prstGeom>
          </p:spPr>
        </p:pic>
        <p:pic>
          <p:nvPicPr>
            <p:cNvPr id="59" name="object 59"/>
            <p:cNvPicPr/>
            <p:nvPr/>
          </p:nvPicPr>
          <p:blipFill>
            <a:blip r:embed="rId39" cstate="print"/>
            <a:stretch>
              <a:fillRect/>
            </a:stretch>
          </p:blipFill>
          <p:spPr>
            <a:xfrm>
              <a:off x="3317462" y="6300787"/>
              <a:ext cx="149447" cy="119062"/>
            </a:xfrm>
            <a:prstGeom prst="rect">
              <a:avLst/>
            </a:prstGeom>
          </p:spPr>
        </p:pic>
        <p:pic>
          <p:nvPicPr>
            <p:cNvPr id="60" name="object 60"/>
            <p:cNvPicPr/>
            <p:nvPr/>
          </p:nvPicPr>
          <p:blipFill>
            <a:blip r:embed="rId40" cstate="print"/>
            <a:stretch>
              <a:fillRect/>
            </a:stretch>
          </p:blipFill>
          <p:spPr>
            <a:xfrm>
              <a:off x="3488245" y="6323742"/>
              <a:ext cx="148018" cy="97631"/>
            </a:xfrm>
            <a:prstGeom prst="rect">
              <a:avLst/>
            </a:prstGeom>
          </p:spPr>
        </p:pic>
        <p:sp>
          <p:nvSpPr>
            <p:cNvPr id="61" name="object 61"/>
            <p:cNvSpPr/>
            <p:nvPr/>
          </p:nvSpPr>
          <p:spPr>
            <a:xfrm>
              <a:off x="3660635" y="6282182"/>
              <a:ext cx="61594" cy="137795"/>
            </a:xfrm>
            <a:custGeom>
              <a:avLst/>
              <a:gdLst/>
              <a:ahLst/>
              <a:cxnLst/>
              <a:rect l="l" t="t" r="r" b="b"/>
              <a:pathLst>
                <a:path w="61595" h="137795">
                  <a:moveTo>
                    <a:pt x="13716" y="136144"/>
                  </a:moveTo>
                  <a:lnTo>
                    <a:pt x="3048" y="136144"/>
                  </a:lnTo>
                  <a:lnTo>
                    <a:pt x="3048" y="137668"/>
                  </a:lnTo>
                  <a:lnTo>
                    <a:pt x="12192" y="137668"/>
                  </a:lnTo>
                  <a:lnTo>
                    <a:pt x="13716" y="136144"/>
                  </a:lnTo>
                  <a:close/>
                </a:path>
                <a:path w="61595" h="137795">
                  <a:moveTo>
                    <a:pt x="16764" y="1270"/>
                  </a:moveTo>
                  <a:lnTo>
                    <a:pt x="15240" y="1270"/>
                  </a:lnTo>
                  <a:lnTo>
                    <a:pt x="15240" y="317"/>
                  </a:lnTo>
                  <a:lnTo>
                    <a:pt x="1524" y="317"/>
                  </a:lnTo>
                  <a:lnTo>
                    <a:pt x="1524" y="1270"/>
                  </a:lnTo>
                  <a:lnTo>
                    <a:pt x="0" y="1270"/>
                  </a:lnTo>
                  <a:lnTo>
                    <a:pt x="0" y="134620"/>
                  </a:lnTo>
                  <a:lnTo>
                    <a:pt x="0" y="135890"/>
                  </a:lnTo>
                  <a:lnTo>
                    <a:pt x="16129" y="135890"/>
                  </a:lnTo>
                  <a:lnTo>
                    <a:pt x="16129" y="134620"/>
                  </a:lnTo>
                  <a:lnTo>
                    <a:pt x="16764" y="134620"/>
                  </a:lnTo>
                  <a:lnTo>
                    <a:pt x="16764" y="1270"/>
                  </a:lnTo>
                  <a:close/>
                </a:path>
                <a:path w="61595" h="137795">
                  <a:moveTo>
                    <a:pt x="57924" y="136144"/>
                  </a:moveTo>
                  <a:lnTo>
                    <a:pt x="47256" y="136144"/>
                  </a:lnTo>
                  <a:lnTo>
                    <a:pt x="48780" y="137668"/>
                  </a:lnTo>
                  <a:lnTo>
                    <a:pt x="57924" y="137668"/>
                  </a:lnTo>
                  <a:lnTo>
                    <a:pt x="57924" y="136144"/>
                  </a:lnTo>
                  <a:close/>
                </a:path>
                <a:path w="61595" h="137795">
                  <a:moveTo>
                    <a:pt x="60972" y="1270"/>
                  </a:moveTo>
                  <a:lnTo>
                    <a:pt x="59766" y="1270"/>
                  </a:lnTo>
                  <a:lnTo>
                    <a:pt x="59766" y="0"/>
                  </a:lnTo>
                  <a:lnTo>
                    <a:pt x="46939" y="0"/>
                  </a:lnTo>
                  <a:lnTo>
                    <a:pt x="46939" y="1270"/>
                  </a:lnTo>
                  <a:lnTo>
                    <a:pt x="45732" y="1270"/>
                  </a:lnTo>
                  <a:lnTo>
                    <a:pt x="45732" y="135890"/>
                  </a:lnTo>
                  <a:lnTo>
                    <a:pt x="60972" y="135890"/>
                  </a:lnTo>
                  <a:lnTo>
                    <a:pt x="60972" y="1270"/>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62" name="object 62"/>
            <p:cNvPicPr/>
            <p:nvPr/>
          </p:nvPicPr>
          <p:blipFill>
            <a:blip r:embed="rId41" cstate="print"/>
            <a:stretch>
              <a:fillRect/>
            </a:stretch>
          </p:blipFill>
          <p:spPr>
            <a:xfrm>
              <a:off x="3746087" y="6323742"/>
              <a:ext cx="80772" cy="97631"/>
            </a:xfrm>
            <a:prstGeom prst="rect">
              <a:avLst/>
            </a:prstGeom>
          </p:spPr>
        </p:pic>
        <p:sp>
          <p:nvSpPr>
            <p:cNvPr id="63" name="object 63"/>
            <p:cNvSpPr/>
            <p:nvPr/>
          </p:nvSpPr>
          <p:spPr>
            <a:xfrm>
              <a:off x="3851338" y="6323743"/>
              <a:ext cx="52069" cy="96520"/>
            </a:xfrm>
            <a:custGeom>
              <a:avLst/>
              <a:gdLst/>
              <a:ahLst/>
              <a:cxnLst/>
              <a:rect l="l" t="t" r="r" b="b"/>
              <a:pathLst>
                <a:path w="52070" h="96520">
                  <a:moveTo>
                    <a:pt x="45720" y="1524"/>
                  </a:moveTo>
                  <a:lnTo>
                    <a:pt x="33528" y="1524"/>
                  </a:lnTo>
                  <a:lnTo>
                    <a:pt x="35052" y="0"/>
                  </a:lnTo>
                  <a:lnTo>
                    <a:pt x="45720" y="0"/>
                  </a:lnTo>
                  <a:lnTo>
                    <a:pt x="45720" y="1524"/>
                  </a:lnTo>
                  <a:close/>
                </a:path>
                <a:path w="52070" h="96520">
                  <a:moveTo>
                    <a:pt x="13716" y="3048"/>
                  </a:moveTo>
                  <a:lnTo>
                    <a:pt x="1524" y="3048"/>
                  </a:lnTo>
                  <a:lnTo>
                    <a:pt x="1524" y="1524"/>
                  </a:lnTo>
                  <a:lnTo>
                    <a:pt x="13716" y="1524"/>
                  </a:lnTo>
                  <a:lnTo>
                    <a:pt x="13716" y="3048"/>
                  </a:lnTo>
                  <a:close/>
                </a:path>
                <a:path w="52070" h="96520">
                  <a:moveTo>
                    <a:pt x="33528" y="16764"/>
                  </a:moveTo>
                  <a:lnTo>
                    <a:pt x="15240" y="16764"/>
                  </a:lnTo>
                  <a:lnTo>
                    <a:pt x="16764" y="13716"/>
                  </a:lnTo>
                  <a:lnTo>
                    <a:pt x="28956" y="1524"/>
                  </a:lnTo>
                  <a:lnTo>
                    <a:pt x="50292" y="1524"/>
                  </a:lnTo>
                  <a:lnTo>
                    <a:pt x="50292" y="3048"/>
                  </a:lnTo>
                  <a:lnTo>
                    <a:pt x="51816" y="3048"/>
                  </a:lnTo>
                  <a:lnTo>
                    <a:pt x="51816" y="15240"/>
                  </a:lnTo>
                  <a:lnTo>
                    <a:pt x="35052" y="15240"/>
                  </a:lnTo>
                  <a:lnTo>
                    <a:pt x="33528" y="16764"/>
                  </a:lnTo>
                  <a:close/>
                </a:path>
                <a:path w="52070" h="96520">
                  <a:moveTo>
                    <a:pt x="15240" y="94583"/>
                  </a:moveTo>
                  <a:lnTo>
                    <a:pt x="0" y="94583"/>
                  </a:lnTo>
                  <a:lnTo>
                    <a:pt x="0" y="3048"/>
                  </a:lnTo>
                  <a:lnTo>
                    <a:pt x="15240" y="3048"/>
                  </a:lnTo>
                  <a:lnTo>
                    <a:pt x="15240" y="16764"/>
                  </a:lnTo>
                  <a:lnTo>
                    <a:pt x="32004" y="16764"/>
                  </a:lnTo>
                  <a:lnTo>
                    <a:pt x="30480" y="18288"/>
                  </a:lnTo>
                  <a:lnTo>
                    <a:pt x="27432" y="19812"/>
                  </a:lnTo>
                  <a:lnTo>
                    <a:pt x="24384" y="22860"/>
                  </a:lnTo>
                  <a:lnTo>
                    <a:pt x="22860" y="25908"/>
                  </a:lnTo>
                  <a:lnTo>
                    <a:pt x="18288" y="30480"/>
                  </a:lnTo>
                  <a:lnTo>
                    <a:pt x="16764" y="35052"/>
                  </a:lnTo>
                  <a:lnTo>
                    <a:pt x="16764" y="93059"/>
                  </a:lnTo>
                  <a:lnTo>
                    <a:pt x="15240" y="94583"/>
                  </a:lnTo>
                  <a:close/>
                </a:path>
                <a:path w="52070" h="96520">
                  <a:moveTo>
                    <a:pt x="51816" y="16764"/>
                  </a:moveTo>
                  <a:lnTo>
                    <a:pt x="44196" y="16764"/>
                  </a:lnTo>
                  <a:lnTo>
                    <a:pt x="42672" y="15240"/>
                  </a:lnTo>
                  <a:lnTo>
                    <a:pt x="51816" y="15240"/>
                  </a:lnTo>
                  <a:lnTo>
                    <a:pt x="51816" y="16764"/>
                  </a:lnTo>
                  <a:close/>
                </a:path>
                <a:path w="52070" h="96520">
                  <a:moveTo>
                    <a:pt x="50292" y="18288"/>
                  </a:moveTo>
                  <a:lnTo>
                    <a:pt x="48768" y="18288"/>
                  </a:lnTo>
                  <a:lnTo>
                    <a:pt x="47244" y="16764"/>
                  </a:lnTo>
                  <a:lnTo>
                    <a:pt x="50292" y="16764"/>
                  </a:lnTo>
                  <a:lnTo>
                    <a:pt x="50292" y="18288"/>
                  </a:lnTo>
                  <a:close/>
                </a:path>
                <a:path w="52070" h="96520">
                  <a:moveTo>
                    <a:pt x="12192" y="96107"/>
                  </a:moveTo>
                  <a:lnTo>
                    <a:pt x="3048" y="96107"/>
                  </a:lnTo>
                  <a:lnTo>
                    <a:pt x="3048" y="94583"/>
                  </a:lnTo>
                  <a:lnTo>
                    <a:pt x="13716" y="94583"/>
                  </a:lnTo>
                  <a:lnTo>
                    <a:pt x="12192" y="96107"/>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grpSp>
        <p:nvGrpSpPr>
          <p:cNvPr id="64" name="object 64"/>
          <p:cNvGrpSpPr/>
          <p:nvPr/>
        </p:nvGrpSpPr>
        <p:grpSpPr>
          <a:xfrm>
            <a:off x="4846502" y="5696977"/>
            <a:ext cx="408255" cy="126104"/>
            <a:chOff x="3968781" y="6282499"/>
            <a:chExt cx="450215" cy="139065"/>
          </a:xfrm>
        </p:grpSpPr>
        <p:pic>
          <p:nvPicPr>
            <p:cNvPr id="65" name="object 65"/>
            <p:cNvPicPr/>
            <p:nvPr/>
          </p:nvPicPr>
          <p:blipFill>
            <a:blip r:embed="rId42" cstate="print"/>
            <a:stretch>
              <a:fillRect/>
            </a:stretch>
          </p:blipFill>
          <p:spPr>
            <a:xfrm>
              <a:off x="3968781" y="6282499"/>
              <a:ext cx="277558" cy="138874"/>
            </a:xfrm>
            <a:prstGeom prst="rect">
              <a:avLst/>
            </a:prstGeom>
          </p:spPr>
        </p:pic>
        <p:pic>
          <p:nvPicPr>
            <p:cNvPr id="66" name="object 66"/>
            <p:cNvPicPr/>
            <p:nvPr/>
          </p:nvPicPr>
          <p:blipFill>
            <a:blip r:embed="rId43" cstate="print"/>
            <a:stretch>
              <a:fillRect/>
            </a:stretch>
          </p:blipFill>
          <p:spPr>
            <a:xfrm>
              <a:off x="4275296" y="6282499"/>
              <a:ext cx="143351" cy="138874"/>
            </a:xfrm>
            <a:prstGeom prst="rect">
              <a:avLst/>
            </a:prstGeom>
          </p:spPr>
        </p:pic>
      </p:grpSp>
      <p:pic>
        <p:nvPicPr>
          <p:cNvPr id="67" name="object 67"/>
          <p:cNvPicPr/>
          <p:nvPr/>
        </p:nvPicPr>
        <p:blipFill>
          <a:blip r:embed="rId44" cstate="print"/>
          <a:stretch>
            <a:fillRect/>
          </a:stretch>
        </p:blipFill>
        <p:spPr>
          <a:xfrm>
            <a:off x="2305926" y="1540891"/>
            <a:ext cx="3006967" cy="3579288"/>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002764" y="1179420"/>
            <a:ext cx="69184" cy="70652"/>
          </a:xfrm>
          <a:prstGeom prst="rect">
            <a:avLst/>
          </a:prstGeom>
        </p:spPr>
      </p:pic>
      <p:grpSp>
        <p:nvGrpSpPr>
          <p:cNvPr id="3" name="object 3"/>
          <p:cNvGrpSpPr/>
          <p:nvPr/>
        </p:nvGrpSpPr>
        <p:grpSpPr>
          <a:xfrm>
            <a:off x="2193648" y="1110236"/>
            <a:ext cx="329368" cy="242420"/>
            <a:chOff x="1043273" y="1224343"/>
            <a:chExt cx="363220" cy="267335"/>
          </a:xfrm>
        </p:grpSpPr>
        <p:sp>
          <p:nvSpPr>
            <p:cNvPr id="4" name="object 4"/>
            <p:cNvSpPr/>
            <p:nvPr/>
          </p:nvSpPr>
          <p:spPr>
            <a:xfrm>
              <a:off x="1043266" y="1224343"/>
              <a:ext cx="171450" cy="267335"/>
            </a:xfrm>
            <a:custGeom>
              <a:avLst/>
              <a:gdLst/>
              <a:ahLst/>
              <a:cxnLst/>
              <a:rect l="l" t="t" r="r" b="b"/>
              <a:pathLst>
                <a:path w="171450" h="267334">
                  <a:moveTo>
                    <a:pt x="25908" y="29057"/>
                  </a:moveTo>
                  <a:lnTo>
                    <a:pt x="24384" y="29057"/>
                  </a:lnTo>
                  <a:lnTo>
                    <a:pt x="24384" y="27533"/>
                  </a:lnTo>
                  <a:lnTo>
                    <a:pt x="19812" y="27533"/>
                  </a:lnTo>
                  <a:lnTo>
                    <a:pt x="16764" y="26009"/>
                  </a:lnTo>
                  <a:lnTo>
                    <a:pt x="9144" y="26009"/>
                  </a:lnTo>
                  <a:lnTo>
                    <a:pt x="6096" y="27533"/>
                  </a:lnTo>
                  <a:lnTo>
                    <a:pt x="1524" y="27533"/>
                  </a:lnTo>
                  <a:lnTo>
                    <a:pt x="1524" y="29057"/>
                  </a:lnTo>
                  <a:lnTo>
                    <a:pt x="0" y="29057"/>
                  </a:lnTo>
                  <a:lnTo>
                    <a:pt x="0" y="222885"/>
                  </a:lnTo>
                  <a:lnTo>
                    <a:pt x="1524" y="222885"/>
                  </a:lnTo>
                  <a:lnTo>
                    <a:pt x="1524" y="224409"/>
                  </a:lnTo>
                  <a:lnTo>
                    <a:pt x="6096" y="224409"/>
                  </a:lnTo>
                  <a:lnTo>
                    <a:pt x="7620" y="225933"/>
                  </a:lnTo>
                  <a:lnTo>
                    <a:pt x="16764" y="225933"/>
                  </a:lnTo>
                  <a:lnTo>
                    <a:pt x="19812" y="224409"/>
                  </a:lnTo>
                  <a:lnTo>
                    <a:pt x="24384" y="224409"/>
                  </a:lnTo>
                  <a:lnTo>
                    <a:pt x="24384" y="222885"/>
                  </a:lnTo>
                  <a:lnTo>
                    <a:pt x="25908" y="222885"/>
                  </a:lnTo>
                  <a:lnTo>
                    <a:pt x="25908" y="29057"/>
                  </a:lnTo>
                  <a:close/>
                </a:path>
                <a:path w="171450" h="267334">
                  <a:moveTo>
                    <a:pt x="170878" y="4572"/>
                  </a:moveTo>
                  <a:lnTo>
                    <a:pt x="169354" y="4572"/>
                  </a:lnTo>
                  <a:lnTo>
                    <a:pt x="169354" y="3048"/>
                  </a:lnTo>
                  <a:lnTo>
                    <a:pt x="167830" y="1524"/>
                  </a:lnTo>
                  <a:lnTo>
                    <a:pt x="163258" y="1524"/>
                  </a:lnTo>
                  <a:lnTo>
                    <a:pt x="161632" y="0"/>
                  </a:lnTo>
                  <a:lnTo>
                    <a:pt x="154012" y="0"/>
                  </a:lnTo>
                  <a:lnTo>
                    <a:pt x="152488" y="1524"/>
                  </a:lnTo>
                  <a:lnTo>
                    <a:pt x="147916" y="1524"/>
                  </a:lnTo>
                  <a:lnTo>
                    <a:pt x="147916" y="3048"/>
                  </a:lnTo>
                  <a:lnTo>
                    <a:pt x="146392" y="3048"/>
                  </a:lnTo>
                  <a:lnTo>
                    <a:pt x="146392" y="6096"/>
                  </a:lnTo>
                  <a:lnTo>
                    <a:pt x="144868" y="6096"/>
                  </a:lnTo>
                  <a:lnTo>
                    <a:pt x="53428" y="259461"/>
                  </a:lnTo>
                  <a:lnTo>
                    <a:pt x="51904" y="260985"/>
                  </a:lnTo>
                  <a:lnTo>
                    <a:pt x="51904" y="262509"/>
                  </a:lnTo>
                  <a:lnTo>
                    <a:pt x="56476" y="267081"/>
                  </a:lnTo>
                  <a:lnTo>
                    <a:pt x="73240" y="267081"/>
                  </a:lnTo>
                  <a:lnTo>
                    <a:pt x="73240" y="265557"/>
                  </a:lnTo>
                  <a:lnTo>
                    <a:pt x="76288" y="265557"/>
                  </a:lnTo>
                  <a:lnTo>
                    <a:pt x="76288" y="264033"/>
                  </a:lnTo>
                  <a:lnTo>
                    <a:pt x="77812" y="262509"/>
                  </a:lnTo>
                  <a:lnTo>
                    <a:pt x="77812" y="260985"/>
                  </a:lnTo>
                  <a:lnTo>
                    <a:pt x="169354" y="9144"/>
                  </a:lnTo>
                  <a:lnTo>
                    <a:pt x="170878" y="7620"/>
                  </a:lnTo>
                  <a:lnTo>
                    <a:pt x="170878" y="4572"/>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5" name="object 5"/>
            <p:cNvPicPr/>
            <p:nvPr/>
          </p:nvPicPr>
          <p:blipFill>
            <a:blip r:embed="rId3" cstate="print"/>
            <a:stretch>
              <a:fillRect/>
            </a:stretch>
          </p:blipFill>
          <p:spPr>
            <a:xfrm>
              <a:off x="1231000" y="1248822"/>
              <a:ext cx="175194" cy="202977"/>
            </a:xfrm>
            <a:prstGeom prst="rect">
              <a:avLst/>
            </a:prstGeom>
          </p:spPr>
        </p:pic>
      </p:grpSp>
      <p:pic>
        <p:nvPicPr>
          <p:cNvPr id="6" name="object 6"/>
          <p:cNvPicPr/>
          <p:nvPr/>
        </p:nvPicPr>
        <p:blipFill>
          <a:blip r:embed="rId4" cstate="print"/>
          <a:stretch>
            <a:fillRect/>
          </a:stretch>
        </p:blipFill>
        <p:spPr>
          <a:xfrm>
            <a:off x="2612818" y="1131051"/>
            <a:ext cx="1207402" cy="232516"/>
          </a:xfrm>
          <a:prstGeom prst="rect">
            <a:avLst/>
          </a:prstGeom>
        </p:spPr>
      </p:pic>
      <p:grpSp>
        <p:nvGrpSpPr>
          <p:cNvPr id="7" name="object 7"/>
          <p:cNvGrpSpPr/>
          <p:nvPr/>
        </p:nvGrpSpPr>
        <p:grpSpPr>
          <a:xfrm>
            <a:off x="3917045" y="1131051"/>
            <a:ext cx="174473" cy="184262"/>
            <a:chOff x="2943796" y="1247298"/>
            <a:chExt cx="192405" cy="203200"/>
          </a:xfrm>
        </p:grpSpPr>
        <p:sp>
          <p:nvSpPr>
            <p:cNvPr id="8" name="object 8"/>
            <p:cNvSpPr/>
            <p:nvPr/>
          </p:nvSpPr>
          <p:spPr>
            <a:xfrm>
              <a:off x="2943796" y="1247298"/>
              <a:ext cx="30480" cy="203200"/>
            </a:xfrm>
            <a:custGeom>
              <a:avLst/>
              <a:gdLst/>
              <a:ahLst/>
              <a:cxnLst/>
              <a:rect l="l" t="t" r="r" b="b"/>
              <a:pathLst>
                <a:path w="30480" h="203200">
                  <a:moveTo>
                    <a:pt x="24384" y="58007"/>
                  </a:moveTo>
                  <a:lnTo>
                    <a:pt x="4572" y="58007"/>
                  </a:lnTo>
                  <a:lnTo>
                    <a:pt x="6096" y="56483"/>
                  </a:lnTo>
                  <a:lnTo>
                    <a:pt x="24384" y="56483"/>
                  </a:lnTo>
                  <a:lnTo>
                    <a:pt x="24384" y="58007"/>
                  </a:lnTo>
                  <a:close/>
                </a:path>
                <a:path w="30480" h="203200">
                  <a:moveTo>
                    <a:pt x="25908" y="201453"/>
                  </a:moveTo>
                  <a:lnTo>
                    <a:pt x="4572" y="201453"/>
                  </a:lnTo>
                  <a:lnTo>
                    <a:pt x="3048" y="199929"/>
                  </a:lnTo>
                  <a:lnTo>
                    <a:pt x="3048" y="58007"/>
                  </a:lnTo>
                  <a:lnTo>
                    <a:pt x="25908" y="58007"/>
                  </a:lnTo>
                  <a:lnTo>
                    <a:pt x="27432" y="59531"/>
                  </a:lnTo>
                  <a:lnTo>
                    <a:pt x="27432" y="199929"/>
                  </a:lnTo>
                  <a:lnTo>
                    <a:pt x="25908" y="199929"/>
                  </a:lnTo>
                  <a:lnTo>
                    <a:pt x="25908" y="201453"/>
                  </a:lnTo>
                  <a:close/>
                </a:path>
                <a:path w="30480" h="203200">
                  <a:moveTo>
                    <a:pt x="21336" y="202977"/>
                  </a:moveTo>
                  <a:lnTo>
                    <a:pt x="9144" y="202977"/>
                  </a:lnTo>
                  <a:lnTo>
                    <a:pt x="7620" y="201453"/>
                  </a:lnTo>
                  <a:lnTo>
                    <a:pt x="22860" y="201453"/>
                  </a:lnTo>
                  <a:lnTo>
                    <a:pt x="21336" y="202977"/>
                  </a:lnTo>
                  <a:close/>
                </a:path>
                <a:path w="30480" h="203200">
                  <a:moveTo>
                    <a:pt x="24384" y="28955"/>
                  </a:moveTo>
                  <a:lnTo>
                    <a:pt x="4572" y="28955"/>
                  </a:lnTo>
                  <a:lnTo>
                    <a:pt x="3048" y="25907"/>
                  </a:lnTo>
                  <a:lnTo>
                    <a:pt x="0" y="24384"/>
                  </a:lnTo>
                  <a:lnTo>
                    <a:pt x="0" y="4572"/>
                  </a:lnTo>
                  <a:lnTo>
                    <a:pt x="3048" y="3048"/>
                  </a:lnTo>
                  <a:lnTo>
                    <a:pt x="4572" y="0"/>
                  </a:lnTo>
                  <a:lnTo>
                    <a:pt x="24384" y="0"/>
                  </a:lnTo>
                  <a:lnTo>
                    <a:pt x="28956" y="4572"/>
                  </a:lnTo>
                  <a:lnTo>
                    <a:pt x="30480" y="9143"/>
                  </a:lnTo>
                  <a:lnTo>
                    <a:pt x="30480" y="19812"/>
                  </a:lnTo>
                  <a:lnTo>
                    <a:pt x="28956" y="24384"/>
                  </a:lnTo>
                  <a:lnTo>
                    <a:pt x="24384" y="28955"/>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9" name="object 9"/>
            <p:cNvPicPr/>
            <p:nvPr/>
          </p:nvPicPr>
          <p:blipFill>
            <a:blip r:embed="rId5" cstate="print"/>
            <a:stretch>
              <a:fillRect/>
            </a:stretch>
          </p:blipFill>
          <p:spPr>
            <a:xfrm>
              <a:off x="3018472" y="1300638"/>
              <a:ext cx="117443" cy="149637"/>
            </a:xfrm>
            <a:prstGeom prst="rect">
              <a:avLst/>
            </a:prstGeom>
          </p:spPr>
        </p:pic>
      </p:grpSp>
      <p:pic>
        <p:nvPicPr>
          <p:cNvPr id="10" name="object 10"/>
          <p:cNvPicPr/>
          <p:nvPr/>
        </p:nvPicPr>
        <p:blipFill>
          <a:blip r:embed="rId6" cstate="print"/>
          <a:stretch>
            <a:fillRect/>
          </a:stretch>
        </p:blipFill>
        <p:spPr>
          <a:xfrm>
            <a:off x="4189465" y="1179420"/>
            <a:ext cx="102352" cy="137073"/>
          </a:xfrm>
          <a:prstGeom prst="rect">
            <a:avLst/>
          </a:prstGeom>
        </p:spPr>
      </p:pic>
      <p:sp>
        <p:nvSpPr>
          <p:cNvPr id="11" name="object 11"/>
          <p:cNvSpPr/>
          <p:nvPr/>
        </p:nvSpPr>
        <p:spPr>
          <a:xfrm>
            <a:off x="4405223" y="1133816"/>
            <a:ext cx="12668" cy="1727"/>
          </a:xfrm>
          <a:custGeom>
            <a:avLst/>
            <a:gdLst/>
            <a:ahLst/>
            <a:cxnLst/>
            <a:rect l="l" t="t" r="r" b="b"/>
            <a:pathLst>
              <a:path w="13970" h="1905">
                <a:moveTo>
                  <a:pt x="13716" y="1524"/>
                </a:moveTo>
                <a:lnTo>
                  <a:pt x="0" y="1524"/>
                </a:lnTo>
                <a:lnTo>
                  <a:pt x="3048" y="0"/>
                </a:lnTo>
                <a:lnTo>
                  <a:pt x="12192" y="0"/>
                </a:lnTo>
                <a:lnTo>
                  <a:pt x="13716" y="1524"/>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sp>
        <p:nvSpPr>
          <p:cNvPr id="12" name="object 12"/>
          <p:cNvSpPr/>
          <p:nvPr/>
        </p:nvSpPr>
        <p:spPr>
          <a:xfrm>
            <a:off x="4510339" y="1133816"/>
            <a:ext cx="11516" cy="1727"/>
          </a:xfrm>
          <a:custGeom>
            <a:avLst/>
            <a:gdLst/>
            <a:ahLst/>
            <a:cxnLst/>
            <a:rect l="l" t="t" r="r" b="b"/>
            <a:pathLst>
              <a:path w="12700" h="1905">
                <a:moveTo>
                  <a:pt x="12192" y="1524"/>
                </a:moveTo>
                <a:lnTo>
                  <a:pt x="0" y="1524"/>
                </a:lnTo>
                <a:lnTo>
                  <a:pt x="1524" y="0"/>
                </a:lnTo>
                <a:lnTo>
                  <a:pt x="10668" y="0"/>
                </a:lnTo>
                <a:lnTo>
                  <a:pt x="12192" y="1524"/>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sp>
        <p:nvSpPr>
          <p:cNvPr id="13" name="object 13"/>
          <p:cNvSpPr/>
          <p:nvPr/>
        </p:nvSpPr>
        <p:spPr>
          <a:xfrm>
            <a:off x="4401078" y="1135198"/>
            <a:ext cx="20729" cy="1727"/>
          </a:xfrm>
          <a:custGeom>
            <a:avLst/>
            <a:gdLst/>
            <a:ahLst/>
            <a:cxnLst/>
            <a:rect l="l" t="t" r="r" b="b"/>
            <a:pathLst>
              <a:path w="22860" h="1905">
                <a:moveTo>
                  <a:pt x="22860" y="1523"/>
                </a:moveTo>
                <a:lnTo>
                  <a:pt x="0" y="1523"/>
                </a:lnTo>
                <a:lnTo>
                  <a:pt x="0" y="0"/>
                </a:lnTo>
                <a:lnTo>
                  <a:pt x="22860" y="0"/>
                </a:lnTo>
                <a:lnTo>
                  <a:pt x="22860" y="1523"/>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sp>
        <p:nvSpPr>
          <p:cNvPr id="14" name="object 14"/>
          <p:cNvSpPr/>
          <p:nvPr/>
        </p:nvSpPr>
        <p:spPr>
          <a:xfrm>
            <a:off x="4506193" y="1135198"/>
            <a:ext cx="21305" cy="1727"/>
          </a:xfrm>
          <a:custGeom>
            <a:avLst/>
            <a:gdLst/>
            <a:ahLst/>
            <a:cxnLst/>
            <a:rect l="l" t="t" r="r" b="b"/>
            <a:pathLst>
              <a:path w="23495" h="1905">
                <a:moveTo>
                  <a:pt x="22955" y="1523"/>
                </a:moveTo>
                <a:lnTo>
                  <a:pt x="0" y="1523"/>
                </a:lnTo>
                <a:lnTo>
                  <a:pt x="0" y="0"/>
                </a:lnTo>
                <a:lnTo>
                  <a:pt x="22955" y="0"/>
                </a:lnTo>
                <a:lnTo>
                  <a:pt x="22955" y="1523"/>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sp>
        <p:nvSpPr>
          <p:cNvPr id="15" name="object 15"/>
          <p:cNvSpPr/>
          <p:nvPr/>
        </p:nvSpPr>
        <p:spPr>
          <a:xfrm>
            <a:off x="4399684" y="1136585"/>
            <a:ext cx="128983" cy="179080"/>
          </a:xfrm>
          <a:custGeom>
            <a:avLst/>
            <a:gdLst/>
            <a:ahLst/>
            <a:cxnLst/>
            <a:rect l="l" t="t" r="r" b="b"/>
            <a:pathLst>
              <a:path w="142239" h="197484">
                <a:moveTo>
                  <a:pt x="24384" y="193827"/>
                </a:moveTo>
                <a:lnTo>
                  <a:pt x="1524" y="193827"/>
                </a:lnTo>
                <a:lnTo>
                  <a:pt x="1524" y="195351"/>
                </a:lnTo>
                <a:lnTo>
                  <a:pt x="6096" y="195351"/>
                </a:lnTo>
                <a:lnTo>
                  <a:pt x="9144" y="196875"/>
                </a:lnTo>
                <a:lnTo>
                  <a:pt x="18288" y="196875"/>
                </a:lnTo>
                <a:lnTo>
                  <a:pt x="19812" y="195351"/>
                </a:lnTo>
                <a:lnTo>
                  <a:pt x="24384" y="195351"/>
                </a:lnTo>
                <a:lnTo>
                  <a:pt x="24384" y="193827"/>
                </a:lnTo>
                <a:close/>
              </a:path>
              <a:path w="142239" h="197484">
                <a:moveTo>
                  <a:pt x="141922" y="103720"/>
                </a:moveTo>
                <a:lnTo>
                  <a:pt x="115925" y="103720"/>
                </a:lnTo>
                <a:lnTo>
                  <a:pt x="115925" y="193827"/>
                </a:lnTo>
                <a:lnTo>
                  <a:pt x="117449" y="193827"/>
                </a:lnTo>
                <a:lnTo>
                  <a:pt x="117449" y="195351"/>
                </a:lnTo>
                <a:lnTo>
                  <a:pt x="122021" y="195351"/>
                </a:lnTo>
                <a:lnTo>
                  <a:pt x="123545" y="196875"/>
                </a:lnTo>
                <a:lnTo>
                  <a:pt x="132689" y="196875"/>
                </a:lnTo>
                <a:lnTo>
                  <a:pt x="134213" y="195351"/>
                </a:lnTo>
                <a:lnTo>
                  <a:pt x="140398" y="195351"/>
                </a:lnTo>
                <a:lnTo>
                  <a:pt x="140398" y="193827"/>
                </a:lnTo>
                <a:lnTo>
                  <a:pt x="141922" y="193827"/>
                </a:lnTo>
                <a:lnTo>
                  <a:pt x="141922" y="103720"/>
                </a:lnTo>
                <a:close/>
              </a:path>
              <a:path w="142239" h="197484">
                <a:moveTo>
                  <a:pt x="141922" y="0"/>
                </a:moveTo>
                <a:lnTo>
                  <a:pt x="115925" y="0"/>
                </a:lnTo>
                <a:lnTo>
                  <a:pt x="115925" y="80543"/>
                </a:lnTo>
                <a:lnTo>
                  <a:pt x="26009" y="80543"/>
                </a:lnTo>
                <a:lnTo>
                  <a:pt x="26009" y="533"/>
                </a:lnTo>
                <a:lnTo>
                  <a:pt x="0" y="533"/>
                </a:lnTo>
                <a:lnTo>
                  <a:pt x="0" y="80543"/>
                </a:lnTo>
                <a:lnTo>
                  <a:pt x="0" y="103403"/>
                </a:lnTo>
                <a:lnTo>
                  <a:pt x="0" y="193573"/>
                </a:lnTo>
                <a:lnTo>
                  <a:pt x="26009" y="193573"/>
                </a:lnTo>
                <a:lnTo>
                  <a:pt x="26009" y="103403"/>
                </a:lnTo>
                <a:lnTo>
                  <a:pt x="141922" y="103403"/>
                </a:lnTo>
                <a:lnTo>
                  <a:pt x="141922" y="80860"/>
                </a:lnTo>
                <a:lnTo>
                  <a:pt x="141922" y="80543"/>
                </a:lnTo>
                <a:lnTo>
                  <a:pt x="141922" y="0"/>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nvGrpSpPr>
          <p:cNvPr id="16" name="object 16"/>
          <p:cNvGrpSpPr/>
          <p:nvPr/>
        </p:nvGrpSpPr>
        <p:grpSpPr>
          <a:xfrm>
            <a:off x="4575378" y="1135197"/>
            <a:ext cx="311518" cy="179080"/>
            <a:chOff x="3669791" y="1251870"/>
            <a:chExt cx="343535" cy="197485"/>
          </a:xfrm>
        </p:grpSpPr>
        <p:pic>
          <p:nvPicPr>
            <p:cNvPr id="17" name="object 17"/>
            <p:cNvPicPr/>
            <p:nvPr/>
          </p:nvPicPr>
          <p:blipFill>
            <a:blip r:embed="rId7" cstate="print"/>
            <a:stretch>
              <a:fillRect/>
            </a:stretch>
          </p:blipFill>
          <p:spPr>
            <a:xfrm>
              <a:off x="3669791" y="1251870"/>
              <a:ext cx="152495" cy="196881"/>
            </a:xfrm>
            <a:prstGeom prst="rect">
              <a:avLst/>
            </a:prstGeom>
          </p:spPr>
        </p:pic>
        <p:pic>
          <p:nvPicPr>
            <p:cNvPr id="18" name="object 18"/>
            <p:cNvPicPr/>
            <p:nvPr/>
          </p:nvPicPr>
          <p:blipFill>
            <a:blip r:embed="rId8" cstate="print"/>
            <a:stretch>
              <a:fillRect/>
            </a:stretch>
          </p:blipFill>
          <p:spPr>
            <a:xfrm>
              <a:off x="3860482" y="1251870"/>
              <a:ext cx="152495" cy="196881"/>
            </a:xfrm>
            <a:prstGeom prst="rect">
              <a:avLst/>
            </a:prstGeom>
          </p:spPr>
        </p:pic>
      </p:grpSp>
      <p:pic>
        <p:nvPicPr>
          <p:cNvPr id="19" name="object 19"/>
          <p:cNvPicPr/>
          <p:nvPr/>
        </p:nvPicPr>
        <p:blipFill>
          <a:blip r:embed="rId9" cstate="print"/>
          <a:stretch>
            <a:fillRect/>
          </a:stretch>
        </p:blipFill>
        <p:spPr>
          <a:xfrm>
            <a:off x="4979257" y="1179420"/>
            <a:ext cx="100970" cy="137073"/>
          </a:xfrm>
          <a:prstGeom prst="rect">
            <a:avLst/>
          </a:prstGeom>
        </p:spPr>
      </p:pic>
      <p:pic>
        <p:nvPicPr>
          <p:cNvPr id="20" name="object 20"/>
          <p:cNvPicPr/>
          <p:nvPr/>
        </p:nvPicPr>
        <p:blipFill>
          <a:blip r:embed="rId10" cstate="print"/>
          <a:stretch>
            <a:fillRect/>
          </a:stretch>
        </p:blipFill>
        <p:spPr>
          <a:xfrm>
            <a:off x="5123068" y="1179420"/>
            <a:ext cx="200557" cy="137073"/>
          </a:xfrm>
          <a:prstGeom prst="rect">
            <a:avLst/>
          </a:prstGeom>
        </p:spPr>
      </p:pic>
      <p:pic>
        <p:nvPicPr>
          <p:cNvPr id="21" name="object 21"/>
          <p:cNvPicPr/>
          <p:nvPr/>
        </p:nvPicPr>
        <p:blipFill>
          <a:blip r:embed="rId11" cstate="print"/>
          <a:stretch>
            <a:fillRect/>
          </a:stretch>
        </p:blipFill>
        <p:spPr>
          <a:xfrm>
            <a:off x="5421831" y="1119909"/>
            <a:ext cx="1186761" cy="243657"/>
          </a:xfrm>
          <a:prstGeom prst="rect">
            <a:avLst/>
          </a:prstGeom>
        </p:spPr>
      </p:pic>
      <p:pic>
        <p:nvPicPr>
          <p:cNvPr id="22" name="object 22"/>
          <p:cNvPicPr/>
          <p:nvPr/>
        </p:nvPicPr>
        <p:blipFill>
          <a:blip r:embed="rId12" cstate="print"/>
          <a:stretch>
            <a:fillRect/>
          </a:stretch>
        </p:blipFill>
        <p:spPr>
          <a:xfrm>
            <a:off x="6716473" y="1121291"/>
            <a:ext cx="248926" cy="242275"/>
          </a:xfrm>
          <a:prstGeom prst="rect">
            <a:avLst/>
          </a:prstGeom>
        </p:spPr>
      </p:pic>
      <p:pic>
        <p:nvPicPr>
          <p:cNvPr id="23" name="object 23"/>
          <p:cNvPicPr/>
          <p:nvPr/>
        </p:nvPicPr>
        <p:blipFill>
          <a:blip r:embed="rId13" cstate="print"/>
          <a:stretch>
            <a:fillRect/>
          </a:stretch>
        </p:blipFill>
        <p:spPr>
          <a:xfrm>
            <a:off x="7055314" y="1179420"/>
            <a:ext cx="186738" cy="137073"/>
          </a:xfrm>
          <a:prstGeom prst="rect">
            <a:avLst/>
          </a:prstGeom>
        </p:spPr>
      </p:pic>
      <p:grpSp>
        <p:nvGrpSpPr>
          <p:cNvPr id="24" name="object 24"/>
          <p:cNvGrpSpPr/>
          <p:nvPr/>
        </p:nvGrpSpPr>
        <p:grpSpPr>
          <a:xfrm>
            <a:off x="7283511" y="1122674"/>
            <a:ext cx="319579" cy="241268"/>
            <a:chOff x="6656260" y="1238059"/>
            <a:chExt cx="352425" cy="266065"/>
          </a:xfrm>
        </p:grpSpPr>
        <p:pic>
          <p:nvPicPr>
            <p:cNvPr id="25" name="object 25"/>
            <p:cNvPicPr/>
            <p:nvPr/>
          </p:nvPicPr>
          <p:blipFill>
            <a:blip r:embed="rId14" cstate="print"/>
            <a:stretch>
              <a:fillRect/>
            </a:stretch>
          </p:blipFill>
          <p:spPr>
            <a:xfrm>
              <a:off x="6656260" y="1300638"/>
              <a:ext cx="125015" cy="203073"/>
            </a:xfrm>
            <a:prstGeom prst="rect">
              <a:avLst/>
            </a:prstGeom>
          </p:spPr>
        </p:pic>
        <p:sp>
          <p:nvSpPr>
            <p:cNvPr id="26" name="object 26"/>
            <p:cNvSpPr/>
            <p:nvPr/>
          </p:nvSpPr>
          <p:spPr>
            <a:xfrm>
              <a:off x="6816375" y="1247298"/>
              <a:ext cx="31115" cy="203200"/>
            </a:xfrm>
            <a:custGeom>
              <a:avLst/>
              <a:gdLst/>
              <a:ahLst/>
              <a:cxnLst/>
              <a:rect l="l" t="t" r="r" b="b"/>
              <a:pathLst>
                <a:path w="31115" h="203200">
                  <a:moveTo>
                    <a:pt x="26003" y="58007"/>
                  </a:moveTo>
                  <a:lnTo>
                    <a:pt x="6096" y="58007"/>
                  </a:lnTo>
                  <a:lnTo>
                    <a:pt x="6096" y="56483"/>
                  </a:lnTo>
                  <a:lnTo>
                    <a:pt x="24479" y="56483"/>
                  </a:lnTo>
                  <a:lnTo>
                    <a:pt x="26003" y="58007"/>
                  </a:lnTo>
                  <a:close/>
                </a:path>
                <a:path w="31115" h="203200">
                  <a:moveTo>
                    <a:pt x="26003" y="201453"/>
                  </a:moveTo>
                  <a:lnTo>
                    <a:pt x="4572" y="201453"/>
                  </a:lnTo>
                  <a:lnTo>
                    <a:pt x="4572" y="199929"/>
                  </a:lnTo>
                  <a:lnTo>
                    <a:pt x="3048" y="199929"/>
                  </a:lnTo>
                  <a:lnTo>
                    <a:pt x="3048" y="59531"/>
                  </a:lnTo>
                  <a:lnTo>
                    <a:pt x="4572" y="58007"/>
                  </a:lnTo>
                  <a:lnTo>
                    <a:pt x="27527" y="58007"/>
                  </a:lnTo>
                  <a:lnTo>
                    <a:pt x="27527" y="59531"/>
                  </a:lnTo>
                  <a:lnTo>
                    <a:pt x="29051" y="59531"/>
                  </a:lnTo>
                  <a:lnTo>
                    <a:pt x="29051" y="198405"/>
                  </a:lnTo>
                  <a:lnTo>
                    <a:pt x="26003" y="201453"/>
                  </a:lnTo>
                  <a:close/>
                </a:path>
                <a:path w="31115" h="203200">
                  <a:moveTo>
                    <a:pt x="21431" y="202977"/>
                  </a:moveTo>
                  <a:lnTo>
                    <a:pt x="9144" y="202977"/>
                  </a:lnTo>
                  <a:lnTo>
                    <a:pt x="7620" y="201453"/>
                  </a:lnTo>
                  <a:lnTo>
                    <a:pt x="22955" y="201453"/>
                  </a:lnTo>
                  <a:lnTo>
                    <a:pt x="21431" y="202977"/>
                  </a:lnTo>
                  <a:close/>
                </a:path>
                <a:path w="31115" h="203200">
                  <a:moveTo>
                    <a:pt x="26003" y="28955"/>
                  </a:moveTo>
                  <a:lnTo>
                    <a:pt x="6096" y="28955"/>
                  </a:lnTo>
                  <a:lnTo>
                    <a:pt x="1524" y="24384"/>
                  </a:lnTo>
                  <a:lnTo>
                    <a:pt x="0" y="19812"/>
                  </a:lnTo>
                  <a:lnTo>
                    <a:pt x="0" y="9143"/>
                  </a:lnTo>
                  <a:lnTo>
                    <a:pt x="1524" y="4572"/>
                  </a:lnTo>
                  <a:lnTo>
                    <a:pt x="6096" y="0"/>
                  </a:lnTo>
                  <a:lnTo>
                    <a:pt x="26003" y="0"/>
                  </a:lnTo>
                  <a:lnTo>
                    <a:pt x="27527" y="3048"/>
                  </a:lnTo>
                  <a:lnTo>
                    <a:pt x="30575" y="4572"/>
                  </a:lnTo>
                  <a:lnTo>
                    <a:pt x="30575" y="24384"/>
                  </a:lnTo>
                  <a:lnTo>
                    <a:pt x="27527" y="25907"/>
                  </a:lnTo>
                  <a:lnTo>
                    <a:pt x="26003" y="28955"/>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27" name="object 27"/>
            <p:cNvPicPr/>
            <p:nvPr/>
          </p:nvPicPr>
          <p:blipFill>
            <a:blip r:embed="rId15" cstate="print"/>
            <a:stretch>
              <a:fillRect/>
            </a:stretch>
          </p:blipFill>
          <p:spPr>
            <a:xfrm>
              <a:off x="6882002" y="1238059"/>
              <a:ext cx="126587" cy="213740"/>
            </a:xfrm>
            <a:prstGeom prst="rect">
              <a:avLst/>
            </a:prstGeom>
          </p:spPr>
        </p:pic>
      </p:grpSp>
      <p:grpSp>
        <p:nvGrpSpPr>
          <p:cNvPr id="28" name="object 28"/>
          <p:cNvGrpSpPr/>
          <p:nvPr/>
        </p:nvGrpSpPr>
        <p:grpSpPr>
          <a:xfrm>
            <a:off x="7644463" y="1121291"/>
            <a:ext cx="166412" cy="242420"/>
            <a:chOff x="7054310" y="1236535"/>
            <a:chExt cx="183515" cy="267335"/>
          </a:xfrm>
        </p:grpSpPr>
        <p:sp>
          <p:nvSpPr>
            <p:cNvPr id="29" name="object 29"/>
            <p:cNvSpPr/>
            <p:nvPr/>
          </p:nvSpPr>
          <p:spPr>
            <a:xfrm>
              <a:off x="7054304" y="1236535"/>
              <a:ext cx="24765" cy="213995"/>
            </a:xfrm>
            <a:custGeom>
              <a:avLst/>
              <a:gdLst/>
              <a:ahLst/>
              <a:cxnLst/>
              <a:rect l="l" t="t" r="r" b="b"/>
              <a:pathLst>
                <a:path w="24765" h="213994">
                  <a:moveTo>
                    <a:pt x="19900" y="212217"/>
                  </a:moveTo>
                  <a:lnTo>
                    <a:pt x="4572" y="212217"/>
                  </a:lnTo>
                  <a:lnTo>
                    <a:pt x="6184" y="213741"/>
                  </a:lnTo>
                  <a:lnTo>
                    <a:pt x="18376" y="213741"/>
                  </a:lnTo>
                  <a:lnTo>
                    <a:pt x="19900" y="212217"/>
                  </a:lnTo>
                  <a:close/>
                </a:path>
                <a:path w="24765" h="213994">
                  <a:moveTo>
                    <a:pt x="21424" y="1524"/>
                  </a:moveTo>
                  <a:lnTo>
                    <a:pt x="19900" y="0"/>
                  </a:lnTo>
                  <a:lnTo>
                    <a:pt x="4572" y="0"/>
                  </a:lnTo>
                  <a:lnTo>
                    <a:pt x="3048" y="1524"/>
                  </a:lnTo>
                  <a:lnTo>
                    <a:pt x="21424" y="1524"/>
                  </a:lnTo>
                  <a:close/>
                </a:path>
                <a:path w="24765" h="213994">
                  <a:moveTo>
                    <a:pt x="24472" y="3429"/>
                  </a:moveTo>
                  <a:lnTo>
                    <a:pt x="22948" y="3429"/>
                  </a:lnTo>
                  <a:lnTo>
                    <a:pt x="22948" y="2159"/>
                  </a:lnTo>
                  <a:lnTo>
                    <a:pt x="330" y="2159"/>
                  </a:lnTo>
                  <a:lnTo>
                    <a:pt x="330" y="3429"/>
                  </a:lnTo>
                  <a:lnTo>
                    <a:pt x="0" y="3429"/>
                  </a:lnTo>
                  <a:lnTo>
                    <a:pt x="0" y="210439"/>
                  </a:lnTo>
                  <a:lnTo>
                    <a:pt x="381" y="210439"/>
                  </a:lnTo>
                  <a:lnTo>
                    <a:pt x="381" y="211709"/>
                  </a:lnTo>
                  <a:lnTo>
                    <a:pt x="22948" y="211709"/>
                  </a:lnTo>
                  <a:lnTo>
                    <a:pt x="22948" y="210439"/>
                  </a:lnTo>
                  <a:lnTo>
                    <a:pt x="24472" y="210439"/>
                  </a:lnTo>
                  <a:lnTo>
                    <a:pt x="24472" y="3429"/>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30" name="object 30"/>
            <p:cNvPicPr/>
            <p:nvPr/>
          </p:nvPicPr>
          <p:blipFill>
            <a:blip r:embed="rId16" cstate="print"/>
            <a:stretch>
              <a:fillRect/>
            </a:stretch>
          </p:blipFill>
          <p:spPr>
            <a:xfrm>
              <a:off x="7107745" y="1303782"/>
              <a:ext cx="129635" cy="199929"/>
            </a:xfrm>
            <a:prstGeom prst="rect">
              <a:avLst/>
            </a:prstGeom>
          </p:spPr>
        </p:pic>
      </p:grpSp>
      <p:grpSp>
        <p:nvGrpSpPr>
          <p:cNvPr id="31" name="object 31"/>
          <p:cNvGrpSpPr/>
          <p:nvPr/>
        </p:nvGrpSpPr>
        <p:grpSpPr>
          <a:xfrm>
            <a:off x="7901767" y="1131052"/>
            <a:ext cx="817662" cy="234358"/>
            <a:chOff x="7338059" y="1247298"/>
            <a:chExt cx="901700" cy="258445"/>
          </a:xfrm>
        </p:grpSpPr>
        <p:pic>
          <p:nvPicPr>
            <p:cNvPr id="32" name="object 32"/>
            <p:cNvPicPr/>
            <p:nvPr/>
          </p:nvPicPr>
          <p:blipFill>
            <a:blip r:embed="rId17" cstate="print"/>
            <a:stretch>
              <a:fillRect/>
            </a:stretch>
          </p:blipFill>
          <p:spPr>
            <a:xfrm>
              <a:off x="7338059" y="1300638"/>
              <a:ext cx="202882" cy="149637"/>
            </a:xfrm>
            <a:prstGeom prst="rect">
              <a:avLst/>
            </a:prstGeom>
          </p:spPr>
        </p:pic>
        <p:pic>
          <p:nvPicPr>
            <p:cNvPr id="33" name="object 33"/>
            <p:cNvPicPr/>
            <p:nvPr/>
          </p:nvPicPr>
          <p:blipFill>
            <a:blip r:embed="rId18" cstate="print"/>
            <a:stretch>
              <a:fillRect/>
            </a:stretch>
          </p:blipFill>
          <p:spPr>
            <a:xfrm>
              <a:off x="7577526" y="1300638"/>
              <a:ext cx="285170" cy="151161"/>
            </a:xfrm>
            <a:prstGeom prst="rect">
              <a:avLst/>
            </a:prstGeom>
          </p:spPr>
        </p:pic>
        <p:sp>
          <p:nvSpPr>
            <p:cNvPr id="34" name="object 34"/>
            <p:cNvSpPr/>
            <p:nvPr/>
          </p:nvSpPr>
          <p:spPr>
            <a:xfrm>
              <a:off x="7888700" y="1247298"/>
              <a:ext cx="30480" cy="203200"/>
            </a:xfrm>
            <a:custGeom>
              <a:avLst/>
              <a:gdLst/>
              <a:ahLst/>
              <a:cxnLst/>
              <a:rect l="l" t="t" r="r" b="b"/>
              <a:pathLst>
                <a:path w="30479" h="203200">
                  <a:moveTo>
                    <a:pt x="24384" y="58007"/>
                  </a:moveTo>
                  <a:lnTo>
                    <a:pt x="4572" y="58007"/>
                  </a:lnTo>
                  <a:lnTo>
                    <a:pt x="6096" y="56483"/>
                  </a:lnTo>
                  <a:lnTo>
                    <a:pt x="24384" y="56483"/>
                  </a:lnTo>
                  <a:lnTo>
                    <a:pt x="24384" y="58007"/>
                  </a:lnTo>
                  <a:close/>
                </a:path>
                <a:path w="30479" h="203200">
                  <a:moveTo>
                    <a:pt x="25908" y="201453"/>
                  </a:moveTo>
                  <a:lnTo>
                    <a:pt x="4572" y="201453"/>
                  </a:lnTo>
                  <a:lnTo>
                    <a:pt x="3048" y="199929"/>
                  </a:lnTo>
                  <a:lnTo>
                    <a:pt x="3048" y="58007"/>
                  </a:lnTo>
                  <a:lnTo>
                    <a:pt x="25908" y="58007"/>
                  </a:lnTo>
                  <a:lnTo>
                    <a:pt x="27432" y="59531"/>
                  </a:lnTo>
                  <a:lnTo>
                    <a:pt x="27432" y="199929"/>
                  </a:lnTo>
                  <a:lnTo>
                    <a:pt x="25908" y="199929"/>
                  </a:lnTo>
                  <a:lnTo>
                    <a:pt x="25908" y="201453"/>
                  </a:lnTo>
                  <a:close/>
                </a:path>
                <a:path w="30479" h="203200">
                  <a:moveTo>
                    <a:pt x="21336" y="202977"/>
                  </a:moveTo>
                  <a:lnTo>
                    <a:pt x="9144" y="202977"/>
                  </a:lnTo>
                  <a:lnTo>
                    <a:pt x="7620" y="201453"/>
                  </a:lnTo>
                  <a:lnTo>
                    <a:pt x="22860" y="201453"/>
                  </a:lnTo>
                  <a:lnTo>
                    <a:pt x="21336" y="202977"/>
                  </a:lnTo>
                  <a:close/>
                </a:path>
                <a:path w="30479" h="203200">
                  <a:moveTo>
                    <a:pt x="24384" y="28955"/>
                  </a:moveTo>
                  <a:lnTo>
                    <a:pt x="4572" y="28955"/>
                  </a:lnTo>
                  <a:lnTo>
                    <a:pt x="3048" y="25907"/>
                  </a:lnTo>
                  <a:lnTo>
                    <a:pt x="0" y="24384"/>
                  </a:lnTo>
                  <a:lnTo>
                    <a:pt x="0" y="4572"/>
                  </a:lnTo>
                  <a:lnTo>
                    <a:pt x="3048" y="3048"/>
                  </a:lnTo>
                  <a:lnTo>
                    <a:pt x="4572" y="0"/>
                  </a:lnTo>
                  <a:lnTo>
                    <a:pt x="24384" y="0"/>
                  </a:lnTo>
                  <a:lnTo>
                    <a:pt x="28956" y="4572"/>
                  </a:lnTo>
                  <a:lnTo>
                    <a:pt x="30480" y="9143"/>
                  </a:lnTo>
                  <a:lnTo>
                    <a:pt x="30480" y="19812"/>
                  </a:lnTo>
                  <a:lnTo>
                    <a:pt x="28956" y="24384"/>
                  </a:lnTo>
                  <a:lnTo>
                    <a:pt x="24384" y="28955"/>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35" name="object 35"/>
            <p:cNvPicPr/>
            <p:nvPr/>
          </p:nvPicPr>
          <p:blipFill>
            <a:blip r:embed="rId19" cstate="print"/>
            <a:stretch>
              <a:fillRect/>
            </a:stretch>
          </p:blipFill>
          <p:spPr>
            <a:xfrm>
              <a:off x="7961851" y="1300638"/>
              <a:ext cx="117443" cy="149637"/>
            </a:xfrm>
            <a:prstGeom prst="rect">
              <a:avLst/>
            </a:prstGeom>
          </p:spPr>
        </p:pic>
        <p:pic>
          <p:nvPicPr>
            <p:cNvPr id="36" name="object 36"/>
            <p:cNvPicPr/>
            <p:nvPr/>
          </p:nvPicPr>
          <p:blipFill>
            <a:blip r:embed="rId20" cstate="print"/>
            <a:stretch>
              <a:fillRect/>
            </a:stretch>
          </p:blipFill>
          <p:spPr>
            <a:xfrm>
              <a:off x="8109870" y="1302258"/>
              <a:ext cx="129635" cy="202977"/>
            </a:xfrm>
            <a:prstGeom prst="rect">
              <a:avLst/>
            </a:prstGeom>
          </p:spPr>
        </p:pic>
      </p:grpSp>
      <p:grpSp>
        <p:nvGrpSpPr>
          <p:cNvPr id="37" name="object 37"/>
          <p:cNvGrpSpPr/>
          <p:nvPr/>
        </p:nvGrpSpPr>
        <p:grpSpPr>
          <a:xfrm>
            <a:off x="8796676" y="1121291"/>
            <a:ext cx="366796" cy="195203"/>
            <a:chOff x="8324945" y="1236535"/>
            <a:chExt cx="404495" cy="215265"/>
          </a:xfrm>
        </p:grpSpPr>
        <p:pic>
          <p:nvPicPr>
            <p:cNvPr id="38" name="object 38"/>
            <p:cNvPicPr/>
            <p:nvPr/>
          </p:nvPicPr>
          <p:blipFill>
            <a:blip r:embed="rId21" cstate="print"/>
            <a:stretch>
              <a:fillRect/>
            </a:stretch>
          </p:blipFill>
          <p:spPr>
            <a:xfrm>
              <a:off x="8324945" y="1267110"/>
              <a:ext cx="89916" cy="184689"/>
            </a:xfrm>
            <a:prstGeom prst="rect">
              <a:avLst/>
            </a:prstGeom>
          </p:spPr>
        </p:pic>
        <p:pic>
          <p:nvPicPr>
            <p:cNvPr id="39" name="object 39"/>
            <p:cNvPicPr/>
            <p:nvPr/>
          </p:nvPicPr>
          <p:blipFill>
            <a:blip r:embed="rId22" cstate="print"/>
            <a:stretch>
              <a:fillRect/>
            </a:stretch>
          </p:blipFill>
          <p:spPr>
            <a:xfrm>
              <a:off x="8448484" y="1236535"/>
              <a:ext cx="117443" cy="213740"/>
            </a:xfrm>
            <a:prstGeom prst="rect">
              <a:avLst/>
            </a:prstGeom>
          </p:spPr>
        </p:pic>
        <p:pic>
          <p:nvPicPr>
            <p:cNvPr id="40" name="object 40"/>
            <p:cNvPicPr/>
            <p:nvPr/>
          </p:nvPicPr>
          <p:blipFill>
            <a:blip r:embed="rId23" cstate="print"/>
            <a:stretch>
              <a:fillRect/>
            </a:stretch>
          </p:blipFill>
          <p:spPr>
            <a:xfrm>
              <a:off x="8602601" y="1300638"/>
              <a:ext cx="126489" cy="151161"/>
            </a:xfrm>
            <a:prstGeom prst="rect">
              <a:avLst/>
            </a:prstGeom>
          </p:spPr>
        </p:pic>
      </p:grpSp>
      <p:pic>
        <p:nvPicPr>
          <p:cNvPr id="41" name="object 41"/>
          <p:cNvPicPr/>
          <p:nvPr/>
        </p:nvPicPr>
        <p:blipFill>
          <a:blip r:embed="rId24" cstate="print"/>
          <a:stretch>
            <a:fillRect/>
          </a:stretch>
        </p:blipFill>
        <p:spPr>
          <a:xfrm>
            <a:off x="9253070" y="1179420"/>
            <a:ext cx="102352" cy="137073"/>
          </a:xfrm>
          <a:prstGeom prst="rect">
            <a:avLst/>
          </a:prstGeom>
        </p:spPr>
      </p:pic>
      <p:grpSp>
        <p:nvGrpSpPr>
          <p:cNvPr id="42" name="object 42"/>
          <p:cNvGrpSpPr/>
          <p:nvPr/>
        </p:nvGrpSpPr>
        <p:grpSpPr>
          <a:xfrm>
            <a:off x="9396880" y="1179420"/>
            <a:ext cx="283879" cy="135893"/>
            <a:chOff x="8986837" y="1300638"/>
            <a:chExt cx="313055" cy="149860"/>
          </a:xfrm>
        </p:grpSpPr>
        <p:pic>
          <p:nvPicPr>
            <p:cNvPr id="43" name="object 43"/>
            <p:cNvPicPr/>
            <p:nvPr/>
          </p:nvPicPr>
          <p:blipFill>
            <a:blip r:embed="rId25" cstate="print"/>
            <a:stretch>
              <a:fillRect/>
            </a:stretch>
          </p:blipFill>
          <p:spPr>
            <a:xfrm>
              <a:off x="8986837" y="1300638"/>
              <a:ext cx="80867" cy="149637"/>
            </a:xfrm>
            <a:prstGeom prst="rect">
              <a:avLst/>
            </a:prstGeom>
          </p:spPr>
        </p:pic>
        <p:pic>
          <p:nvPicPr>
            <p:cNvPr id="44" name="object 44"/>
            <p:cNvPicPr/>
            <p:nvPr/>
          </p:nvPicPr>
          <p:blipFill>
            <a:blip r:embed="rId26" cstate="print"/>
            <a:stretch>
              <a:fillRect/>
            </a:stretch>
          </p:blipFill>
          <p:spPr>
            <a:xfrm>
              <a:off x="9096661" y="1300638"/>
              <a:ext cx="202882" cy="149637"/>
            </a:xfrm>
            <a:prstGeom prst="rect">
              <a:avLst/>
            </a:prstGeom>
          </p:spPr>
        </p:pic>
      </p:grpSp>
      <p:pic>
        <p:nvPicPr>
          <p:cNvPr id="45" name="object 45"/>
          <p:cNvPicPr/>
          <p:nvPr/>
        </p:nvPicPr>
        <p:blipFill>
          <a:blip r:embed="rId27" cstate="print"/>
          <a:stretch>
            <a:fillRect/>
          </a:stretch>
        </p:blipFill>
        <p:spPr>
          <a:xfrm>
            <a:off x="2182592" y="1485353"/>
            <a:ext cx="694350" cy="136987"/>
          </a:xfrm>
          <a:prstGeom prst="rect">
            <a:avLst/>
          </a:prstGeom>
        </p:spPr>
      </p:pic>
      <p:grpSp>
        <p:nvGrpSpPr>
          <p:cNvPr id="46" name="object 46"/>
          <p:cNvGrpSpPr/>
          <p:nvPr/>
        </p:nvGrpSpPr>
        <p:grpSpPr>
          <a:xfrm>
            <a:off x="2958479" y="1427224"/>
            <a:ext cx="365645" cy="195203"/>
            <a:chOff x="1886711" y="1573911"/>
            <a:chExt cx="403225" cy="215265"/>
          </a:xfrm>
        </p:grpSpPr>
        <p:pic>
          <p:nvPicPr>
            <p:cNvPr id="47" name="object 47"/>
            <p:cNvPicPr/>
            <p:nvPr/>
          </p:nvPicPr>
          <p:blipFill>
            <a:blip r:embed="rId28" cstate="print"/>
            <a:stretch>
              <a:fillRect/>
            </a:stretch>
          </p:blipFill>
          <p:spPr>
            <a:xfrm>
              <a:off x="1886711" y="1604391"/>
              <a:ext cx="90011" cy="184689"/>
            </a:xfrm>
            <a:prstGeom prst="rect">
              <a:avLst/>
            </a:prstGeom>
          </p:spPr>
        </p:pic>
        <p:pic>
          <p:nvPicPr>
            <p:cNvPr id="48" name="object 48"/>
            <p:cNvPicPr/>
            <p:nvPr/>
          </p:nvPicPr>
          <p:blipFill>
            <a:blip r:embed="rId29" cstate="print"/>
            <a:stretch>
              <a:fillRect/>
            </a:stretch>
          </p:blipFill>
          <p:spPr>
            <a:xfrm>
              <a:off x="2008727" y="1573911"/>
              <a:ext cx="119062" cy="213645"/>
            </a:xfrm>
            <a:prstGeom prst="rect">
              <a:avLst/>
            </a:prstGeom>
          </p:spPr>
        </p:pic>
        <p:pic>
          <p:nvPicPr>
            <p:cNvPr id="49" name="object 49"/>
            <p:cNvPicPr/>
            <p:nvPr/>
          </p:nvPicPr>
          <p:blipFill>
            <a:blip r:embed="rId30" cstate="print"/>
            <a:stretch>
              <a:fillRect/>
            </a:stretch>
          </p:blipFill>
          <p:spPr>
            <a:xfrm>
              <a:off x="2164365" y="1638014"/>
              <a:ext cx="125063" cy="151066"/>
            </a:xfrm>
            <a:prstGeom prst="rect">
              <a:avLst/>
            </a:prstGeom>
          </p:spPr>
        </p:pic>
      </p:grpSp>
      <p:pic>
        <p:nvPicPr>
          <p:cNvPr id="50" name="object 50"/>
          <p:cNvPicPr/>
          <p:nvPr/>
        </p:nvPicPr>
        <p:blipFill>
          <a:blip r:embed="rId31" cstate="print"/>
          <a:stretch>
            <a:fillRect/>
          </a:stretch>
        </p:blipFill>
        <p:spPr>
          <a:xfrm>
            <a:off x="3423337" y="1436898"/>
            <a:ext cx="878152" cy="233898"/>
          </a:xfrm>
          <a:prstGeom prst="rect">
            <a:avLst/>
          </a:prstGeom>
        </p:spPr>
      </p:pic>
      <p:grpSp>
        <p:nvGrpSpPr>
          <p:cNvPr id="51" name="object 51"/>
          <p:cNvGrpSpPr/>
          <p:nvPr/>
        </p:nvGrpSpPr>
        <p:grpSpPr>
          <a:xfrm>
            <a:off x="4380348" y="1425841"/>
            <a:ext cx="124953" cy="195203"/>
            <a:chOff x="3454717" y="1572386"/>
            <a:chExt cx="137795" cy="215265"/>
          </a:xfrm>
        </p:grpSpPr>
        <p:pic>
          <p:nvPicPr>
            <p:cNvPr id="52" name="object 52"/>
            <p:cNvPicPr/>
            <p:nvPr/>
          </p:nvPicPr>
          <p:blipFill>
            <a:blip r:embed="rId32" cstate="print"/>
            <a:stretch>
              <a:fillRect/>
            </a:stretch>
          </p:blipFill>
          <p:spPr>
            <a:xfrm>
              <a:off x="3454717" y="1572386"/>
              <a:ext cx="93059" cy="215169"/>
            </a:xfrm>
            <a:prstGeom prst="rect">
              <a:avLst/>
            </a:prstGeom>
          </p:spPr>
        </p:pic>
        <p:sp>
          <p:nvSpPr>
            <p:cNvPr id="53" name="object 53"/>
            <p:cNvSpPr/>
            <p:nvPr/>
          </p:nvSpPr>
          <p:spPr>
            <a:xfrm>
              <a:off x="3567588" y="1573911"/>
              <a:ext cx="24765" cy="213995"/>
            </a:xfrm>
            <a:custGeom>
              <a:avLst/>
              <a:gdLst/>
              <a:ahLst/>
              <a:cxnLst/>
              <a:rect l="l" t="t" r="r" b="b"/>
              <a:pathLst>
                <a:path w="24764" h="213994">
                  <a:moveTo>
                    <a:pt x="21336" y="1524"/>
                  </a:moveTo>
                  <a:lnTo>
                    <a:pt x="3048" y="1524"/>
                  </a:lnTo>
                  <a:lnTo>
                    <a:pt x="4572" y="0"/>
                  </a:lnTo>
                  <a:lnTo>
                    <a:pt x="19812" y="0"/>
                  </a:lnTo>
                  <a:lnTo>
                    <a:pt x="21336" y="1524"/>
                  </a:lnTo>
                  <a:close/>
                </a:path>
                <a:path w="24764" h="213994">
                  <a:moveTo>
                    <a:pt x="22860" y="212121"/>
                  </a:moveTo>
                  <a:lnTo>
                    <a:pt x="1524" y="212121"/>
                  </a:lnTo>
                  <a:lnTo>
                    <a:pt x="0" y="210597"/>
                  </a:lnTo>
                  <a:lnTo>
                    <a:pt x="0" y="3048"/>
                  </a:lnTo>
                  <a:lnTo>
                    <a:pt x="1524" y="1524"/>
                  </a:lnTo>
                  <a:lnTo>
                    <a:pt x="22860" y="1524"/>
                  </a:lnTo>
                  <a:lnTo>
                    <a:pt x="24384" y="3048"/>
                  </a:lnTo>
                  <a:lnTo>
                    <a:pt x="24384" y="210597"/>
                  </a:lnTo>
                  <a:lnTo>
                    <a:pt x="22860" y="212121"/>
                  </a:lnTo>
                  <a:close/>
                </a:path>
                <a:path w="24764" h="213994">
                  <a:moveTo>
                    <a:pt x="18288" y="213645"/>
                  </a:moveTo>
                  <a:lnTo>
                    <a:pt x="6096" y="213645"/>
                  </a:lnTo>
                  <a:lnTo>
                    <a:pt x="4572" y="212121"/>
                  </a:lnTo>
                  <a:lnTo>
                    <a:pt x="19812" y="212121"/>
                  </a:lnTo>
                  <a:lnTo>
                    <a:pt x="18288" y="213645"/>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grpSp>
        <p:nvGrpSpPr>
          <p:cNvPr id="54" name="object 54"/>
          <p:cNvGrpSpPr/>
          <p:nvPr/>
        </p:nvGrpSpPr>
        <p:grpSpPr>
          <a:xfrm>
            <a:off x="4539446" y="1454864"/>
            <a:ext cx="204991" cy="167563"/>
            <a:chOff x="3630167" y="1604391"/>
            <a:chExt cx="226060" cy="184785"/>
          </a:xfrm>
        </p:grpSpPr>
        <p:pic>
          <p:nvPicPr>
            <p:cNvPr id="55" name="object 55"/>
            <p:cNvPicPr/>
            <p:nvPr/>
          </p:nvPicPr>
          <p:blipFill>
            <a:blip r:embed="rId33" cstate="print"/>
            <a:stretch>
              <a:fillRect/>
            </a:stretch>
          </p:blipFill>
          <p:spPr>
            <a:xfrm>
              <a:off x="3767423" y="1604391"/>
              <a:ext cx="88487" cy="184689"/>
            </a:xfrm>
            <a:prstGeom prst="rect">
              <a:avLst/>
            </a:prstGeom>
          </p:spPr>
        </p:pic>
        <p:pic>
          <p:nvPicPr>
            <p:cNvPr id="56" name="object 56"/>
            <p:cNvPicPr/>
            <p:nvPr/>
          </p:nvPicPr>
          <p:blipFill>
            <a:blip r:embed="rId34" cstate="print"/>
            <a:stretch>
              <a:fillRect/>
            </a:stretch>
          </p:blipFill>
          <p:spPr>
            <a:xfrm>
              <a:off x="3630167" y="1638014"/>
              <a:ext cx="111347" cy="151066"/>
            </a:xfrm>
            <a:prstGeom prst="rect">
              <a:avLst/>
            </a:prstGeom>
          </p:spPr>
        </p:pic>
      </p:grpSp>
      <p:pic>
        <p:nvPicPr>
          <p:cNvPr id="57" name="object 57"/>
          <p:cNvPicPr/>
          <p:nvPr/>
        </p:nvPicPr>
        <p:blipFill>
          <a:blip r:embed="rId35" cstate="print"/>
          <a:stretch>
            <a:fillRect/>
          </a:stretch>
        </p:blipFill>
        <p:spPr>
          <a:xfrm>
            <a:off x="4838124" y="1427225"/>
            <a:ext cx="841012" cy="242189"/>
          </a:xfrm>
          <a:prstGeom prst="rect">
            <a:avLst/>
          </a:prstGeom>
        </p:spPr>
      </p:pic>
      <p:pic>
        <p:nvPicPr>
          <p:cNvPr id="58" name="object 58"/>
          <p:cNvPicPr/>
          <p:nvPr/>
        </p:nvPicPr>
        <p:blipFill>
          <a:blip r:embed="rId36" cstate="print"/>
          <a:stretch>
            <a:fillRect/>
          </a:stretch>
        </p:blipFill>
        <p:spPr>
          <a:xfrm>
            <a:off x="5767581" y="1428606"/>
            <a:ext cx="748334" cy="193734"/>
          </a:xfrm>
          <a:prstGeom prst="rect">
            <a:avLst/>
          </a:prstGeom>
        </p:spPr>
      </p:pic>
      <p:grpSp>
        <p:nvGrpSpPr>
          <p:cNvPr id="59" name="object 59"/>
          <p:cNvGrpSpPr/>
          <p:nvPr/>
        </p:nvGrpSpPr>
        <p:grpSpPr>
          <a:xfrm>
            <a:off x="6605743" y="1427224"/>
            <a:ext cx="483112" cy="195203"/>
            <a:chOff x="5908833" y="1573911"/>
            <a:chExt cx="532765" cy="215265"/>
          </a:xfrm>
        </p:grpSpPr>
        <p:pic>
          <p:nvPicPr>
            <p:cNvPr id="60" name="object 60"/>
            <p:cNvPicPr/>
            <p:nvPr/>
          </p:nvPicPr>
          <p:blipFill>
            <a:blip r:embed="rId37" cstate="print"/>
            <a:stretch>
              <a:fillRect/>
            </a:stretch>
          </p:blipFill>
          <p:spPr>
            <a:xfrm>
              <a:off x="5908833" y="1641062"/>
              <a:ext cx="207454" cy="146494"/>
            </a:xfrm>
            <a:prstGeom prst="rect">
              <a:avLst/>
            </a:prstGeom>
          </p:spPr>
        </p:pic>
        <p:sp>
          <p:nvSpPr>
            <p:cNvPr id="61" name="object 61"/>
            <p:cNvSpPr/>
            <p:nvPr/>
          </p:nvSpPr>
          <p:spPr>
            <a:xfrm>
              <a:off x="6145339" y="1584579"/>
              <a:ext cx="30480" cy="203200"/>
            </a:xfrm>
            <a:custGeom>
              <a:avLst/>
              <a:gdLst/>
              <a:ahLst/>
              <a:cxnLst/>
              <a:rect l="l" t="t" r="r" b="b"/>
              <a:pathLst>
                <a:path w="30479" h="203200">
                  <a:moveTo>
                    <a:pt x="24384" y="58007"/>
                  </a:moveTo>
                  <a:lnTo>
                    <a:pt x="4572" y="58007"/>
                  </a:lnTo>
                  <a:lnTo>
                    <a:pt x="6096" y="56483"/>
                  </a:lnTo>
                  <a:lnTo>
                    <a:pt x="24384" y="56483"/>
                  </a:lnTo>
                  <a:lnTo>
                    <a:pt x="24384" y="58007"/>
                  </a:lnTo>
                  <a:close/>
                </a:path>
                <a:path w="30479" h="203200">
                  <a:moveTo>
                    <a:pt x="25908" y="201453"/>
                  </a:moveTo>
                  <a:lnTo>
                    <a:pt x="4572" y="201453"/>
                  </a:lnTo>
                  <a:lnTo>
                    <a:pt x="1524" y="198405"/>
                  </a:lnTo>
                  <a:lnTo>
                    <a:pt x="1524" y="59531"/>
                  </a:lnTo>
                  <a:lnTo>
                    <a:pt x="3048" y="59531"/>
                  </a:lnTo>
                  <a:lnTo>
                    <a:pt x="3048" y="58007"/>
                  </a:lnTo>
                  <a:lnTo>
                    <a:pt x="25908" y="58007"/>
                  </a:lnTo>
                  <a:lnTo>
                    <a:pt x="27432" y="59531"/>
                  </a:lnTo>
                  <a:lnTo>
                    <a:pt x="27432" y="199929"/>
                  </a:lnTo>
                  <a:lnTo>
                    <a:pt x="25908" y="199929"/>
                  </a:lnTo>
                  <a:lnTo>
                    <a:pt x="25908" y="201453"/>
                  </a:lnTo>
                  <a:close/>
                </a:path>
                <a:path w="30479" h="203200">
                  <a:moveTo>
                    <a:pt x="21336" y="202977"/>
                  </a:moveTo>
                  <a:lnTo>
                    <a:pt x="9144" y="202977"/>
                  </a:lnTo>
                  <a:lnTo>
                    <a:pt x="7620" y="201453"/>
                  </a:lnTo>
                  <a:lnTo>
                    <a:pt x="22860" y="201453"/>
                  </a:lnTo>
                  <a:lnTo>
                    <a:pt x="21336" y="202977"/>
                  </a:lnTo>
                  <a:close/>
                </a:path>
                <a:path w="30479" h="203200">
                  <a:moveTo>
                    <a:pt x="24384" y="28955"/>
                  </a:moveTo>
                  <a:lnTo>
                    <a:pt x="4572" y="28955"/>
                  </a:lnTo>
                  <a:lnTo>
                    <a:pt x="3048" y="25907"/>
                  </a:lnTo>
                  <a:lnTo>
                    <a:pt x="0" y="24384"/>
                  </a:lnTo>
                  <a:lnTo>
                    <a:pt x="0" y="4572"/>
                  </a:lnTo>
                  <a:lnTo>
                    <a:pt x="3048" y="3048"/>
                  </a:lnTo>
                  <a:lnTo>
                    <a:pt x="4572" y="0"/>
                  </a:lnTo>
                  <a:lnTo>
                    <a:pt x="24384" y="0"/>
                  </a:lnTo>
                  <a:lnTo>
                    <a:pt x="28956" y="4572"/>
                  </a:lnTo>
                  <a:lnTo>
                    <a:pt x="30480" y="9143"/>
                  </a:lnTo>
                  <a:lnTo>
                    <a:pt x="30480" y="19812"/>
                  </a:lnTo>
                  <a:lnTo>
                    <a:pt x="28956" y="24384"/>
                  </a:lnTo>
                  <a:lnTo>
                    <a:pt x="24384" y="28955"/>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62" name="object 62"/>
            <p:cNvPicPr/>
            <p:nvPr/>
          </p:nvPicPr>
          <p:blipFill>
            <a:blip r:embed="rId38" cstate="print"/>
            <a:stretch>
              <a:fillRect/>
            </a:stretch>
          </p:blipFill>
          <p:spPr>
            <a:xfrm>
              <a:off x="6201727" y="1604391"/>
              <a:ext cx="88487" cy="184689"/>
            </a:xfrm>
            <a:prstGeom prst="rect">
              <a:avLst/>
            </a:prstGeom>
          </p:spPr>
        </p:pic>
        <p:pic>
          <p:nvPicPr>
            <p:cNvPr id="63" name="object 63"/>
            <p:cNvPicPr/>
            <p:nvPr/>
          </p:nvPicPr>
          <p:blipFill>
            <a:blip r:embed="rId39" cstate="print"/>
            <a:stretch>
              <a:fillRect/>
            </a:stretch>
          </p:blipFill>
          <p:spPr>
            <a:xfrm>
              <a:off x="6323742" y="1573911"/>
              <a:ext cx="117443" cy="213645"/>
            </a:xfrm>
            <a:prstGeom prst="rect">
              <a:avLst/>
            </a:prstGeom>
          </p:spPr>
        </p:pic>
      </p:grpSp>
      <p:pic>
        <p:nvPicPr>
          <p:cNvPr id="64" name="object 64"/>
          <p:cNvPicPr/>
          <p:nvPr/>
        </p:nvPicPr>
        <p:blipFill>
          <a:blip r:embed="rId40" cstate="print"/>
          <a:stretch>
            <a:fillRect/>
          </a:stretch>
        </p:blipFill>
        <p:spPr>
          <a:xfrm>
            <a:off x="7194978" y="1436898"/>
            <a:ext cx="1030427" cy="233898"/>
          </a:xfrm>
          <a:prstGeom prst="rect">
            <a:avLst/>
          </a:prstGeom>
        </p:spPr>
      </p:pic>
      <p:grpSp>
        <p:nvGrpSpPr>
          <p:cNvPr id="65" name="object 65"/>
          <p:cNvGrpSpPr/>
          <p:nvPr/>
        </p:nvGrpSpPr>
        <p:grpSpPr>
          <a:xfrm>
            <a:off x="8320848" y="1485353"/>
            <a:ext cx="240692" cy="184262"/>
            <a:chOff x="7800213" y="1638014"/>
            <a:chExt cx="265430" cy="203200"/>
          </a:xfrm>
        </p:grpSpPr>
        <p:pic>
          <p:nvPicPr>
            <p:cNvPr id="66" name="object 66"/>
            <p:cNvPicPr/>
            <p:nvPr/>
          </p:nvPicPr>
          <p:blipFill>
            <a:blip r:embed="rId41" cstate="print"/>
            <a:stretch>
              <a:fillRect/>
            </a:stretch>
          </p:blipFill>
          <p:spPr>
            <a:xfrm>
              <a:off x="7800213" y="1638014"/>
              <a:ext cx="124973" cy="202977"/>
            </a:xfrm>
            <a:prstGeom prst="rect">
              <a:avLst/>
            </a:prstGeom>
          </p:spPr>
        </p:pic>
        <p:pic>
          <p:nvPicPr>
            <p:cNvPr id="67" name="object 67"/>
            <p:cNvPicPr/>
            <p:nvPr/>
          </p:nvPicPr>
          <p:blipFill>
            <a:blip r:embed="rId42" cstate="print"/>
            <a:stretch>
              <a:fillRect/>
            </a:stretch>
          </p:blipFill>
          <p:spPr>
            <a:xfrm>
              <a:off x="7954232" y="1638014"/>
              <a:ext cx="111347" cy="151066"/>
            </a:xfrm>
            <a:prstGeom prst="rect">
              <a:avLst/>
            </a:prstGeom>
          </p:spPr>
        </p:pic>
      </p:grpSp>
      <p:grpSp>
        <p:nvGrpSpPr>
          <p:cNvPr id="68" name="object 68"/>
          <p:cNvGrpSpPr/>
          <p:nvPr/>
        </p:nvGrpSpPr>
        <p:grpSpPr>
          <a:xfrm>
            <a:off x="8604323" y="1427224"/>
            <a:ext cx="722077" cy="195203"/>
            <a:chOff x="8112823" y="1573911"/>
            <a:chExt cx="796290" cy="215265"/>
          </a:xfrm>
        </p:grpSpPr>
        <p:pic>
          <p:nvPicPr>
            <p:cNvPr id="69" name="object 69"/>
            <p:cNvPicPr/>
            <p:nvPr/>
          </p:nvPicPr>
          <p:blipFill>
            <a:blip r:embed="rId43" cstate="print"/>
            <a:stretch>
              <a:fillRect/>
            </a:stretch>
          </p:blipFill>
          <p:spPr>
            <a:xfrm>
              <a:off x="8112823" y="1604391"/>
              <a:ext cx="180022" cy="184689"/>
            </a:xfrm>
            <a:prstGeom prst="rect">
              <a:avLst/>
            </a:prstGeom>
          </p:spPr>
        </p:pic>
        <p:sp>
          <p:nvSpPr>
            <p:cNvPr id="70" name="object 70"/>
            <p:cNvSpPr/>
            <p:nvPr/>
          </p:nvSpPr>
          <p:spPr>
            <a:xfrm>
              <a:off x="8321801" y="1584579"/>
              <a:ext cx="32384" cy="203200"/>
            </a:xfrm>
            <a:custGeom>
              <a:avLst/>
              <a:gdLst/>
              <a:ahLst/>
              <a:cxnLst/>
              <a:rect l="l" t="t" r="r" b="b"/>
              <a:pathLst>
                <a:path w="32384" h="203200">
                  <a:moveTo>
                    <a:pt x="26003" y="58007"/>
                  </a:moveTo>
                  <a:lnTo>
                    <a:pt x="6191" y="58007"/>
                  </a:lnTo>
                  <a:lnTo>
                    <a:pt x="7715" y="56483"/>
                  </a:lnTo>
                  <a:lnTo>
                    <a:pt x="26003" y="56483"/>
                  </a:lnTo>
                  <a:lnTo>
                    <a:pt x="26003" y="58007"/>
                  </a:lnTo>
                  <a:close/>
                </a:path>
                <a:path w="32384" h="203200">
                  <a:moveTo>
                    <a:pt x="27527" y="59531"/>
                  </a:moveTo>
                  <a:lnTo>
                    <a:pt x="4667" y="59531"/>
                  </a:lnTo>
                  <a:lnTo>
                    <a:pt x="4667" y="58007"/>
                  </a:lnTo>
                  <a:lnTo>
                    <a:pt x="27527" y="58007"/>
                  </a:lnTo>
                  <a:lnTo>
                    <a:pt x="27527" y="59531"/>
                  </a:lnTo>
                  <a:close/>
                </a:path>
                <a:path w="32384" h="203200">
                  <a:moveTo>
                    <a:pt x="27527" y="201453"/>
                  </a:moveTo>
                  <a:lnTo>
                    <a:pt x="4667" y="201453"/>
                  </a:lnTo>
                  <a:lnTo>
                    <a:pt x="4667" y="199929"/>
                  </a:lnTo>
                  <a:lnTo>
                    <a:pt x="3143" y="198405"/>
                  </a:lnTo>
                  <a:lnTo>
                    <a:pt x="3143" y="59531"/>
                  </a:lnTo>
                  <a:lnTo>
                    <a:pt x="29051" y="59531"/>
                  </a:lnTo>
                  <a:lnTo>
                    <a:pt x="29051" y="199929"/>
                  </a:lnTo>
                  <a:lnTo>
                    <a:pt x="27527" y="199929"/>
                  </a:lnTo>
                  <a:lnTo>
                    <a:pt x="27527" y="201453"/>
                  </a:lnTo>
                  <a:close/>
                </a:path>
                <a:path w="32384" h="203200">
                  <a:moveTo>
                    <a:pt x="22955" y="202977"/>
                  </a:moveTo>
                  <a:lnTo>
                    <a:pt x="10763" y="202977"/>
                  </a:lnTo>
                  <a:lnTo>
                    <a:pt x="9239" y="201453"/>
                  </a:lnTo>
                  <a:lnTo>
                    <a:pt x="24479" y="201453"/>
                  </a:lnTo>
                  <a:lnTo>
                    <a:pt x="22955" y="202977"/>
                  </a:lnTo>
                  <a:close/>
                </a:path>
                <a:path w="32384" h="203200">
                  <a:moveTo>
                    <a:pt x="26003" y="28955"/>
                  </a:moveTo>
                  <a:lnTo>
                    <a:pt x="6191" y="28955"/>
                  </a:lnTo>
                  <a:lnTo>
                    <a:pt x="4667" y="25907"/>
                  </a:lnTo>
                  <a:lnTo>
                    <a:pt x="1619" y="24384"/>
                  </a:lnTo>
                  <a:lnTo>
                    <a:pt x="0" y="19812"/>
                  </a:lnTo>
                  <a:lnTo>
                    <a:pt x="0" y="9143"/>
                  </a:lnTo>
                  <a:lnTo>
                    <a:pt x="1619" y="4572"/>
                  </a:lnTo>
                  <a:lnTo>
                    <a:pt x="4667" y="3048"/>
                  </a:lnTo>
                  <a:lnTo>
                    <a:pt x="6191" y="0"/>
                  </a:lnTo>
                  <a:lnTo>
                    <a:pt x="26003" y="0"/>
                  </a:lnTo>
                  <a:lnTo>
                    <a:pt x="30575" y="4572"/>
                  </a:lnTo>
                  <a:lnTo>
                    <a:pt x="32099" y="9143"/>
                  </a:lnTo>
                  <a:lnTo>
                    <a:pt x="32099" y="19812"/>
                  </a:lnTo>
                  <a:lnTo>
                    <a:pt x="30575" y="24384"/>
                  </a:lnTo>
                  <a:lnTo>
                    <a:pt x="26003" y="28955"/>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71" name="object 71"/>
            <p:cNvPicPr/>
            <p:nvPr/>
          </p:nvPicPr>
          <p:blipFill>
            <a:blip r:embed="rId44" cstate="print"/>
            <a:stretch>
              <a:fillRect/>
            </a:stretch>
          </p:blipFill>
          <p:spPr>
            <a:xfrm>
              <a:off x="8387472" y="1638014"/>
              <a:ext cx="106731" cy="151066"/>
            </a:xfrm>
            <a:prstGeom prst="rect">
              <a:avLst/>
            </a:prstGeom>
          </p:spPr>
        </p:pic>
        <p:sp>
          <p:nvSpPr>
            <p:cNvPr id="72" name="object 72"/>
            <p:cNvSpPr/>
            <p:nvPr/>
          </p:nvSpPr>
          <p:spPr>
            <a:xfrm>
              <a:off x="8527732" y="1573910"/>
              <a:ext cx="26034" cy="213995"/>
            </a:xfrm>
            <a:custGeom>
              <a:avLst/>
              <a:gdLst/>
              <a:ahLst/>
              <a:cxnLst/>
              <a:rect l="l" t="t" r="r" b="b"/>
              <a:pathLst>
                <a:path w="26034" h="213994">
                  <a:moveTo>
                    <a:pt x="25996" y="3048"/>
                  </a:moveTo>
                  <a:lnTo>
                    <a:pt x="24472" y="3048"/>
                  </a:lnTo>
                  <a:lnTo>
                    <a:pt x="24472" y="1524"/>
                  </a:lnTo>
                  <a:lnTo>
                    <a:pt x="21336" y="1524"/>
                  </a:lnTo>
                  <a:lnTo>
                    <a:pt x="21336" y="0"/>
                  </a:lnTo>
                  <a:lnTo>
                    <a:pt x="4572" y="0"/>
                  </a:lnTo>
                  <a:lnTo>
                    <a:pt x="3048" y="1524"/>
                  </a:lnTo>
                  <a:lnTo>
                    <a:pt x="1524" y="1524"/>
                  </a:lnTo>
                  <a:lnTo>
                    <a:pt x="1524" y="3048"/>
                  </a:lnTo>
                  <a:lnTo>
                    <a:pt x="0" y="3048"/>
                  </a:lnTo>
                  <a:lnTo>
                    <a:pt x="0" y="210604"/>
                  </a:lnTo>
                  <a:lnTo>
                    <a:pt x="1524" y="210604"/>
                  </a:lnTo>
                  <a:lnTo>
                    <a:pt x="1524" y="212128"/>
                  </a:lnTo>
                  <a:lnTo>
                    <a:pt x="4572" y="212128"/>
                  </a:lnTo>
                  <a:lnTo>
                    <a:pt x="6096" y="213652"/>
                  </a:lnTo>
                  <a:lnTo>
                    <a:pt x="19812" y="213652"/>
                  </a:lnTo>
                  <a:lnTo>
                    <a:pt x="21336" y="212128"/>
                  </a:lnTo>
                  <a:lnTo>
                    <a:pt x="24472" y="212128"/>
                  </a:lnTo>
                  <a:lnTo>
                    <a:pt x="24472" y="210604"/>
                  </a:lnTo>
                  <a:lnTo>
                    <a:pt x="25996" y="210604"/>
                  </a:lnTo>
                  <a:lnTo>
                    <a:pt x="25996" y="3048"/>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73" name="object 73"/>
            <p:cNvPicPr/>
            <p:nvPr/>
          </p:nvPicPr>
          <p:blipFill>
            <a:blip r:embed="rId45" cstate="print"/>
            <a:stretch>
              <a:fillRect/>
            </a:stretch>
          </p:blipFill>
          <p:spPr>
            <a:xfrm>
              <a:off x="8590412" y="1638014"/>
              <a:ext cx="126486" cy="151066"/>
            </a:xfrm>
            <a:prstGeom prst="rect">
              <a:avLst/>
            </a:prstGeom>
          </p:spPr>
        </p:pic>
        <p:pic>
          <p:nvPicPr>
            <p:cNvPr id="74" name="object 74"/>
            <p:cNvPicPr/>
            <p:nvPr/>
          </p:nvPicPr>
          <p:blipFill>
            <a:blip r:embed="rId46" cstate="print"/>
            <a:stretch>
              <a:fillRect/>
            </a:stretch>
          </p:blipFill>
          <p:spPr>
            <a:xfrm>
              <a:off x="8744330" y="1638014"/>
              <a:ext cx="96107" cy="151066"/>
            </a:xfrm>
            <a:prstGeom prst="rect">
              <a:avLst/>
            </a:prstGeom>
          </p:spPr>
        </p:pic>
        <p:sp>
          <p:nvSpPr>
            <p:cNvPr id="75" name="object 75"/>
            <p:cNvSpPr/>
            <p:nvPr/>
          </p:nvSpPr>
          <p:spPr>
            <a:xfrm>
              <a:off x="8877014" y="1752504"/>
              <a:ext cx="32384" cy="35560"/>
            </a:xfrm>
            <a:custGeom>
              <a:avLst/>
              <a:gdLst/>
              <a:ahLst/>
              <a:cxnLst/>
              <a:rect l="l" t="t" r="r" b="b"/>
              <a:pathLst>
                <a:path w="32384" h="35560">
                  <a:moveTo>
                    <a:pt x="21431" y="35051"/>
                  </a:moveTo>
                  <a:lnTo>
                    <a:pt x="9144" y="35051"/>
                  </a:lnTo>
                  <a:lnTo>
                    <a:pt x="3048" y="32003"/>
                  </a:lnTo>
                  <a:lnTo>
                    <a:pt x="1524" y="28955"/>
                  </a:lnTo>
                  <a:lnTo>
                    <a:pt x="0" y="24383"/>
                  </a:lnTo>
                  <a:lnTo>
                    <a:pt x="0" y="6095"/>
                  </a:lnTo>
                  <a:lnTo>
                    <a:pt x="3048" y="3047"/>
                  </a:lnTo>
                  <a:lnTo>
                    <a:pt x="9144" y="0"/>
                  </a:lnTo>
                  <a:lnTo>
                    <a:pt x="22955" y="0"/>
                  </a:lnTo>
                  <a:lnTo>
                    <a:pt x="29051" y="3047"/>
                  </a:lnTo>
                  <a:lnTo>
                    <a:pt x="30575" y="6095"/>
                  </a:lnTo>
                  <a:lnTo>
                    <a:pt x="32099" y="10667"/>
                  </a:lnTo>
                  <a:lnTo>
                    <a:pt x="32099" y="16763"/>
                  </a:lnTo>
                  <a:lnTo>
                    <a:pt x="32099" y="24383"/>
                  </a:lnTo>
                  <a:lnTo>
                    <a:pt x="30575" y="28955"/>
                  </a:lnTo>
                  <a:lnTo>
                    <a:pt x="29051" y="32003"/>
                  </a:lnTo>
                  <a:lnTo>
                    <a:pt x="26003" y="33527"/>
                  </a:lnTo>
                  <a:lnTo>
                    <a:pt x="21431" y="35051"/>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pic>
        <p:nvPicPr>
          <p:cNvPr id="76" name="object 76"/>
          <p:cNvPicPr/>
          <p:nvPr/>
        </p:nvPicPr>
        <p:blipFill>
          <a:blip r:embed="rId47" cstate="print"/>
          <a:stretch>
            <a:fillRect/>
          </a:stretch>
        </p:blipFill>
        <p:spPr>
          <a:xfrm>
            <a:off x="2002764" y="1893638"/>
            <a:ext cx="69184" cy="69184"/>
          </a:xfrm>
          <a:prstGeom prst="rect">
            <a:avLst/>
          </a:prstGeom>
        </p:spPr>
      </p:pic>
      <p:grpSp>
        <p:nvGrpSpPr>
          <p:cNvPr id="77" name="object 77"/>
          <p:cNvGrpSpPr/>
          <p:nvPr/>
        </p:nvGrpSpPr>
        <p:grpSpPr>
          <a:xfrm>
            <a:off x="2193648" y="1849328"/>
            <a:ext cx="488294" cy="181383"/>
            <a:chOff x="1043273" y="2039397"/>
            <a:chExt cx="538480" cy="200025"/>
          </a:xfrm>
        </p:grpSpPr>
        <p:pic>
          <p:nvPicPr>
            <p:cNvPr id="78" name="object 78"/>
            <p:cNvPicPr/>
            <p:nvPr/>
          </p:nvPicPr>
          <p:blipFill>
            <a:blip r:embed="rId48" cstate="print"/>
            <a:stretch>
              <a:fillRect/>
            </a:stretch>
          </p:blipFill>
          <p:spPr>
            <a:xfrm>
              <a:off x="1043273" y="2039397"/>
              <a:ext cx="150971" cy="196881"/>
            </a:xfrm>
            <a:prstGeom prst="rect">
              <a:avLst/>
            </a:prstGeom>
          </p:spPr>
        </p:pic>
        <p:pic>
          <p:nvPicPr>
            <p:cNvPr id="79" name="object 79"/>
            <p:cNvPicPr/>
            <p:nvPr/>
          </p:nvPicPr>
          <p:blipFill>
            <a:blip r:embed="rId49" cstate="print"/>
            <a:stretch>
              <a:fillRect/>
            </a:stretch>
          </p:blipFill>
          <p:spPr>
            <a:xfrm>
              <a:off x="1223295" y="2088261"/>
              <a:ext cx="111347" cy="151066"/>
            </a:xfrm>
            <a:prstGeom prst="rect">
              <a:avLst/>
            </a:prstGeom>
          </p:spPr>
        </p:pic>
        <p:pic>
          <p:nvPicPr>
            <p:cNvPr id="80" name="object 80"/>
            <p:cNvPicPr/>
            <p:nvPr/>
          </p:nvPicPr>
          <p:blipFill>
            <a:blip r:embed="rId50" cstate="print"/>
            <a:stretch>
              <a:fillRect/>
            </a:stretch>
          </p:blipFill>
          <p:spPr>
            <a:xfrm>
              <a:off x="1360550" y="2053113"/>
              <a:ext cx="90011" cy="184689"/>
            </a:xfrm>
            <a:prstGeom prst="rect">
              <a:avLst/>
            </a:prstGeom>
          </p:spPr>
        </p:pic>
        <p:pic>
          <p:nvPicPr>
            <p:cNvPr id="81" name="object 81"/>
            <p:cNvPicPr/>
            <p:nvPr/>
          </p:nvPicPr>
          <p:blipFill>
            <a:blip r:embed="rId51" cstate="print"/>
            <a:stretch>
              <a:fillRect/>
            </a:stretch>
          </p:blipFill>
          <p:spPr>
            <a:xfrm>
              <a:off x="1470374" y="2088261"/>
              <a:ext cx="111347" cy="151066"/>
            </a:xfrm>
            <a:prstGeom prst="rect">
              <a:avLst/>
            </a:prstGeom>
          </p:spPr>
        </p:pic>
      </p:grpSp>
      <p:grpSp>
        <p:nvGrpSpPr>
          <p:cNvPr id="82" name="object 82"/>
          <p:cNvGrpSpPr/>
          <p:nvPr/>
        </p:nvGrpSpPr>
        <p:grpSpPr>
          <a:xfrm>
            <a:off x="2785647" y="1843800"/>
            <a:ext cx="146834" cy="187141"/>
            <a:chOff x="1696116" y="2033301"/>
            <a:chExt cx="161925" cy="206375"/>
          </a:xfrm>
        </p:grpSpPr>
        <p:sp>
          <p:nvSpPr>
            <p:cNvPr id="83" name="object 83"/>
            <p:cNvSpPr/>
            <p:nvPr/>
          </p:nvSpPr>
          <p:spPr>
            <a:xfrm>
              <a:off x="1696116" y="2033301"/>
              <a:ext cx="32384" cy="203200"/>
            </a:xfrm>
            <a:custGeom>
              <a:avLst/>
              <a:gdLst/>
              <a:ahLst/>
              <a:cxnLst/>
              <a:rect l="l" t="t" r="r" b="b"/>
              <a:pathLst>
                <a:path w="32385" h="203200">
                  <a:moveTo>
                    <a:pt x="21336" y="58007"/>
                  </a:moveTo>
                  <a:lnTo>
                    <a:pt x="10668" y="58007"/>
                  </a:lnTo>
                  <a:lnTo>
                    <a:pt x="13716" y="56483"/>
                  </a:lnTo>
                  <a:lnTo>
                    <a:pt x="19812" y="56483"/>
                  </a:lnTo>
                  <a:lnTo>
                    <a:pt x="21336" y="58007"/>
                  </a:lnTo>
                  <a:close/>
                </a:path>
                <a:path w="32385" h="203200">
                  <a:moveTo>
                    <a:pt x="25908" y="202977"/>
                  </a:moveTo>
                  <a:lnTo>
                    <a:pt x="6096" y="202977"/>
                  </a:lnTo>
                  <a:lnTo>
                    <a:pt x="4572" y="201453"/>
                  </a:lnTo>
                  <a:lnTo>
                    <a:pt x="3048" y="201453"/>
                  </a:lnTo>
                  <a:lnTo>
                    <a:pt x="3048" y="59531"/>
                  </a:lnTo>
                  <a:lnTo>
                    <a:pt x="4572" y="59531"/>
                  </a:lnTo>
                  <a:lnTo>
                    <a:pt x="6096" y="58007"/>
                  </a:lnTo>
                  <a:lnTo>
                    <a:pt x="27432" y="58007"/>
                  </a:lnTo>
                  <a:lnTo>
                    <a:pt x="27432" y="61055"/>
                  </a:lnTo>
                  <a:lnTo>
                    <a:pt x="28956" y="61055"/>
                  </a:lnTo>
                  <a:lnTo>
                    <a:pt x="28956" y="199929"/>
                  </a:lnTo>
                  <a:lnTo>
                    <a:pt x="25908" y="202977"/>
                  </a:lnTo>
                  <a:close/>
                </a:path>
                <a:path w="32385" h="203200">
                  <a:moveTo>
                    <a:pt x="21336" y="30480"/>
                  </a:moveTo>
                  <a:lnTo>
                    <a:pt x="9144" y="30480"/>
                  </a:lnTo>
                  <a:lnTo>
                    <a:pt x="3048" y="27431"/>
                  </a:lnTo>
                  <a:lnTo>
                    <a:pt x="1524" y="25907"/>
                  </a:lnTo>
                  <a:lnTo>
                    <a:pt x="0" y="21336"/>
                  </a:lnTo>
                  <a:lnTo>
                    <a:pt x="0" y="10668"/>
                  </a:lnTo>
                  <a:lnTo>
                    <a:pt x="1524" y="6095"/>
                  </a:lnTo>
                  <a:lnTo>
                    <a:pt x="3048" y="3048"/>
                  </a:lnTo>
                  <a:lnTo>
                    <a:pt x="9144" y="0"/>
                  </a:lnTo>
                  <a:lnTo>
                    <a:pt x="21336" y="0"/>
                  </a:lnTo>
                  <a:lnTo>
                    <a:pt x="25908" y="1524"/>
                  </a:lnTo>
                  <a:lnTo>
                    <a:pt x="30480" y="6095"/>
                  </a:lnTo>
                  <a:lnTo>
                    <a:pt x="32004" y="9143"/>
                  </a:lnTo>
                  <a:lnTo>
                    <a:pt x="32004" y="21336"/>
                  </a:lnTo>
                  <a:lnTo>
                    <a:pt x="30480" y="25907"/>
                  </a:lnTo>
                  <a:lnTo>
                    <a:pt x="27432" y="27431"/>
                  </a:lnTo>
                  <a:lnTo>
                    <a:pt x="25908" y="28955"/>
                  </a:lnTo>
                  <a:lnTo>
                    <a:pt x="21336" y="30480"/>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84" name="object 84"/>
            <p:cNvPicPr/>
            <p:nvPr/>
          </p:nvPicPr>
          <p:blipFill>
            <a:blip r:embed="rId52" cstate="print"/>
            <a:stretch>
              <a:fillRect/>
            </a:stretch>
          </p:blipFill>
          <p:spPr>
            <a:xfrm>
              <a:off x="1760124" y="2088261"/>
              <a:ext cx="97631" cy="151066"/>
            </a:xfrm>
            <a:prstGeom prst="rect">
              <a:avLst/>
            </a:prstGeom>
          </p:spPr>
        </p:pic>
      </p:grpSp>
      <p:pic>
        <p:nvPicPr>
          <p:cNvPr id="85" name="object 85"/>
          <p:cNvPicPr/>
          <p:nvPr/>
        </p:nvPicPr>
        <p:blipFill>
          <a:blip r:embed="rId53" cstate="print"/>
          <a:stretch>
            <a:fillRect/>
          </a:stretch>
        </p:blipFill>
        <p:spPr>
          <a:xfrm>
            <a:off x="3011081" y="1834126"/>
            <a:ext cx="1255860" cy="196497"/>
          </a:xfrm>
          <a:prstGeom prst="rect">
            <a:avLst/>
          </a:prstGeom>
        </p:spPr>
      </p:pic>
      <p:pic>
        <p:nvPicPr>
          <p:cNvPr id="86" name="object 86"/>
          <p:cNvPicPr/>
          <p:nvPr/>
        </p:nvPicPr>
        <p:blipFill>
          <a:blip r:embed="rId54" cstate="print"/>
          <a:stretch>
            <a:fillRect/>
          </a:stretch>
        </p:blipFill>
        <p:spPr>
          <a:xfrm>
            <a:off x="4374821" y="1835508"/>
            <a:ext cx="970916" cy="195115"/>
          </a:xfrm>
          <a:prstGeom prst="rect">
            <a:avLst/>
          </a:prstGeom>
        </p:spPr>
      </p:pic>
      <p:grpSp>
        <p:nvGrpSpPr>
          <p:cNvPr id="87" name="object 87"/>
          <p:cNvGrpSpPr/>
          <p:nvPr/>
        </p:nvGrpSpPr>
        <p:grpSpPr>
          <a:xfrm>
            <a:off x="5434270" y="1835508"/>
            <a:ext cx="365645" cy="195203"/>
            <a:chOff x="4616958" y="2024157"/>
            <a:chExt cx="403225" cy="215265"/>
          </a:xfrm>
        </p:grpSpPr>
        <p:pic>
          <p:nvPicPr>
            <p:cNvPr id="88" name="object 88"/>
            <p:cNvPicPr/>
            <p:nvPr/>
          </p:nvPicPr>
          <p:blipFill>
            <a:blip r:embed="rId55" cstate="print"/>
            <a:stretch>
              <a:fillRect/>
            </a:stretch>
          </p:blipFill>
          <p:spPr>
            <a:xfrm>
              <a:off x="4616958" y="2053113"/>
              <a:ext cx="90011" cy="184689"/>
            </a:xfrm>
            <a:prstGeom prst="rect">
              <a:avLst/>
            </a:prstGeom>
          </p:spPr>
        </p:pic>
        <p:pic>
          <p:nvPicPr>
            <p:cNvPr id="89" name="object 89"/>
            <p:cNvPicPr/>
            <p:nvPr/>
          </p:nvPicPr>
          <p:blipFill>
            <a:blip r:embed="rId56" cstate="print"/>
            <a:stretch>
              <a:fillRect/>
            </a:stretch>
          </p:blipFill>
          <p:spPr>
            <a:xfrm>
              <a:off x="4738973" y="2024157"/>
              <a:ext cx="118967" cy="212121"/>
            </a:xfrm>
            <a:prstGeom prst="rect">
              <a:avLst/>
            </a:prstGeom>
          </p:spPr>
        </p:pic>
        <p:pic>
          <p:nvPicPr>
            <p:cNvPr id="90" name="object 90"/>
            <p:cNvPicPr/>
            <p:nvPr/>
          </p:nvPicPr>
          <p:blipFill>
            <a:blip r:embed="rId57" cstate="print"/>
            <a:stretch>
              <a:fillRect/>
            </a:stretch>
          </p:blipFill>
          <p:spPr>
            <a:xfrm>
              <a:off x="4894611" y="2088261"/>
              <a:ext cx="125063" cy="151066"/>
            </a:xfrm>
            <a:prstGeom prst="rect">
              <a:avLst/>
            </a:prstGeom>
          </p:spPr>
        </p:pic>
      </p:grpSp>
      <p:grpSp>
        <p:nvGrpSpPr>
          <p:cNvPr id="91" name="object 91"/>
          <p:cNvGrpSpPr/>
          <p:nvPr/>
        </p:nvGrpSpPr>
        <p:grpSpPr>
          <a:xfrm>
            <a:off x="5892174" y="1835508"/>
            <a:ext cx="431864" cy="195203"/>
            <a:chOff x="5121925" y="2024157"/>
            <a:chExt cx="476250" cy="215265"/>
          </a:xfrm>
        </p:grpSpPr>
        <p:pic>
          <p:nvPicPr>
            <p:cNvPr id="92" name="object 92"/>
            <p:cNvPicPr/>
            <p:nvPr/>
          </p:nvPicPr>
          <p:blipFill>
            <a:blip r:embed="rId58" cstate="print"/>
            <a:stretch>
              <a:fillRect/>
            </a:stretch>
          </p:blipFill>
          <p:spPr>
            <a:xfrm>
              <a:off x="5121925" y="2024157"/>
              <a:ext cx="125015" cy="215169"/>
            </a:xfrm>
            <a:prstGeom prst="rect">
              <a:avLst/>
            </a:prstGeom>
          </p:spPr>
        </p:pic>
        <p:sp>
          <p:nvSpPr>
            <p:cNvPr id="93" name="object 93"/>
            <p:cNvSpPr/>
            <p:nvPr/>
          </p:nvSpPr>
          <p:spPr>
            <a:xfrm>
              <a:off x="5291137" y="2033301"/>
              <a:ext cx="30480" cy="203200"/>
            </a:xfrm>
            <a:custGeom>
              <a:avLst/>
              <a:gdLst/>
              <a:ahLst/>
              <a:cxnLst/>
              <a:rect l="l" t="t" r="r" b="b"/>
              <a:pathLst>
                <a:path w="30479" h="203200">
                  <a:moveTo>
                    <a:pt x="21336" y="58007"/>
                  </a:moveTo>
                  <a:lnTo>
                    <a:pt x="10668" y="58007"/>
                  </a:lnTo>
                  <a:lnTo>
                    <a:pt x="12192" y="56483"/>
                  </a:lnTo>
                  <a:lnTo>
                    <a:pt x="19812" y="56483"/>
                  </a:lnTo>
                  <a:lnTo>
                    <a:pt x="21336" y="58007"/>
                  </a:lnTo>
                  <a:close/>
                </a:path>
                <a:path w="30479" h="203200">
                  <a:moveTo>
                    <a:pt x="25908" y="59531"/>
                  </a:moveTo>
                  <a:lnTo>
                    <a:pt x="4572" y="59531"/>
                  </a:lnTo>
                  <a:lnTo>
                    <a:pt x="4572" y="58007"/>
                  </a:lnTo>
                  <a:lnTo>
                    <a:pt x="25908" y="58007"/>
                  </a:lnTo>
                  <a:lnTo>
                    <a:pt x="25908" y="59531"/>
                  </a:lnTo>
                  <a:close/>
                </a:path>
                <a:path w="30479" h="203200">
                  <a:moveTo>
                    <a:pt x="27432" y="201453"/>
                  </a:moveTo>
                  <a:lnTo>
                    <a:pt x="3048" y="201453"/>
                  </a:lnTo>
                  <a:lnTo>
                    <a:pt x="3048" y="59531"/>
                  </a:lnTo>
                  <a:lnTo>
                    <a:pt x="27432" y="59531"/>
                  </a:lnTo>
                  <a:lnTo>
                    <a:pt x="27432" y="201453"/>
                  </a:lnTo>
                  <a:close/>
                </a:path>
                <a:path w="30479" h="203200">
                  <a:moveTo>
                    <a:pt x="24384" y="202977"/>
                  </a:moveTo>
                  <a:lnTo>
                    <a:pt x="4572" y="202977"/>
                  </a:lnTo>
                  <a:lnTo>
                    <a:pt x="4572" y="201453"/>
                  </a:lnTo>
                  <a:lnTo>
                    <a:pt x="25908" y="201453"/>
                  </a:lnTo>
                  <a:lnTo>
                    <a:pt x="24384" y="202977"/>
                  </a:lnTo>
                  <a:close/>
                </a:path>
                <a:path w="30479" h="203200">
                  <a:moveTo>
                    <a:pt x="21336" y="30480"/>
                  </a:moveTo>
                  <a:lnTo>
                    <a:pt x="9144" y="30480"/>
                  </a:lnTo>
                  <a:lnTo>
                    <a:pt x="4572" y="28955"/>
                  </a:lnTo>
                  <a:lnTo>
                    <a:pt x="3048" y="27431"/>
                  </a:lnTo>
                  <a:lnTo>
                    <a:pt x="0" y="25907"/>
                  </a:lnTo>
                  <a:lnTo>
                    <a:pt x="0" y="6095"/>
                  </a:lnTo>
                  <a:lnTo>
                    <a:pt x="4572" y="1524"/>
                  </a:lnTo>
                  <a:lnTo>
                    <a:pt x="9144" y="0"/>
                  </a:lnTo>
                  <a:lnTo>
                    <a:pt x="21336" y="0"/>
                  </a:lnTo>
                  <a:lnTo>
                    <a:pt x="27432" y="3048"/>
                  </a:lnTo>
                  <a:lnTo>
                    <a:pt x="30480" y="9143"/>
                  </a:lnTo>
                  <a:lnTo>
                    <a:pt x="30480" y="21336"/>
                  </a:lnTo>
                  <a:lnTo>
                    <a:pt x="28956" y="25907"/>
                  </a:lnTo>
                  <a:lnTo>
                    <a:pt x="27432" y="27431"/>
                  </a:lnTo>
                  <a:lnTo>
                    <a:pt x="21336" y="30480"/>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94" name="object 94"/>
            <p:cNvPicPr/>
            <p:nvPr/>
          </p:nvPicPr>
          <p:blipFill>
            <a:blip r:embed="rId59" cstate="print"/>
            <a:stretch>
              <a:fillRect/>
            </a:stretch>
          </p:blipFill>
          <p:spPr>
            <a:xfrm>
              <a:off x="5353716" y="2088261"/>
              <a:ext cx="96012" cy="151066"/>
            </a:xfrm>
            <a:prstGeom prst="rect">
              <a:avLst/>
            </a:prstGeom>
          </p:spPr>
        </p:pic>
        <p:pic>
          <p:nvPicPr>
            <p:cNvPr id="95" name="object 95"/>
            <p:cNvPicPr/>
            <p:nvPr/>
          </p:nvPicPr>
          <p:blipFill>
            <a:blip r:embed="rId60" cstate="print"/>
            <a:stretch>
              <a:fillRect/>
            </a:stretch>
          </p:blipFill>
          <p:spPr>
            <a:xfrm>
              <a:off x="5486400" y="2024157"/>
              <a:ext cx="111347" cy="212121"/>
            </a:xfrm>
            <a:prstGeom prst="rect">
              <a:avLst/>
            </a:prstGeom>
          </p:spPr>
        </p:pic>
      </p:grpSp>
      <p:pic>
        <p:nvPicPr>
          <p:cNvPr id="96" name="object 96"/>
          <p:cNvPicPr/>
          <p:nvPr/>
        </p:nvPicPr>
        <p:blipFill>
          <a:blip r:embed="rId61" cstate="print"/>
          <a:stretch>
            <a:fillRect/>
          </a:stretch>
        </p:blipFill>
        <p:spPr>
          <a:xfrm>
            <a:off x="6408036" y="1835508"/>
            <a:ext cx="1100907" cy="195115"/>
          </a:xfrm>
          <a:prstGeom prst="rect">
            <a:avLst/>
          </a:prstGeom>
        </p:spPr>
      </p:pic>
      <p:pic>
        <p:nvPicPr>
          <p:cNvPr id="97" name="object 97"/>
          <p:cNvPicPr/>
          <p:nvPr/>
        </p:nvPicPr>
        <p:blipFill>
          <a:blip r:embed="rId62" cstate="print"/>
          <a:stretch>
            <a:fillRect/>
          </a:stretch>
        </p:blipFill>
        <p:spPr>
          <a:xfrm>
            <a:off x="7591948" y="1893637"/>
            <a:ext cx="102352" cy="136987"/>
          </a:xfrm>
          <a:prstGeom prst="rect">
            <a:avLst/>
          </a:prstGeom>
        </p:spPr>
      </p:pic>
      <p:grpSp>
        <p:nvGrpSpPr>
          <p:cNvPr id="98" name="object 98"/>
          <p:cNvGrpSpPr/>
          <p:nvPr/>
        </p:nvGrpSpPr>
        <p:grpSpPr>
          <a:xfrm>
            <a:off x="7735759" y="1835508"/>
            <a:ext cx="256239" cy="195203"/>
            <a:chOff x="7154989" y="2024157"/>
            <a:chExt cx="282575" cy="215265"/>
          </a:xfrm>
        </p:grpSpPr>
        <p:pic>
          <p:nvPicPr>
            <p:cNvPr id="99" name="object 99"/>
            <p:cNvPicPr/>
            <p:nvPr/>
          </p:nvPicPr>
          <p:blipFill>
            <a:blip r:embed="rId63" cstate="print"/>
            <a:stretch>
              <a:fillRect/>
            </a:stretch>
          </p:blipFill>
          <p:spPr>
            <a:xfrm>
              <a:off x="7154989" y="2088261"/>
              <a:ext cx="118967" cy="148018"/>
            </a:xfrm>
            <a:prstGeom prst="rect">
              <a:avLst/>
            </a:prstGeom>
          </p:spPr>
        </p:pic>
        <p:pic>
          <p:nvPicPr>
            <p:cNvPr id="100" name="object 100"/>
            <p:cNvPicPr/>
            <p:nvPr/>
          </p:nvPicPr>
          <p:blipFill>
            <a:blip r:embed="rId64" cstate="print"/>
            <a:stretch>
              <a:fillRect/>
            </a:stretch>
          </p:blipFill>
          <p:spPr>
            <a:xfrm>
              <a:off x="7310628" y="2024157"/>
              <a:ext cx="126587" cy="215169"/>
            </a:xfrm>
            <a:prstGeom prst="rect">
              <a:avLst/>
            </a:prstGeom>
          </p:spPr>
        </p:pic>
      </p:grpSp>
      <p:pic>
        <p:nvPicPr>
          <p:cNvPr id="101" name="object 101"/>
          <p:cNvPicPr/>
          <p:nvPr/>
        </p:nvPicPr>
        <p:blipFill>
          <a:blip r:embed="rId65" cstate="print"/>
          <a:stretch>
            <a:fillRect/>
          </a:stretch>
        </p:blipFill>
        <p:spPr>
          <a:xfrm>
            <a:off x="8098179" y="1843799"/>
            <a:ext cx="1031809" cy="233897"/>
          </a:xfrm>
          <a:prstGeom prst="rect">
            <a:avLst/>
          </a:prstGeom>
        </p:spPr>
      </p:pic>
      <p:grpSp>
        <p:nvGrpSpPr>
          <p:cNvPr id="102" name="object 102"/>
          <p:cNvGrpSpPr/>
          <p:nvPr/>
        </p:nvGrpSpPr>
        <p:grpSpPr>
          <a:xfrm>
            <a:off x="9224049" y="1835508"/>
            <a:ext cx="841271" cy="242420"/>
            <a:chOff x="8796242" y="2024157"/>
            <a:chExt cx="927735" cy="267335"/>
          </a:xfrm>
        </p:grpSpPr>
        <p:pic>
          <p:nvPicPr>
            <p:cNvPr id="103" name="object 103"/>
            <p:cNvPicPr/>
            <p:nvPr/>
          </p:nvPicPr>
          <p:blipFill>
            <a:blip r:embed="rId66" cstate="print"/>
            <a:stretch>
              <a:fillRect/>
            </a:stretch>
          </p:blipFill>
          <p:spPr>
            <a:xfrm>
              <a:off x="8796242" y="2088261"/>
              <a:ext cx="124973" cy="202977"/>
            </a:xfrm>
            <a:prstGeom prst="rect">
              <a:avLst/>
            </a:prstGeom>
          </p:spPr>
        </p:pic>
        <p:pic>
          <p:nvPicPr>
            <p:cNvPr id="104" name="object 104"/>
            <p:cNvPicPr/>
            <p:nvPr/>
          </p:nvPicPr>
          <p:blipFill>
            <a:blip r:embed="rId67" cstate="print"/>
            <a:stretch>
              <a:fillRect/>
            </a:stretch>
          </p:blipFill>
          <p:spPr>
            <a:xfrm>
              <a:off x="8959405" y="2024157"/>
              <a:ext cx="764190" cy="215169"/>
            </a:xfrm>
            <a:prstGeom prst="rect">
              <a:avLst/>
            </a:prstGeom>
          </p:spPr>
        </p:pic>
      </p:grpSp>
      <p:pic>
        <p:nvPicPr>
          <p:cNvPr id="105" name="object 105"/>
          <p:cNvPicPr/>
          <p:nvPr/>
        </p:nvPicPr>
        <p:blipFill>
          <a:blip r:embed="rId68" cstate="print"/>
          <a:stretch>
            <a:fillRect/>
          </a:stretch>
        </p:blipFill>
        <p:spPr>
          <a:xfrm>
            <a:off x="2174301" y="2141355"/>
            <a:ext cx="889294" cy="242189"/>
          </a:xfrm>
          <a:prstGeom prst="rect">
            <a:avLst/>
          </a:prstGeom>
        </p:spPr>
      </p:pic>
      <p:grpSp>
        <p:nvGrpSpPr>
          <p:cNvPr id="106" name="object 106"/>
          <p:cNvGrpSpPr/>
          <p:nvPr/>
        </p:nvGrpSpPr>
        <p:grpSpPr>
          <a:xfrm>
            <a:off x="3156273" y="2141355"/>
            <a:ext cx="366796" cy="195203"/>
            <a:chOff x="2104834" y="2361438"/>
            <a:chExt cx="404495" cy="215265"/>
          </a:xfrm>
        </p:grpSpPr>
        <p:pic>
          <p:nvPicPr>
            <p:cNvPr id="107" name="object 107"/>
            <p:cNvPicPr/>
            <p:nvPr/>
          </p:nvPicPr>
          <p:blipFill>
            <a:blip r:embed="rId69" cstate="print"/>
            <a:stretch>
              <a:fillRect/>
            </a:stretch>
          </p:blipFill>
          <p:spPr>
            <a:xfrm>
              <a:off x="2104834" y="2392013"/>
              <a:ext cx="90011" cy="184689"/>
            </a:xfrm>
            <a:prstGeom prst="rect">
              <a:avLst/>
            </a:prstGeom>
          </p:spPr>
        </p:pic>
        <p:pic>
          <p:nvPicPr>
            <p:cNvPr id="108" name="object 108"/>
            <p:cNvPicPr/>
            <p:nvPr/>
          </p:nvPicPr>
          <p:blipFill>
            <a:blip r:embed="rId70" cstate="print"/>
            <a:stretch>
              <a:fillRect/>
            </a:stretch>
          </p:blipFill>
          <p:spPr>
            <a:xfrm>
              <a:off x="2228373" y="2361438"/>
              <a:ext cx="117443" cy="213741"/>
            </a:xfrm>
            <a:prstGeom prst="rect">
              <a:avLst/>
            </a:prstGeom>
          </p:spPr>
        </p:pic>
        <p:pic>
          <p:nvPicPr>
            <p:cNvPr id="109" name="object 109"/>
            <p:cNvPicPr/>
            <p:nvPr/>
          </p:nvPicPr>
          <p:blipFill>
            <a:blip r:embed="rId71" cstate="print"/>
            <a:stretch>
              <a:fillRect/>
            </a:stretch>
          </p:blipFill>
          <p:spPr>
            <a:xfrm>
              <a:off x="2382586" y="2425541"/>
              <a:ext cx="126488" cy="151161"/>
            </a:xfrm>
            <a:prstGeom prst="rect">
              <a:avLst/>
            </a:prstGeom>
          </p:spPr>
        </p:pic>
      </p:grpSp>
      <p:grpSp>
        <p:nvGrpSpPr>
          <p:cNvPr id="110" name="object 110"/>
          <p:cNvGrpSpPr/>
          <p:nvPr/>
        </p:nvGrpSpPr>
        <p:grpSpPr>
          <a:xfrm>
            <a:off x="3622426" y="2141355"/>
            <a:ext cx="1168912" cy="195203"/>
            <a:chOff x="2618898" y="2361438"/>
            <a:chExt cx="1289050" cy="215265"/>
          </a:xfrm>
        </p:grpSpPr>
        <p:pic>
          <p:nvPicPr>
            <p:cNvPr id="111" name="object 111"/>
            <p:cNvPicPr/>
            <p:nvPr/>
          </p:nvPicPr>
          <p:blipFill>
            <a:blip r:embed="rId72" cstate="print"/>
            <a:stretch>
              <a:fillRect/>
            </a:stretch>
          </p:blipFill>
          <p:spPr>
            <a:xfrm>
              <a:off x="2618898" y="2425541"/>
              <a:ext cx="221170" cy="151161"/>
            </a:xfrm>
            <a:prstGeom prst="rect">
              <a:avLst/>
            </a:prstGeom>
          </p:spPr>
        </p:pic>
        <p:pic>
          <p:nvPicPr>
            <p:cNvPr id="112" name="object 112"/>
            <p:cNvPicPr/>
            <p:nvPr/>
          </p:nvPicPr>
          <p:blipFill>
            <a:blip r:embed="rId73" cstate="print"/>
            <a:stretch>
              <a:fillRect/>
            </a:stretch>
          </p:blipFill>
          <p:spPr>
            <a:xfrm>
              <a:off x="2869025" y="2425541"/>
              <a:ext cx="111347" cy="151161"/>
            </a:xfrm>
            <a:prstGeom prst="rect">
              <a:avLst/>
            </a:prstGeom>
          </p:spPr>
        </p:pic>
        <p:pic>
          <p:nvPicPr>
            <p:cNvPr id="113" name="object 113"/>
            <p:cNvPicPr/>
            <p:nvPr/>
          </p:nvPicPr>
          <p:blipFill>
            <a:blip r:embed="rId74" cstate="print"/>
            <a:stretch>
              <a:fillRect/>
            </a:stretch>
          </p:blipFill>
          <p:spPr>
            <a:xfrm>
              <a:off x="3018472" y="2361438"/>
              <a:ext cx="126587" cy="215265"/>
            </a:xfrm>
            <a:prstGeom prst="rect">
              <a:avLst/>
            </a:prstGeom>
          </p:spPr>
        </p:pic>
        <p:sp>
          <p:nvSpPr>
            <p:cNvPr id="114" name="object 114"/>
            <p:cNvSpPr/>
            <p:nvPr/>
          </p:nvSpPr>
          <p:spPr>
            <a:xfrm>
              <a:off x="3178670" y="2428595"/>
              <a:ext cx="299085" cy="146685"/>
            </a:xfrm>
            <a:custGeom>
              <a:avLst/>
              <a:gdLst/>
              <a:ahLst/>
              <a:cxnLst/>
              <a:rect l="l" t="t" r="r" b="b"/>
              <a:pathLst>
                <a:path w="299085" h="146685">
                  <a:moveTo>
                    <a:pt x="74676" y="62572"/>
                  </a:moveTo>
                  <a:lnTo>
                    <a:pt x="73152" y="62572"/>
                  </a:lnTo>
                  <a:lnTo>
                    <a:pt x="73152" y="59524"/>
                  </a:lnTo>
                  <a:lnTo>
                    <a:pt x="71628" y="58000"/>
                  </a:lnTo>
                  <a:lnTo>
                    <a:pt x="1524" y="58000"/>
                  </a:lnTo>
                  <a:lnTo>
                    <a:pt x="1524" y="59524"/>
                  </a:lnTo>
                  <a:lnTo>
                    <a:pt x="0" y="61048"/>
                  </a:lnTo>
                  <a:lnTo>
                    <a:pt x="0" y="74764"/>
                  </a:lnTo>
                  <a:lnTo>
                    <a:pt x="1524" y="76288"/>
                  </a:lnTo>
                  <a:lnTo>
                    <a:pt x="1524" y="77812"/>
                  </a:lnTo>
                  <a:lnTo>
                    <a:pt x="3048" y="79336"/>
                  </a:lnTo>
                  <a:lnTo>
                    <a:pt x="70104" y="79336"/>
                  </a:lnTo>
                  <a:lnTo>
                    <a:pt x="73152" y="76288"/>
                  </a:lnTo>
                  <a:lnTo>
                    <a:pt x="73152" y="74764"/>
                  </a:lnTo>
                  <a:lnTo>
                    <a:pt x="74676" y="71716"/>
                  </a:lnTo>
                  <a:lnTo>
                    <a:pt x="74676" y="62572"/>
                  </a:lnTo>
                  <a:close/>
                </a:path>
                <a:path w="299085" h="146685">
                  <a:moveTo>
                    <a:pt x="298907" y="1524"/>
                  </a:moveTo>
                  <a:lnTo>
                    <a:pt x="297383" y="0"/>
                  </a:lnTo>
                  <a:lnTo>
                    <a:pt x="277571" y="0"/>
                  </a:lnTo>
                  <a:lnTo>
                    <a:pt x="276047" y="1524"/>
                  </a:lnTo>
                  <a:lnTo>
                    <a:pt x="274523" y="1524"/>
                  </a:lnTo>
                  <a:lnTo>
                    <a:pt x="274523" y="4572"/>
                  </a:lnTo>
                  <a:lnTo>
                    <a:pt x="240995" y="117538"/>
                  </a:lnTo>
                  <a:lnTo>
                    <a:pt x="218948" y="39712"/>
                  </a:lnTo>
                  <a:lnTo>
                    <a:pt x="208991" y="4572"/>
                  </a:lnTo>
                  <a:lnTo>
                    <a:pt x="207365" y="3048"/>
                  </a:lnTo>
                  <a:lnTo>
                    <a:pt x="207365" y="1524"/>
                  </a:lnTo>
                  <a:lnTo>
                    <a:pt x="205841" y="0"/>
                  </a:lnTo>
                  <a:lnTo>
                    <a:pt x="186029" y="0"/>
                  </a:lnTo>
                  <a:lnTo>
                    <a:pt x="184505" y="1524"/>
                  </a:lnTo>
                  <a:lnTo>
                    <a:pt x="182981" y="1524"/>
                  </a:lnTo>
                  <a:lnTo>
                    <a:pt x="182981" y="4572"/>
                  </a:lnTo>
                  <a:lnTo>
                    <a:pt x="152501" y="117538"/>
                  </a:lnTo>
                  <a:lnTo>
                    <a:pt x="118973" y="4572"/>
                  </a:lnTo>
                  <a:lnTo>
                    <a:pt x="118973" y="3048"/>
                  </a:lnTo>
                  <a:lnTo>
                    <a:pt x="117449" y="3048"/>
                  </a:lnTo>
                  <a:lnTo>
                    <a:pt x="117449" y="0"/>
                  </a:lnTo>
                  <a:lnTo>
                    <a:pt x="94589" y="0"/>
                  </a:lnTo>
                  <a:lnTo>
                    <a:pt x="93065" y="1524"/>
                  </a:lnTo>
                  <a:lnTo>
                    <a:pt x="93065" y="9144"/>
                  </a:lnTo>
                  <a:lnTo>
                    <a:pt x="94589" y="10668"/>
                  </a:lnTo>
                  <a:lnTo>
                    <a:pt x="134213" y="140398"/>
                  </a:lnTo>
                  <a:lnTo>
                    <a:pt x="134213" y="141922"/>
                  </a:lnTo>
                  <a:lnTo>
                    <a:pt x="135737" y="143446"/>
                  </a:lnTo>
                  <a:lnTo>
                    <a:pt x="137261" y="145059"/>
                  </a:lnTo>
                  <a:lnTo>
                    <a:pt x="143357" y="145059"/>
                  </a:lnTo>
                  <a:lnTo>
                    <a:pt x="144881" y="146583"/>
                  </a:lnTo>
                  <a:lnTo>
                    <a:pt x="155549" y="146583"/>
                  </a:lnTo>
                  <a:lnTo>
                    <a:pt x="158597" y="145059"/>
                  </a:lnTo>
                  <a:lnTo>
                    <a:pt x="164693" y="145059"/>
                  </a:lnTo>
                  <a:lnTo>
                    <a:pt x="166217" y="143446"/>
                  </a:lnTo>
                  <a:lnTo>
                    <a:pt x="167741" y="141922"/>
                  </a:lnTo>
                  <a:lnTo>
                    <a:pt x="167741" y="140398"/>
                  </a:lnTo>
                  <a:lnTo>
                    <a:pt x="173647" y="119062"/>
                  </a:lnTo>
                  <a:lnTo>
                    <a:pt x="195173" y="41236"/>
                  </a:lnTo>
                  <a:lnTo>
                    <a:pt x="224231" y="140398"/>
                  </a:lnTo>
                  <a:lnTo>
                    <a:pt x="224231" y="141922"/>
                  </a:lnTo>
                  <a:lnTo>
                    <a:pt x="225755" y="143446"/>
                  </a:lnTo>
                  <a:lnTo>
                    <a:pt x="227279" y="145059"/>
                  </a:lnTo>
                  <a:lnTo>
                    <a:pt x="233375" y="145059"/>
                  </a:lnTo>
                  <a:lnTo>
                    <a:pt x="234899" y="146583"/>
                  </a:lnTo>
                  <a:lnTo>
                    <a:pt x="247091" y="146583"/>
                  </a:lnTo>
                  <a:lnTo>
                    <a:pt x="248615" y="145059"/>
                  </a:lnTo>
                  <a:lnTo>
                    <a:pt x="254711" y="145059"/>
                  </a:lnTo>
                  <a:lnTo>
                    <a:pt x="256235" y="143446"/>
                  </a:lnTo>
                  <a:lnTo>
                    <a:pt x="256235" y="141922"/>
                  </a:lnTo>
                  <a:lnTo>
                    <a:pt x="257759" y="141922"/>
                  </a:lnTo>
                  <a:lnTo>
                    <a:pt x="257759" y="140398"/>
                  </a:lnTo>
                  <a:lnTo>
                    <a:pt x="264274" y="119062"/>
                  </a:lnTo>
                  <a:lnTo>
                    <a:pt x="297383" y="10668"/>
                  </a:lnTo>
                  <a:lnTo>
                    <a:pt x="298907" y="9144"/>
                  </a:lnTo>
                  <a:lnTo>
                    <a:pt x="298907" y="1524"/>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15" name="object 115"/>
            <p:cNvPicPr/>
            <p:nvPr/>
          </p:nvPicPr>
          <p:blipFill>
            <a:blip r:embed="rId75" cstate="print"/>
            <a:stretch>
              <a:fillRect/>
            </a:stretch>
          </p:blipFill>
          <p:spPr>
            <a:xfrm>
              <a:off x="3509676" y="2425541"/>
              <a:ext cx="79248" cy="149637"/>
            </a:xfrm>
            <a:prstGeom prst="rect">
              <a:avLst/>
            </a:prstGeom>
          </p:spPr>
        </p:pic>
        <p:sp>
          <p:nvSpPr>
            <p:cNvPr id="116" name="object 116"/>
            <p:cNvSpPr/>
            <p:nvPr/>
          </p:nvSpPr>
          <p:spPr>
            <a:xfrm>
              <a:off x="3614832" y="2372106"/>
              <a:ext cx="31115" cy="203200"/>
            </a:xfrm>
            <a:custGeom>
              <a:avLst/>
              <a:gdLst/>
              <a:ahLst/>
              <a:cxnLst/>
              <a:rect l="l" t="t" r="r" b="b"/>
              <a:pathLst>
                <a:path w="31114" h="203200">
                  <a:moveTo>
                    <a:pt x="26003" y="58007"/>
                  </a:moveTo>
                  <a:lnTo>
                    <a:pt x="4667" y="58007"/>
                  </a:lnTo>
                  <a:lnTo>
                    <a:pt x="6191" y="56483"/>
                  </a:lnTo>
                  <a:lnTo>
                    <a:pt x="26003" y="56483"/>
                  </a:lnTo>
                  <a:lnTo>
                    <a:pt x="26003" y="58007"/>
                  </a:lnTo>
                  <a:close/>
                </a:path>
                <a:path w="31114" h="203200">
                  <a:moveTo>
                    <a:pt x="26003" y="201549"/>
                  </a:moveTo>
                  <a:lnTo>
                    <a:pt x="4667" y="201549"/>
                  </a:lnTo>
                  <a:lnTo>
                    <a:pt x="4667" y="199929"/>
                  </a:lnTo>
                  <a:lnTo>
                    <a:pt x="3143" y="199929"/>
                  </a:lnTo>
                  <a:lnTo>
                    <a:pt x="3143" y="58007"/>
                  </a:lnTo>
                  <a:lnTo>
                    <a:pt x="27527" y="58007"/>
                  </a:lnTo>
                  <a:lnTo>
                    <a:pt x="27527" y="59531"/>
                  </a:lnTo>
                  <a:lnTo>
                    <a:pt x="29051" y="59531"/>
                  </a:lnTo>
                  <a:lnTo>
                    <a:pt x="29051" y="198405"/>
                  </a:lnTo>
                  <a:lnTo>
                    <a:pt x="27527" y="198405"/>
                  </a:lnTo>
                  <a:lnTo>
                    <a:pt x="27527" y="199929"/>
                  </a:lnTo>
                  <a:lnTo>
                    <a:pt x="26003" y="201549"/>
                  </a:lnTo>
                  <a:close/>
                </a:path>
                <a:path w="31114" h="203200">
                  <a:moveTo>
                    <a:pt x="19907" y="203073"/>
                  </a:moveTo>
                  <a:lnTo>
                    <a:pt x="10763" y="203073"/>
                  </a:lnTo>
                  <a:lnTo>
                    <a:pt x="9239" y="201549"/>
                  </a:lnTo>
                  <a:lnTo>
                    <a:pt x="21431" y="201549"/>
                  </a:lnTo>
                  <a:lnTo>
                    <a:pt x="19907" y="203073"/>
                  </a:lnTo>
                  <a:close/>
                </a:path>
                <a:path w="31114" h="203200">
                  <a:moveTo>
                    <a:pt x="26003" y="29051"/>
                  </a:moveTo>
                  <a:lnTo>
                    <a:pt x="6191" y="29051"/>
                  </a:lnTo>
                  <a:lnTo>
                    <a:pt x="1619" y="24479"/>
                  </a:lnTo>
                  <a:lnTo>
                    <a:pt x="0" y="19907"/>
                  </a:lnTo>
                  <a:lnTo>
                    <a:pt x="0" y="9143"/>
                  </a:lnTo>
                  <a:lnTo>
                    <a:pt x="1619" y="4572"/>
                  </a:lnTo>
                  <a:lnTo>
                    <a:pt x="6191" y="0"/>
                  </a:lnTo>
                  <a:lnTo>
                    <a:pt x="26003" y="0"/>
                  </a:lnTo>
                  <a:lnTo>
                    <a:pt x="27527" y="3048"/>
                  </a:lnTo>
                  <a:lnTo>
                    <a:pt x="30575" y="4572"/>
                  </a:lnTo>
                  <a:lnTo>
                    <a:pt x="30575" y="24479"/>
                  </a:lnTo>
                  <a:lnTo>
                    <a:pt x="27527" y="26003"/>
                  </a:lnTo>
                  <a:lnTo>
                    <a:pt x="26003" y="29051"/>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17" name="object 117"/>
            <p:cNvPicPr/>
            <p:nvPr/>
          </p:nvPicPr>
          <p:blipFill>
            <a:blip r:embed="rId76" cstate="print"/>
            <a:stretch>
              <a:fillRect/>
            </a:stretch>
          </p:blipFill>
          <p:spPr>
            <a:xfrm>
              <a:off x="3671316" y="2392013"/>
              <a:ext cx="90011" cy="184689"/>
            </a:xfrm>
            <a:prstGeom prst="rect">
              <a:avLst/>
            </a:prstGeom>
          </p:spPr>
        </p:pic>
        <p:pic>
          <p:nvPicPr>
            <p:cNvPr id="118" name="object 118"/>
            <p:cNvPicPr/>
            <p:nvPr/>
          </p:nvPicPr>
          <p:blipFill>
            <a:blip r:embed="rId77" cstate="print"/>
            <a:stretch>
              <a:fillRect/>
            </a:stretch>
          </p:blipFill>
          <p:spPr>
            <a:xfrm>
              <a:off x="3781237" y="2425541"/>
              <a:ext cx="126488" cy="151161"/>
            </a:xfrm>
            <a:prstGeom prst="rect">
              <a:avLst/>
            </a:prstGeom>
          </p:spPr>
        </p:pic>
      </p:grpSp>
      <p:grpSp>
        <p:nvGrpSpPr>
          <p:cNvPr id="119" name="object 119"/>
          <p:cNvGrpSpPr/>
          <p:nvPr/>
        </p:nvGrpSpPr>
        <p:grpSpPr>
          <a:xfrm>
            <a:off x="4886579" y="2130299"/>
            <a:ext cx="650099" cy="250481"/>
            <a:chOff x="4012977" y="2349246"/>
            <a:chExt cx="716915" cy="276225"/>
          </a:xfrm>
        </p:grpSpPr>
        <p:sp>
          <p:nvSpPr>
            <p:cNvPr id="120" name="object 120"/>
            <p:cNvSpPr/>
            <p:nvPr/>
          </p:nvSpPr>
          <p:spPr>
            <a:xfrm>
              <a:off x="4012977" y="2356866"/>
              <a:ext cx="56515" cy="268605"/>
            </a:xfrm>
            <a:custGeom>
              <a:avLst/>
              <a:gdLst/>
              <a:ahLst/>
              <a:cxnLst/>
              <a:rect l="l" t="t" r="r" b="b"/>
              <a:pathLst>
                <a:path w="56514" h="268605">
                  <a:moveTo>
                    <a:pt x="50292" y="1524"/>
                  </a:moveTo>
                  <a:lnTo>
                    <a:pt x="39624" y="1524"/>
                  </a:lnTo>
                  <a:lnTo>
                    <a:pt x="41148" y="0"/>
                  </a:lnTo>
                  <a:lnTo>
                    <a:pt x="47244" y="0"/>
                  </a:lnTo>
                  <a:lnTo>
                    <a:pt x="50292" y="1524"/>
                  </a:lnTo>
                  <a:close/>
                </a:path>
                <a:path w="56514" h="268605">
                  <a:moveTo>
                    <a:pt x="54864" y="3048"/>
                  </a:moveTo>
                  <a:lnTo>
                    <a:pt x="35052" y="3048"/>
                  </a:lnTo>
                  <a:lnTo>
                    <a:pt x="35052" y="1524"/>
                  </a:lnTo>
                  <a:lnTo>
                    <a:pt x="53340" y="1524"/>
                  </a:lnTo>
                  <a:lnTo>
                    <a:pt x="54864" y="3048"/>
                  </a:lnTo>
                  <a:close/>
                </a:path>
                <a:path w="56514" h="268605">
                  <a:moveTo>
                    <a:pt x="56388" y="267081"/>
                  </a:moveTo>
                  <a:lnTo>
                    <a:pt x="33528" y="267081"/>
                  </a:lnTo>
                  <a:lnTo>
                    <a:pt x="33528" y="265557"/>
                  </a:lnTo>
                  <a:lnTo>
                    <a:pt x="29884" y="258437"/>
                  </a:lnTo>
                  <a:lnTo>
                    <a:pt x="26098" y="250888"/>
                  </a:lnTo>
                  <a:lnTo>
                    <a:pt x="22598" y="243054"/>
                  </a:lnTo>
                  <a:lnTo>
                    <a:pt x="19812" y="235076"/>
                  </a:lnTo>
                  <a:lnTo>
                    <a:pt x="16644" y="227061"/>
                  </a:lnTo>
                  <a:lnTo>
                    <a:pt x="5524" y="185642"/>
                  </a:lnTo>
                  <a:lnTo>
                    <a:pt x="261" y="143223"/>
                  </a:lnTo>
                  <a:lnTo>
                    <a:pt x="0" y="134302"/>
                  </a:lnTo>
                  <a:lnTo>
                    <a:pt x="261" y="126277"/>
                  </a:lnTo>
                  <a:lnTo>
                    <a:pt x="5524" y="84534"/>
                  </a:lnTo>
                  <a:lnTo>
                    <a:pt x="16644" y="43148"/>
                  </a:lnTo>
                  <a:lnTo>
                    <a:pt x="33528" y="3048"/>
                  </a:lnTo>
                  <a:lnTo>
                    <a:pt x="56388" y="3048"/>
                  </a:lnTo>
                  <a:lnTo>
                    <a:pt x="56388" y="6096"/>
                  </a:lnTo>
                  <a:lnTo>
                    <a:pt x="54864" y="7620"/>
                  </a:lnTo>
                  <a:lnTo>
                    <a:pt x="48315" y="22796"/>
                  </a:lnTo>
                  <a:lnTo>
                    <a:pt x="33528" y="70199"/>
                  </a:lnTo>
                  <a:lnTo>
                    <a:pt x="27741" y="118299"/>
                  </a:lnTo>
                  <a:lnTo>
                    <a:pt x="27432" y="134302"/>
                  </a:lnTo>
                  <a:lnTo>
                    <a:pt x="27741" y="150597"/>
                  </a:lnTo>
                  <a:lnTo>
                    <a:pt x="33528" y="199929"/>
                  </a:lnTo>
                  <a:lnTo>
                    <a:pt x="48315" y="246743"/>
                  </a:lnTo>
                  <a:lnTo>
                    <a:pt x="54864" y="262509"/>
                  </a:lnTo>
                  <a:lnTo>
                    <a:pt x="54864" y="264033"/>
                  </a:lnTo>
                  <a:lnTo>
                    <a:pt x="56388" y="264033"/>
                  </a:lnTo>
                  <a:lnTo>
                    <a:pt x="56388" y="267081"/>
                  </a:lnTo>
                  <a:close/>
                </a:path>
                <a:path w="56514" h="268605">
                  <a:moveTo>
                    <a:pt x="54864" y="268605"/>
                  </a:moveTo>
                  <a:lnTo>
                    <a:pt x="35052" y="268605"/>
                  </a:lnTo>
                  <a:lnTo>
                    <a:pt x="35052" y="267081"/>
                  </a:lnTo>
                  <a:lnTo>
                    <a:pt x="54864" y="267081"/>
                  </a:lnTo>
                  <a:lnTo>
                    <a:pt x="54864" y="268605"/>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21" name="object 121"/>
            <p:cNvPicPr/>
            <p:nvPr/>
          </p:nvPicPr>
          <p:blipFill>
            <a:blip r:embed="rId78" cstate="print"/>
            <a:stretch>
              <a:fillRect/>
            </a:stretch>
          </p:blipFill>
          <p:spPr>
            <a:xfrm>
              <a:off x="4113657" y="2376677"/>
              <a:ext cx="132683" cy="198501"/>
            </a:xfrm>
            <a:prstGeom prst="rect">
              <a:avLst/>
            </a:prstGeom>
          </p:spPr>
        </p:pic>
        <p:sp>
          <p:nvSpPr>
            <p:cNvPr id="122" name="object 122"/>
            <p:cNvSpPr/>
            <p:nvPr/>
          </p:nvSpPr>
          <p:spPr>
            <a:xfrm>
              <a:off x="4257002" y="2349245"/>
              <a:ext cx="473075" cy="276860"/>
            </a:xfrm>
            <a:custGeom>
              <a:avLst/>
              <a:gdLst/>
              <a:ahLst/>
              <a:cxnLst/>
              <a:rect l="l" t="t" r="r" b="b"/>
              <a:pathLst>
                <a:path w="473075" h="276860">
                  <a:moveTo>
                    <a:pt x="118960" y="4572"/>
                  </a:moveTo>
                  <a:lnTo>
                    <a:pt x="117436" y="4572"/>
                  </a:lnTo>
                  <a:lnTo>
                    <a:pt x="117436" y="3048"/>
                  </a:lnTo>
                  <a:lnTo>
                    <a:pt x="115912" y="1524"/>
                  </a:lnTo>
                  <a:lnTo>
                    <a:pt x="112864" y="1524"/>
                  </a:lnTo>
                  <a:lnTo>
                    <a:pt x="111340" y="0"/>
                  </a:lnTo>
                  <a:lnTo>
                    <a:pt x="100672" y="0"/>
                  </a:lnTo>
                  <a:lnTo>
                    <a:pt x="99148" y="1524"/>
                  </a:lnTo>
                  <a:lnTo>
                    <a:pt x="96100" y="1524"/>
                  </a:lnTo>
                  <a:lnTo>
                    <a:pt x="96100" y="3048"/>
                  </a:lnTo>
                  <a:lnTo>
                    <a:pt x="94576" y="3048"/>
                  </a:lnTo>
                  <a:lnTo>
                    <a:pt x="94576" y="4572"/>
                  </a:lnTo>
                  <a:lnTo>
                    <a:pt x="93052" y="6096"/>
                  </a:lnTo>
                  <a:lnTo>
                    <a:pt x="1524" y="259461"/>
                  </a:lnTo>
                  <a:lnTo>
                    <a:pt x="1524" y="260985"/>
                  </a:lnTo>
                  <a:lnTo>
                    <a:pt x="0" y="262509"/>
                  </a:lnTo>
                  <a:lnTo>
                    <a:pt x="1524" y="262509"/>
                  </a:lnTo>
                  <a:lnTo>
                    <a:pt x="1524" y="264033"/>
                  </a:lnTo>
                  <a:lnTo>
                    <a:pt x="4572" y="267081"/>
                  </a:lnTo>
                  <a:lnTo>
                    <a:pt x="21336" y="267081"/>
                  </a:lnTo>
                  <a:lnTo>
                    <a:pt x="21336" y="265557"/>
                  </a:lnTo>
                  <a:lnTo>
                    <a:pt x="24384" y="265557"/>
                  </a:lnTo>
                  <a:lnTo>
                    <a:pt x="24384" y="264033"/>
                  </a:lnTo>
                  <a:lnTo>
                    <a:pt x="25908" y="262509"/>
                  </a:lnTo>
                  <a:lnTo>
                    <a:pt x="25908" y="260985"/>
                  </a:lnTo>
                  <a:lnTo>
                    <a:pt x="117436" y="9144"/>
                  </a:lnTo>
                  <a:lnTo>
                    <a:pt x="118960" y="7620"/>
                  </a:lnTo>
                  <a:lnTo>
                    <a:pt x="118960" y="4572"/>
                  </a:lnTo>
                  <a:close/>
                </a:path>
                <a:path w="473075" h="276860">
                  <a:moveTo>
                    <a:pt x="388912" y="30480"/>
                  </a:moveTo>
                  <a:lnTo>
                    <a:pt x="385864" y="27432"/>
                  </a:lnTo>
                  <a:lnTo>
                    <a:pt x="382816" y="27432"/>
                  </a:lnTo>
                  <a:lnTo>
                    <a:pt x="381292" y="25908"/>
                  </a:lnTo>
                  <a:lnTo>
                    <a:pt x="370624" y="25908"/>
                  </a:lnTo>
                  <a:lnTo>
                    <a:pt x="369100" y="27432"/>
                  </a:lnTo>
                  <a:lnTo>
                    <a:pt x="364528" y="27432"/>
                  </a:lnTo>
                  <a:lnTo>
                    <a:pt x="363004" y="28956"/>
                  </a:lnTo>
                  <a:lnTo>
                    <a:pt x="363004" y="30480"/>
                  </a:lnTo>
                  <a:lnTo>
                    <a:pt x="361480" y="32004"/>
                  </a:lnTo>
                  <a:lnTo>
                    <a:pt x="318808" y="196888"/>
                  </a:lnTo>
                  <a:lnTo>
                    <a:pt x="283603" y="70205"/>
                  </a:lnTo>
                  <a:lnTo>
                    <a:pt x="272986" y="32004"/>
                  </a:lnTo>
                  <a:lnTo>
                    <a:pt x="272986" y="30480"/>
                  </a:lnTo>
                  <a:lnTo>
                    <a:pt x="271462" y="28956"/>
                  </a:lnTo>
                  <a:lnTo>
                    <a:pt x="271462" y="27432"/>
                  </a:lnTo>
                  <a:lnTo>
                    <a:pt x="265366" y="27432"/>
                  </a:lnTo>
                  <a:lnTo>
                    <a:pt x="263842" y="25908"/>
                  </a:lnTo>
                  <a:lnTo>
                    <a:pt x="253174" y="25908"/>
                  </a:lnTo>
                  <a:lnTo>
                    <a:pt x="251650" y="27432"/>
                  </a:lnTo>
                  <a:lnTo>
                    <a:pt x="247078" y="27432"/>
                  </a:lnTo>
                  <a:lnTo>
                    <a:pt x="244030" y="30480"/>
                  </a:lnTo>
                  <a:lnTo>
                    <a:pt x="244030" y="32004"/>
                  </a:lnTo>
                  <a:lnTo>
                    <a:pt x="201358" y="196888"/>
                  </a:lnTo>
                  <a:lnTo>
                    <a:pt x="157073" y="32004"/>
                  </a:lnTo>
                  <a:lnTo>
                    <a:pt x="157073" y="28956"/>
                  </a:lnTo>
                  <a:lnTo>
                    <a:pt x="155549" y="27432"/>
                  </a:lnTo>
                  <a:lnTo>
                    <a:pt x="152501" y="27432"/>
                  </a:lnTo>
                  <a:lnTo>
                    <a:pt x="150977" y="25908"/>
                  </a:lnTo>
                  <a:lnTo>
                    <a:pt x="137261" y="25908"/>
                  </a:lnTo>
                  <a:lnTo>
                    <a:pt x="135737" y="27432"/>
                  </a:lnTo>
                  <a:lnTo>
                    <a:pt x="131165" y="27432"/>
                  </a:lnTo>
                  <a:lnTo>
                    <a:pt x="129641" y="28956"/>
                  </a:lnTo>
                  <a:lnTo>
                    <a:pt x="129641" y="33629"/>
                  </a:lnTo>
                  <a:lnTo>
                    <a:pt x="131165" y="36677"/>
                  </a:lnTo>
                  <a:lnTo>
                    <a:pt x="183070" y="218224"/>
                  </a:lnTo>
                  <a:lnTo>
                    <a:pt x="183070" y="219748"/>
                  </a:lnTo>
                  <a:lnTo>
                    <a:pt x="186118" y="222796"/>
                  </a:lnTo>
                  <a:lnTo>
                    <a:pt x="187642" y="224409"/>
                  </a:lnTo>
                  <a:lnTo>
                    <a:pt x="193738" y="224409"/>
                  </a:lnTo>
                  <a:lnTo>
                    <a:pt x="195262" y="225933"/>
                  </a:lnTo>
                  <a:lnTo>
                    <a:pt x="207454" y="225933"/>
                  </a:lnTo>
                  <a:lnTo>
                    <a:pt x="210502" y="224409"/>
                  </a:lnTo>
                  <a:lnTo>
                    <a:pt x="215074" y="224409"/>
                  </a:lnTo>
                  <a:lnTo>
                    <a:pt x="216598" y="222796"/>
                  </a:lnTo>
                  <a:lnTo>
                    <a:pt x="219646" y="219748"/>
                  </a:lnTo>
                  <a:lnTo>
                    <a:pt x="219646" y="218224"/>
                  </a:lnTo>
                  <a:lnTo>
                    <a:pt x="225132" y="196888"/>
                  </a:lnTo>
                  <a:lnTo>
                    <a:pt x="257746" y="70205"/>
                  </a:lnTo>
                  <a:lnTo>
                    <a:pt x="298996" y="218224"/>
                  </a:lnTo>
                  <a:lnTo>
                    <a:pt x="298996" y="219748"/>
                  </a:lnTo>
                  <a:lnTo>
                    <a:pt x="302044" y="222796"/>
                  </a:lnTo>
                  <a:lnTo>
                    <a:pt x="303568" y="224409"/>
                  </a:lnTo>
                  <a:lnTo>
                    <a:pt x="309664" y="224409"/>
                  </a:lnTo>
                  <a:lnTo>
                    <a:pt x="311188" y="225933"/>
                  </a:lnTo>
                  <a:lnTo>
                    <a:pt x="323380" y="225933"/>
                  </a:lnTo>
                  <a:lnTo>
                    <a:pt x="324904" y="224409"/>
                  </a:lnTo>
                  <a:lnTo>
                    <a:pt x="329476" y="224409"/>
                  </a:lnTo>
                  <a:lnTo>
                    <a:pt x="331000" y="222796"/>
                  </a:lnTo>
                  <a:lnTo>
                    <a:pt x="332524" y="222796"/>
                  </a:lnTo>
                  <a:lnTo>
                    <a:pt x="335572" y="219748"/>
                  </a:lnTo>
                  <a:lnTo>
                    <a:pt x="335572" y="218224"/>
                  </a:lnTo>
                  <a:lnTo>
                    <a:pt x="341655" y="196888"/>
                  </a:lnTo>
                  <a:lnTo>
                    <a:pt x="387388" y="36677"/>
                  </a:lnTo>
                  <a:lnTo>
                    <a:pt x="387388" y="35153"/>
                  </a:lnTo>
                  <a:lnTo>
                    <a:pt x="388912" y="32004"/>
                  </a:lnTo>
                  <a:lnTo>
                    <a:pt x="388912" y="30480"/>
                  </a:lnTo>
                  <a:close/>
                </a:path>
                <a:path w="473075" h="276860">
                  <a:moveTo>
                    <a:pt x="472821" y="141922"/>
                  </a:moveTo>
                  <a:lnTo>
                    <a:pt x="467677" y="91744"/>
                  </a:lnTo>
                  <a:lnTo>
                    <a:pt x="452628" y="42722"/>
                  </a:lnTo>
                  <a:lnTo>
                    <a:pt x="439293" y="10668"/>
                  </a:lnTo>
                  <a:lnTo>
                    <a:pt x="437769" y="10668"/>
                  </a:lnTo>
                  <a:lnTo>
                    <a:pt x="437769" y="9144"/>
                  </a:lnTo>
                  <a:lnTo>
                    <a:pt x="433197" y="9144"/>
                  </a:lnTo>
                  <a:lnTo>
                    <a:pt x="431673" y="7620"/>
                  </a:lnTo>
                  <a:lnTo>
                    <a:pt x="424053" y="7620"/>
                  </a:lnTo>
                  <a:lnTo>
                    <a:pt x="422529" y="9144"/>
                  </a:lnTo>
                  <a:lnTo>
                    <a:pt x="419481" y="9144"/>
                  </a:lnTo>
                  <a:lnTo>
                    <a:pt x="417957" y="10668"/>
                  </a:lnTo>
                  <a:lnTo>
                    <a:pt x="416433" y="10668"/>
                  </a:lnTo>
                  <a:lnTo>
                    <a:pt x="416433" y="13716"/>
                  </a:lnTo>
                  <a:lnTo>
                    <a:pt x="417957" y="15240"/>
                  </a:lnTo>
                  <a:lnTo>
                    <a:pt x="424510" y="30416"/>
                  </a:lnTo>
                  <a:lnTo>
                    <a:pt x="439293" y="77825"/>
                  </a:lnTo>
                  <a:lnTo>
                    <a:pt x="445084" y="125920"/>
                  </a:lnTo>
                  <a:lnTo>
                    <a:pt x="445389" y="141922"/>
                  </a:lnTo>
                  <a:lnTo>
                    <a:pt x="445084" y="158229"/>
                  </a:lnTo>
                  <a:lnTo>
                    <a:pt x="439293" y="207556"/>
                  </a:lnTo>
                  <a:lnTo>
                    <a:pt x="424294" y="255016"/>
                  </a:lnTo>
                  <a:lnTo>
                    <a:pt x="416433" y="271665"/>
                  </a:lnTo>
                  <a:lnTo>
                    <a:pt x="416433" y="274713"/>
                  </a:lnTo>
                  <a:lnTo>
                    <a:pt x="417957" y="274713"/>
                  </a:lnTo>
                  <a:lnTo>
                    <a:pt x="417957" y="276237"/>
                  </a:lnTo>
                  <a:lnTo>
                    <a:pt x="436245" y="276237"/>
                  </a:lnTo>
                  <a:lnTo>
                    <a:pt x="436245" y="274713"/>
                  </a:lnTo>
                  <a:lnTo>
                    <a:pt x="437769" y="274713"/>
                  </a:lnTo>
                  <a:lnTo>
                    <a:pt x="439293" y="273189"/>
                  </a:lnTo>
                  <a:lnTo>
                    <a:pt x="456171" y="234683"/>
                  </a:lnTo>
                  <a:lnTo>
                    <a:pt x="467296" y="193268"/>
                  </a:lnTo>
                  <a:lnTo>
                    <a:pt x="472554" y="150850"/>
                  </a:lnTo>
                  <a:lnTo>
                    <a:pt x="472821" y="141922"/>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grpSp>
        <p:nvGrpSpPr>
          <p:cNvPr id="123" name="object 123"/>
          <p:cNvGrpSpPr/>
          <p:nvPr/>
        </p:nvGrpSpPr>
        <p:grpSpPr>
          <a:xfrm>
            <a:off x="5641737" y="2141355"/>
            <a:ext cx="255088" cy="195203"/>
            <a:chOff x="4845748" y="2361438"/>
            <a:chExt cx="281305" cy="215265"/>
          </a:xfrm>
        </p:grpSpPr>
        <p:pic>
          <p:nvPicPr>
            <p:cNvPr id="124" name="object 124"/>
            <p:cNvPicPr/>
            <p:nvPr/>
          </p:nvPicPr>
          <p:blipFill>
            <a:blip r:embed="rId79" cstate="print"/>
            <a:stretch>
              <a:fillRect/>
            </a:stretch>
          </p:blipFill>
          <p:spPr>
            <a:xfrm>
              <a:off x="4845748" y="2361438"/>
              <a:ext cx="117443" cy="213741"/>
            </a:xfrm>
            <a:prstGeom prst="rect">
              <a:avLst/>
            </a:prstGeom>
          </p:spPr>
        </p:pic>
        <p:pic>
          <p:nvPicPr>
            <p:cNvPr id="125" name="object 125"/>
            <p:cNvPicPr/>
            <p:nvPr/>
          </p:nvPicPr>
          <p:blipFill>
            <a:blip r:embed="rId80" cstate="print"/>
            <a:stretch>
              <a:fillRect/>
            </a:stretch>
          </p:blipFill>
          <p:spPr>
            <a:xfrm>
              <a:off x="4999961" y="2425541"/>
              <a:ext cx="126488" cy="151161"/>
            </a:xfrm>
            <a:prstGeom prst="rect">
              <a:avLst/>
            </a:prstGeom>
          </p:spPr>
        </p:pic>
      </p:grpSp>
      <p:grpSp>
        <p:nvGrpSpPr>
          <p:cNvPr id="126" name="object 126"/>
          <p:cNvGrpSpPr/>
          <p:nvPr/>
        </p:nvGrpSpPr>
        <p:grpSpPr>
          <a:xfrm>
            <a:off x="5922535" y="2141355"/>
            <a:ext cx="250481" cy="195203"/>
            <a:chOff x="5155406" y="2361438"/>
            <a:chExt cx="276225" cy="215265"/>
          </a:xfrm>
        </p:grpSpPr>
        <p:pic>
          <p:nvPicPr>
            <p:cNvPr id="127" name="object 127"/>
            <p:cNvPicPr/>
            <p:nvPr/>
          </p:nvPicPr>
          <p:blipFill>
            <a:blip r:embed="rId81" cstate="print"/>
            <a:stretch>
              <a:fillRect/>
            </a:stretch>
          </p:blipFill>
          <p:spPr>
            <a:xfrm>
              <a:off x="5304853" y="2361438"/>
              <a:ext cx="126587" cy="215265"/>
            </a:xfrm>
            <a:prstGeom prst="rect">
              <a:avLst/>
            </a:prstGeom>
          </p:spPr>
        </p:pic>
        <p:pic>
          <p:nvPicPr>
            <p:cNvPr id="128" name="object 128"/>
            <p:cNvPicPr/>
            <p:nvPr/>
          </p:nvPicPr>
          <p:blipFill>
            <a:blip r:embed="rId82" cstate="print"/>
            <a:stretch>
              <a:fillRect/>
            </a:stretch>
          </p:blipFill>
          <p:spPr>
            <a:xfrm>
              <a:off x="5155406" y="2425541"/>
              <a:ext cx="111347" cy="151161"/>
            </a:xfrm>
            <a:prstGeom prst="rect">
              <a:avLst/>
            </a:prstGeom>
          </p:spPr>
        </p:pic>
      </p:grpSp>
      <p:grpSp>
        <p:nvGrpSpPr>
          <p:cNvPr id="129" name="object 129"/>
          <p:cNvGrpSpPr/>
          <p:nvPr/>
        </p:nvGrpSpPr>
        <p:grpSpPr>
          <a:xfrm>
            <a:off x="6265522" y="2141355"/>
            <a:ext cx="655857" cy="195203"/>
            <a:chOff x="5533644" y="2361438"/>
            <a:chExt cx="723265" cy="215265"/>
          </a:xfrm>
        </p:grpSpPr>
        <p:pic>
          <p:nvPicPr>
            <p:cNvPr id="130" name="object 130"/>
            <p:cNvPicPr/>
            <p:nvPr/>
          </p:nvPicPr>
          <p:blipFill>
            <a:blip r:embed="rId83" cstate="print"/>
            <a:stretch>
              <a:fillRect/>
            </a:stretch>
          </p:blipFill>
          <p:spPr>
            <a:xfrm>
              <a:off x="5533644" y="2428589"/>
              <a:ext cx="207454" cy="146589"/>
            </a:xfrm>
            <a:prstGeom prst="rect">
              <a:avLst/>
            </a:prstGeom>
          </p:spPr>
        </p:pic>
        <p:pic>
          <p:nvPicPr>
            <p:cNvPr id="131" name="object 131"/>
            <p:cNvPicPr/>
            <p:nvPr/>
          </p:nvPicPr>
          <p:blipFill>
            <a:blip r:embed="rId84" cstate="print"/>
            <a:stretch>
              <a:fillRect/>
            </a:stretch>
          </p:blipFill>
          <p:spPr>
            <a:xfrm>
              <a:off x="5771578" y="2361438"/>
              <a:ext cx="117443" cy="213741"/>
            </a:xfrm>
            <a:prstGeom prst="rect">
              <a:avLst/>
            </a:prstGeom>
          </p:spPr>
        </p:pic>
        <p:sp>
          <p:nvSpPr>
            <p:cNvPr id="132" name="object 132"/>
            <p:cNvSpPr/>
            <p:nvPr/>
          </p:nvSpPr>
          <p:spPr>
            <a:xfrm>
              <a:off x="5931789" y="2372106"/>
              <a:ext cx="32384" cy="203200"/>
            </a:xfrm>
            <a:custGeom>
              <a:avLst/>
              <a:gdLst/>
              <a:ahLst/>
              <a:cxnLst/>
              <a:rect l="l" t="t" r="r" b="b"/>
              <a:pathLst>
                <a:path w="32385" h="203200">
                  <a:moveTo>
                    <a:pt x="27432" y="201549"/>
                  </a:moveTo>
                  <a:lnTo>
                    <a:pt x="4572" y="201549"/>
                  </a:lnTo>
                  <a:lnTo>
                    <a:pt x="4572" y="199929"/>
                  </a:lnTo>
                  <a:lnTo>
                    <a:pt x="3048" y="199929"/>
                  </a:lnTo>
                  <a:lnTo>
                    <a:pt x="3048" y="59531"/>
                  </a:lnTo>
                  <a:lnTo>
                    <a:pt x="6096" y="56483"/>
                  </a:lnTo>
                  <a:lnTo>
                    <a:pt x="25908" y="56483"/>
                  </a:lnTo>
                  <a:lnTo>
                    <a:pt x="28956" y="59531"/>
                  </a:lnTo>
                  <a:lnTo>
                    <a:pt x="28956" y="198405"/>
                  </a:lnTo>
                  <a:lnTo>
                    <a:pt x="27432" y="199929"/>
                  </a:lnTo>
                  <a:lnTo>
                    <a:pt x="27432" y="201549"/>
                  </a:lnTo>
                  <a:close/>
                </a:path>
                <a:path w="32385" h="203200">
                  <a:moveTo>
                    <a:pt x="21336" y="203073"/>
                  </a:moveTo>
                  <a:lnTo>
                    <a:pt x="12192" y="203073"/>
                  </a:lnTo>
                  <a:lnTo>
                    <a:pt x="10668" y="201549"/>
                  </a:lnTo>
                  <a:lnTo>
                    <a:pt x="22860" y="201549"/>
                  </a:lnTo>
                  <a:lnTo>
                    <a:pt x="21336" y="203073"/>
                  </a:lnTo>
                  <a:close/>
                </a:path>
                <a:path w="32385" h="203200">
                  <a:moveTo>
                    <a:pt x="25908" y="29051"/>
                  </a:moveTo>
                  <a:lnTo>
                    <a:pt x="6096" y="29051"/>
                  </a:lnTo>
                  <a:lnTo>
                    <a:pt x="1524" y="24479"/>
                  </a:lnTo>
                  <a:lnTo>
                    <a:pt x="0" y="19907"/>
                  </a:lnTo>
                  <a:lnTo>
                    <a:pt x="0" y="9143"/>
                  </a:lnTo>
                  <a:lnTo>
                    <a:pt x="1524" y="4572"/>
                  </a:lnTo>
                  <a:lnTo>
                    <a:pt x="4572" y="3048"/>
                  </a:lnTo>
                  <a:lnTo>
                    <a:pt x="6096" y="0"/>
                  </a:lnTo>
                  <a:lnTo>
                    <a:pt x="25908" y="0"/>
                  </a:lnTo>
                  <a:lnTo>
                    <a:pt x="30480" y="4572"/>
                  </a:lnTo>
                  <a:lnTo>
                    <a:pt x="32004" y="9143"/>
                  </a:lnTo>
                  <a:lnTo>
                    <a:pt x="32004" y="19907"/>
                  </a:lnTo>
                  <a:lnTo>
                    <a:pt x="30480" y="24479"/>
                  </a:lnTo>
                  <a:lnTo>
                    <a:pt x="27432" y="26003"/>
                  </a:lnTo>
                  <a:lnTo>
                    <a:pt x="25908" y="29051"/>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33" name="object 133"/>
            <p:cNvPicPr/>
            <p:nvPr/>
          </p:nvPicPr>
          <p:blipFill>
            <a:blip r:embed="rId85" cstate="print"/>
            <a:stretch>
              <a:fillRect/>
            </a:stretch>
          </p:blipFill>
          <p:spPr>
            <a:xfrm>
              <a:off x="5997321" y="2425541"/>
              <a:ext cx="108299" cy="151161"/>
            </a:xfrm>
            <a:prstGeom prst="rect">
              <a:avLst/>
            </a:prstGeom>
          </p:spPr>
        </p:pic>
        <p:pic>
          <p:nvPicPr>
            <p:cNvPr id="134" name="object 134"/>
            <p:cNvPicPr/>
            <p:nvPr/>
          </p:nvPicPr>
          <p:blipFill>
            <a:blip r:embed="rId79" cstate="print"/>
            <a:stretch>
              <a:fillRect/>
            </a:stretch>
          </p:blipFill>
          <p:spPr>
            <a:xfrm>
              <a:off x="6139243" y="2361438"/>
              <a:ext cx="117443" cy="213741"/>
            </a:xfrm>
            <a:prstGeom prst="rect">
              <a:avLst/>
            </a:prstGeom>
          </p:spPr>
        </p:pic>
      </p:grpSp>
      <p:grpSp>
        <p:nvGrpSpPr>
          <p:cNvPr id="135" name="object 135"/>
          <p:cNvGrpSpPr/>
          <p:nvPr/>
        </p:nvGrpSpPr>
        <p:grpSpPr>
          <a:xfrm>
            <a:off x="7026292" y="2151027"/>
            <a:ext cx="145682" cy="185989"/>
            <a:chOff x="6372605" y="2372105"/>
            <a:chExt cx="160655" cy="205104"/>
          </a:xfrm>
        </p:grpSpPr>
        <p:sp>
          <p:nvSpPr>
            <p:cNvPr id="136" name="object 136"/>
            <p:cNvSpPr/>
            <p:nvPr/>
          </p:nvSpPr>
          <p:spPr>
            <a:xfrm>
              <a:off x="6372605" y="2372105"/>
              <a:ext cx="30480" cy="203200"/>
            </a:xfrm>
            <a:custGeom>
              <a:avLst/>
              <a:gdLst/>
              <a:ahLst/>
              <a:cxnLst/>
              <a:rect l="l" t="t" r="r" b="b"/>
              <a:pathLst>
                <a:path w="30479" h="203200">
                  <a:moveTo>
                    <a:pt x="25908" y="58007"/>
                  </a:moveTo>
                  <a:lnTo>
                    <a:pt x="4572" y="58007"/>
                  </a:lnTo>
                  <a:lnTo>
                    <a:pt x="4572" y="56483"/>
                  </a:lnTo>
                  <a:lnTo>
                    <a:pt x="24384" y="56483"/>
                  </a:lnTo>
                  <a:lnTo>
                    <a:pt x="25908" y="58007"/>
                  </a:lnTo>
                  <a:close/>
                </a:path>
                <a:path w="30479" h="203200">
                  <a:moveTo>
                    <a:pt x="25908" y="201549"/>
                  </a:moveTo>
                  <a:lnTo>
                    <a:pt x="4572" y="201549"/>
                  </a:lnTo>
                  <a:lnTo>
                    <a:pt x="3048" y="199929"/>
                  </a:lnTo>
                  <a:lnTo>
                    <a:pt x="3048" y="58007"/>
                  </a:lnTo>
                  <a:lnTo>
                    <a:pt x="27432" y="58007"/>
                  </a:lnTo>
                  <a:lnTo>
                    <a:pt x="27432" y="199929"/>
                  </a:lnTo>
                  <a:lnTo>
                    <a:pt x="25908" y="199929"/>
                  </a:lnTo>
                  <a:lnTo>
                    <a:pt x="25908" y="201549"/>
                  </a:lnTo>
                  <a:close/>
                </a:path>
                <a:path w="30479" h="203200">
                  <a:moveTo>
                    <a:pt x="19812" y="203073"/>
                  </a:moveTo>
                  <a:lnTo>
                    <a:pt x="10668" y="203073"/>
                  </a:lnTo>
                  <a:lnTo>
                    <a:pt x="9144" y="201549"/>
                  </a:lnTo>
                  <a:lnTo>
                    <a:pt x="21336" y="201549"/>
                  </a:lnTo>
                  <a:lnTo>
                    <a:pt x="19812" y="203073"/>
                  </a:lnTo>
                  <a:close/>
                </a:path>
                <a:path w="30479" h="203200">
                  <a:moveTo>
                    <a:pt x="24384" y="29051"/>
                  </a:moveTo>
                  <a:lnTo>
                    <a:pt x="4572" y="29051"/>
                  </a:lnTo>
                  <a:lnTo>
                    <a:pt x="3048" y="26003"/>
                  </a:lnTo>
                  <a:lnTo>
                    <a:pt x="0" y="24479"/>
                  </a:lnTo>
                  <a:lnTo>
                    <a:pt x="0" y="4572"/>
                  </a:lnTo>
                  <a:lnTo>
                    <a:pt x="3048" y="3048"/>
                  </a:lnTo>
                  <a:lnTo>
                    <a:pt x="4572" y="0"/>
                  </a:lnTo>
                  <a:lnTo>
                    <a:pt x="24384" y="0"/>
                  </a:lnTo>
                  <a:lnTo>
                    <a:pt x="28956" y="4572"/>
                  </a:lnTo>
                  <a:lnTo>
                    <a:pt x="30480" y="9143"/>
                  </a:lnTo>
                  <a:lnTo>
                    <a:pt x="30480" y="19907"/>
                  </a:lnTo>
                  <a:lnTo>
                    <a:pt x="28956" y="24479"/>
                  </a:lnTo>
                  <a:lnTo>
                    <a:pt x="24384" y="29051"/>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37" name="object 137"/>
            <p:cNvPicPr/>
            <p:nvPr/>
          </p:nvPicPr>
          <p:blipFill>
            <a:blip r:embed="rId86" cstate="print"/>
            <a:stretch>
              <a:fillRect/>
            </a:stretch>
          </p:blipFill>
          <p:spPr>
            <a:xfrm>
              <a:off x="6435089" y="2425541"/>
              <a:ext cx="97631" cy="151161"/>
            </a:xfrm>
            <a:prstGeom prst="rect">
              <a:avLst/>
            </a:prstGeom>
          </p:spPr>
        </p:pic>
      </p:grpSp>
      <p:pic>
        <p:nvPicPr>
          <p:cNvPr id="138" name="object 138"/>
          <p:cNvPicPr/>
          <p:nvPr/>
        </p:nvPicPr>
        <p:blipFill>
          <a:blip r:embed="rId87" cstate="print"/>
          <a:stretch>
            <a:fillRect/>
          </a:stretch>
        </p:blipFill>
        <p:spPr>
          <a:xfrm>
            <a:off x="7260018" y="2141355"/>
            <a:ext cx="975062" cy="195203"/>
          </a:xfrm>
          <a:prstGeom prst="rect">
            <a:avLst/>
          </a:prstGeom>
        </p:spPr>
      </p:pic>
      <p:grpSp>
        <p:nvGrpSpPr>
          <p:cNvPr id="139" name="object 139"/>
          <p:cNvGrpSpPr/>
          <p:nvPr/>
        </p:nvGrpSpPr>
        <p:grpSpPr>
          <a:xfrm>
            <a:off x="8324993" y="2169080"/>
            <a:ext cx="224569" cy="167563"/>
            <a:chOff x="7804784" y="2392013"/>
            <a:chExt cx="247650" cy="184785"/>
          </a:xfrm>
        </p:grpSpPr>
        <p:pic>
          <p:nvPicPr>
            <p:cNvPr id="140" name="object 140"/>
            <p:cNvPicPr/>
            <p:nvPr/>
          </p:nvPicPr>
          <p:blipFill>
            <a:blip r:embed="rId88" cstate="print"/>
            <a:stretch>
              <a:fillRect/>
            </a:stretch>
          </p:blipFill>
          <p:spPr>
            <a:xfrm>
              <a:off x="7804784" y="2392013"/>
              <a:ext cx="90011" cy="184689"/>
            </a:xfrm>
            <a:prstGeom prst="rect">
              <a:avLst/>
            </a:prstGeom>
          </p:spPr>
        </p:pic>
        <p:pic>
          <p:nvPicPr>
            <p:cNvPr id="141" name="object 141"/>
            <p:cNvPicPr/>
            <p:nvPr/>
          </p:nvPicPr>
          <p:blipFill>
            <a:blip r:embed="rId89" cstate="print"/>
            <a:stretch>
              <a:fillRect/>
            </a:stretch>
          </p:blipFill>
          <p:spPr>
            <a:xfrm>
              <a:off x="7914608" y="2425541"/>
              <a:ext cx="137255" cy="151161"/>
            </a:xfrm>
            <a:prstGeom prst="rect">
              <a:avLst/>
            </a:prstGeom>
          </p:spPr>
        </p:pic>
      </p:grpSp>
      <p:pic>
        <p:nvPicPr>
          <p:cNvPr id="142" name="object 142"/>
          <p:cNvPicPr/>
          <p:nvPr/>
        </p:nvPicPr>
        <p:blipFill>
          <a:blip r:embed="rId90" cstate="print"/>
          <a:stretch>
            <a:fillRect/>
          </a:stretch>
        </p:blipFill>
        <p:spPr>
          <a:xfrm>
            <a:off x="8629286" y="2169080"/>
            <a:ext cx="81622" cy="167476"/>
          </a:xfrm>
          <a:prstGeom prst="rect">
            <a:avLst/>
          </a:prstGeom>
        </p:spPr>
      </p:pic>
      <p:grpSp>
        <p:nvGrpSpPr>
          <p:cNvPr id="143" name="object 143"/>
          <p:cNvGrpSpPr/>
          <p:nvPr/>
        </p:nvGrpSpPr>
        <p:grpSpPr>
          <a:xfrm>
            <a:off x="8741311" y="2141355"/>
            <a:ext cx="253360" cy="195203"/>
            <a:chOff x="8263890" y="2361438"/>
            <a:chExt cx="279400" cy="215265"/>
          </a:xfrm>
        </p:grpSpPr>
        <p:pic>
          <p:nvPicPr>
            <p:cNvPr id="144" name="object 144"/>
            <p:cNvPicPr/>
            <p:nvPr/>
          </p:nvPicPr>
          <p:blipFill>
            <a:blip r:embed="rId91" cstate="print"/>
            <a:stretch>
              <a:fillRect/>
            </a:stretch>
          </p:blipFill>
          <p:spPr>
            <a:xfrm>
              <a:off x="8417909" y="2425541"/>
              <a:ext cx="125063" cy="151161"/>
            </a:xfrm>
            <a:prstGeom prst="rect">
              <a:avLst/>
            </a:prstGeom>
          </p:spPr>
        </p:pic>
        <p:pic>
          <p:nvPicPr>
            <p:cNvPr id="145" name="object 145"/>
            <p:cNvPicPr/>
            <p:nvPr/>
          </p:nvPicPr>
          <p:blipFill>
            <a:blip r:embed="rId92" cstate="print"/>
            <a:stretch>
              <a:fillRect/>
            </a:stretch>
          </p:blipFill>
          <p:spPr>
            <a:xfrm>
              <a:off x="8263890" y="2361438"/>
              <a:ext cx="117443" cy="213741"/>
            </a:xfrm>
            <a:prstGeom prst="rect">
              <a:avLst/>
            </a:prstGeom>
          </p:spPr>
        </p:pic>
      </p:grpSp>
      <p:pic>
        <p:nvPicPr>
          <p:cNvPr id="146" name="object 146"/>
          <p:cNvPicPr/>
          <p:nvPr/>
        </p:nvPicPr>
        <p:blipFill>
          <a:blip r:embed="rId93" cstate="print"/>
          <a:stretch>
            <a:fillRect/>
          </a:stretch>
        </p:blipFill>
        <p:spPr>
          <a:xfrm>
            <a:off x="9087062" y="2199483"/>
            <a:ext cx="100970" cy="137073"/>
          </a:xfrm>
          <a:prstGeom prst="rect">
            <a:avLst/>
          </a:prstGeom>
        </p:spPr>
      </p:pic>
      <p:grpSp>
        <p:nvGrpSpPr>
          <p:cNvPr id="147" name="object 147"/>
          <p:cNvGrpSpPr/>
          <p:nvPr/>
        </p:nvGrpSpPr>
        <p:grpSpPr>
          <a:xfrm>
            <a:off x="9230957" y="2199483"/>
            <a:ext cx="282151" cy="135893"/>
            <a:chOff x="8803861" y="2425541"/>
            <a:chExt cx="311150" cy="149860"/>
          </a:xfrm>
        </p:grpSpPr>
        <p:pic>
          <p:nvPicPr>
            <p:cNvPr id="148" name="object 148"/>
            <p:cNvPicPr/>
            <p:nvPr/>
          </p:nvPicPr>
          <p:blipFill>
            <a:blip r:embed="rId94" cstate="print"/>
            <a:stretch>
              <a:fillRect/>
            </a:stretch>
          </p:blipFill>
          <p:spPr>
            <a:xfrm>
              <a:off x="8803861" y="2425541"/>
              <a:ext cx="79248" cy="149637"/>
            </a:xfrm>
            <a:prstGeom prst="rect">
              <a:avLst/>
            </a:prstGeom>
          </p:spPr>
        </p:pic>
        <p:pic>
          <p:nvPicPr>
            <p:cNvPr id="149" name="object 149"/>
            <p:cNvPicPr/>
            <p:nvPr/>
          </p:nvPicPr>
          <p:blipFill>
            <a:blip r:embed="rId95" cstate="print"/>
            <a:stretch>
              <a:fillRect/>
            </a:stretch>
          </p:blipFill>
          <p:spPr>
            <a:xfrm>
              <a:off x="8912161" y="2425541"/>
              <a:ext cx="202787" cy="149637"/>
            </a:xfrm>
            <a:prstGeom prst="rect">
              <a:avLst/>
            </a:prstGeom>
          </p:spPr>
        </p:pic>
      </p:grpSp>
      <p:sp>
        <p:nvSpPr>
          <p:cNvPr id="150" name="object 150"/>
          <p:cNvSpPr/>
          <p:nvPr/>
        </p:nvSpPr>
        <p:spPr>
          <a:xfrm>
            <a:off x="9554598" y="2303303"/>
            <a:ext cx="30518" cy="32246"/>
          </a:xfrm>
          <a:custGeom>
            <a:avLst/>
            <a:gdLst/>
            <a:ahLst/>
            <a:cxnLst/>
            <a:rect l="l" t="t" r="r" b="b"/>
            <a:pathLst>
              <a:path w="33654" h="35560">
                <a:moveTo>
                  <a:pt x="22859" y="35147"/>
                </a:moveTo>
                <a:lnTo>
                  <a:pt x="10667" y="35147"/>
                </a:lnTo>
                <a:lnTo>
                  <a:pt x="6095" y="33623"/>
                </a:lnTo>
                <a:lnTo>
                  <a:pt x="3047" y="32003"/>
                </a:lnTo>
                <a:lnTo>
                  <a:pt x="1523" y="28955"/>
                </a:lnTo>
                <a:lnTo>
                  <a:pt x="0" y="24383"/>
                </a:lnTo>
                <a:lnTo>
                  <a:pt x="0" y="10667"/>
                </a:lnTo>
                <a:lnTo>
                  <a:pt x="1523" y="6095"/>
                </a:lnTo>
                <a:lnTo>
                  <a:pt x="3047" y="3047"/>
                </a:lnTo>
                <a:lnTo>
                  <a:pt x="6095" y="0"/>
                </a:lnTo>
                <a:lnTo>
                  <a:pt x="27431" y="0"/>
                </a:lnTo>
                <a:lnTo>
                  <a:pt x="28955" y="3047"/>
                </a:lnTo>
                <a:lnTo>
                  <a:pt x="32003" y="4571"/>
                </a:lnTo>
                <a:lnTo>
                  <a:pt x="33527" y="10667"/>
                </a:lnTo>
                <a:lnTo>
                  <a:pt x="33527" y="16763"/>
                </a:lnTo>
                <a:lnTo>
                  <a:pt x="33527" y="24383"/>
                </a:lnTo>
                <a:lnTo>
                  <a:pt x="32003" y="28955"/>
                </a:lnTo>
                <a:lnTo>
                  <a:pt x="28955" y="32003"/>
                </a:lnTo>
                <a:lnTo>
                  <a:pt x="27431" y="33623"/>
                </a:lnTo>
                <a:lnTo>
                  <a:pt x="22859" y="35147"/>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51" name="object 151"/>
          <p:cNvPicPr/>
          <p:nvPr/>
        </p:nvPicPr>
        <p:blipFill>
          <a:blip r:embed="rId47" cstate="print"/>
          <a:stretch>
            <a:fillRect/>
          </a:stretch>
        </p:blipFill>
        <p:spPr>
          <a:xfrm>
            <a:off x="2002764" y="2606472"/>
            <a:ext cx="69184" cy="69184"/>
          </a:xfrm>
          <a:prstGeom prst="rect">
            <a:avLst/>
          </a:prstGeom>
        </p:spPr>
      </p:pic>
      <p:grpSp>
        <p:nvGrpSpPr>
          <p:cNvPr id="152" name="object 152"/>
          <p:cNvGrpSpPr/>
          <p:nvPr/>
        </p:nvGrpSpPr>
        <p:grpSpPr>
          <a:xfrm>
            <a:off x="2193648" y="2562076"/>
            <a:ext cx="488294" cy="181383"/>
            <a:chOff x="1043273" y="2825400"/>
            <a:chExt cx="538480" cy="200025"/>
          </a:xfrm>
        </p:grpSpPr>
        <p:pic>
          <p:nvPicPr>
            <p:cNvPr id="153" name="object 153"/>
            <p:cNvPicPr/>
            <p:nvPr/>
          </p:nvPicPr>
          <p:blipFill>
            <a:blip r:embed="rId96" cstate="print"/>
            <a:stretch>
              <a:fillRect/>
            </a:stretch>
          </p:blipFill>
          <p:spPr>
            <a:xfrm>
              <a:off x="1043273" y="2825400"/>
              <a:ext cx="150971" cy="196977"/>
            </a:xfrm>
            <a:prstGeom prst="rect">
              <a:avLst/>
            </a:prstGeom>
          </p:spPr>
        </p:pic>
        <p:pic>
          <p:nvPicPr>
            <p:cNvPr id="154" name="object 154"/>
            <p:cNvPicPr/>
            <p:nvPr/>
          </p:nvPicPr>
          <p:blipFill>
            <a:blip r:embed="rId97" cstate="print"/>
            <a:stretch>
              <a:fillRect/>
            </a:stretch>
          </p:blipFill>
          <p:spPr>
            <a:xfrm>
              <a:off x="1223295" y="2874264"/>
              <a:ext cx="111347" cy="151161"/>
            </a:xfrm>
            <a:prstGeom prst="rect">
              <a:avLst/>
            </a:prstGeom>
          </p:spPr>
        </p:pic>
        <p:pic>
          <p:nvPicPr>
            <p:cNvPr id="155" name="object 155"/>
            <p:cNvPicPr/>
            <p:nvPr/>
          </p:nvPicPr>
          <p:blipFill>
            <a:blip r:embed="rId98" cstate="print"/>
            <a:stretch>
              <a:fillRect/>
            </a:stretch>
          </p:blipFill>
          <p:spPr>
            <a:xfrm>
              <a:off x="1360550" y="2839211"/>
              <a:ext cx="90011" cy="186213"/>
            </a:xfrm>
            <a:prstGeom prst="rect">
              <a:avLst/>
            </a:prstGeom>
          </p:spPr>
        </p:pic>
        <p:pic>
          <p:nvPicPr>
            <p:cNvPr id="156" name="object 156"/>
            <p:cNvPicPr/>
            <p:nvPr/>
          </p:nvPicPr>
          <p:blipFill>
            <a:blip r:embed="rId99" cstate="print"/>
            <a:stretch>
              <a:fillRect/>
            </a:stretch>
          </p:blipFill>
          <p:spPr>
            <a:xfrm>
              <a:off x="1470374" y="2874264"/>
              <a:ext cx="111347" cy="151161"/>
            </a:xfrm>
            <a:prstGeom prst="rect">
              <a:avLst/>
            </a:prstGeom>
          </p:spPr>
        </p:pic>
      </p:grpSp>
      <p:grpSp>
        <p:nvGrpSpPr>
          <p:cNvPr id="157" name="object 157"/>
          <p:cNvGrpSpPr/>
          <p:nvPr/>
        </p:nvGrpSpPr>
        <p:grpSpPr>
          <a:xfrm>
            <a:off x="2780119" y="2606385"/>
            <a:ext cx="219963" cy="137621"/>
            <a:chOff x="1690020" y="2874263"/>
            <a:chExt cx="242570" cy="151765"/>
          </a:xfrm>
        </p:grpSpPr>
        <p:pic>
          <p:nvPicPr>
            <p:cNvPr id="158" name="object 158"/>
            <p:cNvPicPr/>
            <p:nvPr/>
          </p:nvPicPr>
          <p:blipFill>
            <a:blip r:embed="rId100" cstate="print"/>
            <a:stretch>
              <a:fillRect/>
            </a:stretch>
          </p:blipFill>
          <p:spPr>
            <a:xfrm>
              <a:off x="1690020" y="2874263"/>
              <a:ext cx="108299" cy="151161"/>
            </a:xfrm>
            <a:prstGeom prst="rect">
              <a:avLst/>
            </a:prstGeom>
          </p:spPr>
        </p:pic>
        <p:pic>
          <p:nvPicPr>
            <p:cNvPr id="159" name="object 159"/>
            <p:cNvPicPr/>
            <p:nvPr/>
          </p:nvPicPr>
          <p:blipFill>
            <a:blip r:embed="rId101" cstate="print"/>
            <a:stretch>
              <a:fillRect/>
            </a:stretch>
          </p:blipFill>
          <p:spPr>
            <a:xfrm>
              <a:off x="1819655" y="2874264"/>
              <a:ext cx="112871" cy="151161"/>
            </a:xfrm>
            <a:prstGeom prst="rect">
              <a:avLst/>
            </a:prstGeom>
          </p:spPr>
        </p:pic>
      </p:grpSp>
      <p:pic>
        <p:nvPicPr>
          <p:cNvPr id="160" name="object 160"/>
          <p:cNvPicPr/>
          <p:nvPr/>
        </p:nvPicPr>
        <p:blipFill>
          <a:blip r:embed="rId102" cstate="print"/>
          <a:stretch>
            <a:fillRect/>
          </a:stretch>
        </p:blipFill>
        <p:spPr>
          <a:xfrm>
            <a:off x="3041484" y="2606386"/>
            <a:ext cx="106497" cy="134309"/>
          </a:xfrm>
          <a:prstGeom prst="rect">
            <a:avLst/>
          </a:prstGeom>
        </p:spPr>
      </p:pic>
      <p:grpSp>
        <p:nvGrpSpPr>
          <p:cNvPr id="161" name="object 161"/>
          <p:cNvGrpSpPr/>
          <p:nvPr/>
        </p:nvGrpSpPr>
        <p:grpSpPr>
          <a:xfrm>
            <a:off x="3253097" y="2548256"/>
            <a:ext cx="255088" cy="195203"/>
            <a:chOff x="2211609" y="2810160"/>
            <a:chExt cx="281305" cy="215265"/>
          </a:xfrm>
        </p:grpSpPr>
        <p:pic>
          <p:nvPicPr>
            <p:cNvPr id="162" name="object 162"/>
            <p:cNvPicPr/>
            <p:nvPr/>
          </p:nvPicPr>
          <p:blipFill>
            <a:blip r:embed="rId103" cstate="print"/>
            <a:stretch>
              <a:fillRect/>
            </a:stretch>
          </p:blipFill>
          <p:spPr>
            <a:xfrm>
              <a:off x="2211609" y="2810160"/>
              <a:ext cx="126497" cy="215265"/>
            </a:xfrm>
            <a:prstGeom prst="rect">
              <a:avLst/>
            </a:prstGeom>
          </p:spPr>
        </p:pic>
        <p:pic>
          <p:nvPicPr>
            <p:cNvPr id="163" name="object 163"/>
            <p:cNvPicPr/>
            <p:nvPr/>
          </p:nvPicPr>
          <p:blipFill>
            <a:blip r:embed="rId104" cstate="print"/>
            <a:stretch>
              <a:fillRect/>
            </a:stretch>
          </p:blipFill>
          <p:spPr>
            <a:xfrm>
              <a:off x="2367248" y="2874264"/>
              <a:ext cx="125063" cy="151161"/>
            </a:xfrm>
            <a:prstGeom prst="rect">
              <a:avLst/>
            </a:prstGeom>
          </p:spPr>
        </p:pic>
      </p:grpSp>
      <p:pic>
        <p:nvPicPr>
          <p:cNvPr id="164" name="object 164"/>
          <p:cNvPicPr/>
          <p:nvPr/>
        </p:nvPicPr>
        <p:blipFill>
          <a:blip r:embed="rId105" cstate="print"/>
          <a:stretch>
            <a:fillRect/>
          </a:stretch>
        </p:blipFill>
        <p:spPr>
          <a:xfrm>
            <a:off x="3608607" y="2548256"/>
            <a:ext cx="991646" cy="195203"/>
          </a:xfrm>
          <a:prstGeom prst="rect">
            <a:avLst/>
          </a:prstGeom>
        </p:spPr>
      </p:pic>
      <p:pic>
        <p:nvPicPr>
          <p:cNvPr id="165" name="object 165"/>
          <p:cNvPicPr/>
          <p:nvPr/>
        </p:nvPicPr>
        <p:blipFill>
          <a:blip r:embed="rId106" cstate="print"/>
          <a:stretch>
            <a:fillRect/>
          </a:stretch>
        </p:blipFill>
        <p:spPr>
          <a:xfrm>
            <a:off x="4699841" y="2606386"/>
            <a:ext cx="102352" cy="137073"/>
          </a:xfrm>
          <a:prstGeom prst="rect">
            <a:avLst/>
          </a:prstGeom>
        </p:spPr>
      </p:pic>
      <p:grpSp>
        <p:nvGrpSpPr>
          <p:cNvPr id="166" name="object 166"/>
          <p:cNvGrpSpPr/>
          <p:nvPr/>
        </p:nvGrpSpPr>
        <p:grpSpPr>
          <a:xfrm>
            <a:off x="4843738" y="2548256"/>
            <a:ext cx="254512" cy="195203"/>
            <a:chOff x="3965733" y="2810160"/>
            <a:chExt cx="280670" cy="215265"/>
          </a:xfrm>
        </p:grpSpPr>
        <p:pic>
          <p:nvPicPr>
            <p:cNvPr id="167" name="object 167"/>
            <p:cNvPicPr/>
            <p:nvPr/>
          </p:nvPicPr>
          <p:blipFill>
            <a:blip r:embed="rId107" cstate="print"/>
            <a:stretch>
              <a:fillRect/>
            </a:stretch>
          </p:blipFill>
          <p:spPr>
            <a:xfrm>
              <a:off x="3965733" y="2874264"/>
              <a:ext cx="117443" cy="148113"/>
            </a:xfrm>
            <a:prstGeom prst="rect">
              <a:avLst/>
            </a:prstGeom>
          </p:spPr>
        </p:pic>
        <p:pic>
          <p:nvPicPr>
            <p:cNvPr id="168" name="object 168"/>
            <p:cNvPicPr/>
            <p:nvPr/>
          </p:nvPicPr>
          <p:blipFill>
            <a:blip r:embed="rId108" cstate="print"/>
            <a:stretch>
              <a:fillRect/>
            </a:stretch>
          </p:blipFill>
          <p:spPr>
            <a:xfrm>
              <a:off x="4119752" y="2810160"/>
              <a:ext cx="126587" cy="215265"/>
            </a:xfrm>
            <a:prstGeom prst="rect">
              <a:avLst/>
            </a:prstGeom>
          </p:spPr>
        </p:pic>
      </p:grpSp>
      <p:pic>
        <p:nvPicPr>
          <p:cNvPr id="169" name="object 169"/>
          <p:cNvPicPr/>
          <p:nvPr/>
        </p:nvPicPr>
        <p:blipFill>
          <a:blip r:embed="rId109" cstate="print"/>
          <a:stretch>
            <a:fillRect/>
          </a:stretch>
        </p:blipFill>
        <p:spPr>
          <a:xfrm>
            <a:off x="5196487" y="2548256"/>
            <a:ext cx="734338" cy="195203"/>
          </a:xfrm>
          <a:prstGeom prst="rect">
            <a:avLst/>
          </a:prstGeom>
        </p:spPr>
      </p:pic>
      <p:grpSp>
        <p:nvGrpSpPr>
          <p:cNvPr id="170" name="object 170"/>
          <p:cNvGrpSpPr/>
          <p:nvPr/>
        </p:nvGrpSpPr>
        <p:grpSpPr>
          <a:xfrm>
            <a:off x="6029131" y="2606386"/>
            <a:ext cx="265452" cy="137621"/>
            <a:chOff x="5272958" y="2874264"/>
            <a:chExt cx="292735" cy="151765"/>
          </a:xfrm>
        </p:grpSpPr>
        <p:pic>
          <p:nvPicPr>
            <p:cNvPr id="171" name="object 171"/>
            <p:cNvPicPr/>
            <p:nvPr/>
          </p:nvPicPr>
          <p:blipFill>
            <a:blip r:embed="rId110" cstate="print"/>
            <a:stretch>
              <a:fillRect/>
            </a:stretch>
          </p:blipFill>
          <p:spPr>
            <a:xfrm>
              <a:off x="5272958" y="2874264"/>
              <a:ext cx="137045" cy="151161"/>
            </a:xfrm>
            <a:prstGeom prst="rect">
              <a:avLst/>
            </a:prstGeom>
          </p:spPr>
        </p:pic>
        <p:pic>
          <p:nvPicPr>
            <p:cNvPr id="172" name="object 172"/>
            <p:cNvPicPr/>
            <p:nvPr/>
          </p:nvPicPr>
          <p:blipFill>
            <a:blip r:embed="rId111" cstate="print"/>
            <a:stretch>
              <a:fillRect/>
            </a:stretch>
          </p:blipFill>
          <p:spPr>
            <a:xfrm>
              <a:off x="5446680" y="2874264"/>
              <a:ext cx="118967" cy="148113"/>
            </a:xfrm>
            <a:prstGeom prst="rect">
              <a:avLst/>
            </a:prstGeom>
          </p:spPr>
        </p:pic>
      </p:grpSp>
      <p:pic>
        <p:nvPicPr>
          <p:cNvPr id="173" name="object 173"/>
          <p:cNvPicPr/>
          <p:nvPr/>
        </p:nvPicPr>
        <p:blipFill>
          <a:blip r:embed="rId112" cstate="print"/>
          <a:stretch>
            <a:fillRect/>
          </a:stretch>
        </p:blipFill>
        <p:spPr>
          <a:xfrm>
            <a:off x="6401126" y="2556548"/>
            <a:ext cx="1030341" cy="233898"/>
          </a:xfrm>
          <a:prstGeom prst="rect">
            <a:avLst/>
          </a:prstGeom>
        </p:spPr>
      </p:pic>
      <p:grpSp>
        <p:nvGrpSpPr>
          <p:cNvPr id="174" name="object 174"/>
          <p:cNvGrpSpPr/>
          <p:nvPr/>
        </p:nvGrpSpPr>
        <p:grpSpPr>
          <a:xfrm>
            <a:off x="7525528" y="2548256"/>
            <a:ext cx="841271" cy="242420"/>
            <a:chOff x="6923151" y="2810160"/>
            <a:chExt cx="927735" cy="267335"/>
          </a:xfrm>
        </p:grpSpPr>
        <p:pic>
          <p:nvPicPr>
            <p:cNvPr id="175" name="object 175"/>
            <p:cNvPicPr/>
            <p:nvPr/>
          </p:nvPicPr>
          <p:blipFill>
            <a:blip r:embed="rId113" cstate="print"/>
            <a:stretch>
              <a:fillRect/>
            </a:stretch>
          </p:blipFill>
          <p:spPr>
            <a:xfrm>
              <a:off x="6923151" y="2874264"/>
              <a:ext cx="126489" cy="202977"/>
            </a:xfrm>
            <a:prstGeom prst="rect">
              <a:avLst/>
            </a:prstGeom>
          </p:spPr>
        </p:pic>
        <p:pic>
          <p:nvPicPr>
            <p:cNvPr id="176" name="object 176"/>
            <p:cNvPicPr/>
            <p:nvPr/>
          </p:nvPicPr>
          <p:blipFill>
            <a:blip r:embed="rId114" cstate="print"/>
            <a:stretch>
              <a:fillRect/>
            </a:stretch>
          </p:blipFill>
          <p:spPr>
            <a:xfrm>
              <a:off x="7087933" y="2810160"/>
              <a:ext cx="762571" cy="215265"/>
            </a:xfrm>
            <a:prstGeom prst="rect">
              <a:avLst/>
            </a:prstGeom>
          </p:spPr>
        </p:pic>
      </p:grpSp>
      <p:pic>
        <p:nvPicPr>
          <p:cNvPr id="177" name="object 177"/>
          <p:cNvPicPr/>
          <p:nvPr/>
        </p:nvPicPr>
        <p:blipFill>
          <a:blip r:embed="rId115" cstate="print"/>
          <a:stretch>
            <a:fillRect/>
          </a:stretch>
        </p:blipFill>
        <p:spPr>
          <a:xfrm>
            <a:off x="8454984" y="2606386"/>
            <a:ext cx="102352" cy="137073"/>
          </a:xfrm>
          <a:prstGeom prst="rect">
            <a:avLst/>
          </a:prstGeom>
        </p:spPr>
      </p:pic>
      <p:grpSp>
        <p:nvGrpSpPr>
          <p:cNvPr id="178" name="object 178"/>
          <p:cNvGrpSpPr/>
          <p:nvPr/>
        </p:nvGrpSpPr>
        <p:grpSpPr>
          <a:xfrm>
            <a:off x="8598882" y="2606385"/>
            <a:ext cx="246450" cy="184262"/>
            <a:chOff x="8106822" y="2874264"/>
            <a:chExt cx="271780" cy="203200"/>
          </a:xfrm>
        </p:grpSpPr>
        <p:pic>
          <p:nvPicPr>
            <p:cNvPr id="179" name="object 179"/>
            <p:cNvPicPr/>
            <p:nvPr/>
          </p:nvPicPr>
          <p:blipFill>
            <a:blip r:embed="rId116" cstate="print"/>
            <a:stretch>
              <a:fillRect/>
            </a:stretch>
          </p:blipFill>
          <p:spPr>
            <a:xfrm>
              <a:off x="8106822" y="2874264"/>
              <a:ext cx="117443" cy="148113"/>
            </a:xfrm>
            <a:prstGeom prst="rect">
              <a:avLst/>
            </a:prstGeom>
          </p:spPr>
        </p:pic>
        <p:pic>
          <p:nvPicPr>
            <p:cNvPr id="180" name="object 180"/>
            <p:cNvPicPr/>
            <p:nvPr/>
          </p:nvPicPr>
          <p:blipFill>
            <a:blip r:embed="rId117" cstate="print"/>
            <a:stretch>
              <a:fillRect/>
            </a:stretch>
          </p:blipFill>
          <p:spPr>
            <a:xfrm>
              <a:off x="8247126" y="2875788"/>
              <a:ext cx="131159" cy="201453"/>
            </a:xfrm>
            <a:prstGeom prst="rect">
              <a:avLst/>
            </a:prstGeom>
          </p:spPr>
        </p:pic>
      </p:grpSp>
      <p:pic>
        <p:nvPicPr>
          <p:cNvPr id="181" name="object 181"/>
          <p:cNvPicPr/>
          <p:nvPr/>
        </p:nvPicPr>
        <p:blipFill>
          <a:blip r:embed="rId118" cstate="print"/>
          <a:stretch>
            <a:fillRect/>
          </a:stretch>
        </p:blipFill>
        <p:spPr>
          <a:xfrm>
            <a:off x="8934958" y="2606386"/>
            <a:ext cx="106497" cy="134309"/>
          </a:xfrm>
          <a:prstGeom prst="rect">
            <a:avLst/>
          </a:prstGeom>
        </p:spPr>
      </p:pic>
      <p:pic>
        <p:nvPicPr>
          <p:cNvPr id="182" name="object 182"/>
          <p:cNvPicPr/>
          <p:nvPr/>
        </p:nvPicPr>
        <p:blipFill>
          <a:blip r:embed="rId119" cstate="print"/>
          <a:stretch>
            <a:fillRect/>
          </a:stretch>
        </p:blipFill>
        <p:spPr>
          <a:xfrm>
            <a:off x="9232340" y="2606386"/>
            <a:ext cx="183887" cy="134309"/>
          </a:xfrm>
          <a:prstGeom prst="rect">
            <a:avLst/>
          </a:prstGeom>
        </p:spPr>
      </p:pic>
      <p:pic>
        <p:nvPicPr>
          <p:cNvPr id="183" name="object 183"/>
          <p:cNvPicPr/>
          <p:nvPr/>
        </p:nvPicPr>
        <p:blipFill>
          <a:blip r:embed="rId120" cstate="print"/>
          <a:stretch>
            <a:fillRect/>
          </a:stretch>
        </p:blipFill>
        <p:spPr>
          <a:xfrm>
            <a:off x="9082915" y="2607768"/>
            <a:ext cx="106497" cy="135691"/>
          </a:xfrm>
          <a:prstGeom prst="rect">
            <a:avLst/>
          </a:prstGeom>
        </p:spPr>
      </p:pic>
      <p:grpSp>
        <p:nvGrpSpPr>
          <p:cNvPr id="184" name="object 184"/>
          <p:cNvGrpSpPr/>
          <p:nvPr/>
        </p:nvGrpSpPr>
        <p:grpSpPr>
          <a:xfrm>
            <a:off x="9456390" y="2548256"/>
            <a:ext cx="362766" cy="195203"/>
            <a:chOff x="9052464" y="2810160"/>
            <a:chExt cx="400050" cy="215265"/>
          </a:xfrm>
        </p:grpSpPr>
        <p:pic>
          <p:nvPicPr>
            <p:cNvPr id="185" name="object 185"/>
            <p:cNvPicPr/>
            <p:nvPr/>
          </p:nvPicPr>
          <p:blipFill>
            <a:blip r:embed="rId121" cstate="print"/>
            <a:stretch>
              <a:fillRect/>
            </a:stretch>
          </p:blipFill>
          <p:spPr>
            <a:xfrm>
              <a:off x="9052464" y="2810160"/>
              <a:ext cx="126587" cy="215265"/>
            </a:xfrm>
            <a:prstGeom prst="rect">
              <a:avLst/>
            </a:prstGeom>
          </p:spPr>
        </p:pic>
        <p:pic>
          <p:nvPicPr>
            <p:cNvPr id="186" name="object 186"/>
            <p:cNvPicPr/>
            <p:nvPr/>
          </p:nvPicPr>
          <p:blipFill>
            <a:blip r:embed="rId122" cstate="print"/>
            <a:stretch>
              <a:fillRect/>
            </a:stretch>
          </p:blipFill>
          <p:spPr>
            <a:xfrm>
              <a:off x="9206581" y="2874264"/>
              <a:ext cx="126488" cy="151161"/>
            </a:xfrm>
            <a:prstGeom prst="rect">
              <a:avLst/>
            </a:prstGeom>
          </p:spPr>
        </p:pic>
        <p:pic>
          <p:nvPicPr>
            <p:cNvPr id="187" name="object 187"/>
            <p:cNvPicPr/>
            <p:nvPr/>
          </p:nvPicPr>
          <p:blipFill>
            <a:blip r:embed="rId123" cstate="print"/>
            <a:stretch>
              <a:fillRect/>
            </a:stretch>
          </p:blipFill>
          <p:spPr>
            <a:xfrm>
              <a:off x="9371266" y="2874263"/>
              <a:ext cx="80772" cy="148113"/>
            </a:xfrm>
            <a:prstGeom prst="rect">
              <a:avLst/>
            </a:prstGeom>
          </p:spPr>
        </p:pic>
      </p:grpSp>
      <p:grpSp>
        <p:nvGrpSpPr>
          <p:cNvPr id="188" name="object 188"/>
          <p:cNvGrpSpPr/>
          <p:nvPr/>
        </p:nvGrpSpPr>
        <p:grpSpPr>
          <a:xfrm>
            <a:off x="9901827" y="2546874"/>
            <a:ext cx="226873" cy="196930"/>
            <a:chOff x="9543682" y="2808636"/>
            <a:chExt cx="250190" cy="217170"/>
          </a:xfrm>
        </p:grpSpPr>
        <p:pic>
          <p:nvPicPr>
            <p:cNvPr id="189" name="object 189"/>
            <p:cNvPicPr/>
            <p:nvPr/>
          </p:nvPicPr>
          <p:blipFill>
            <a:blip r:embed="rId124" cstate="print"/>
            <a:stretch>
              <a:fillRect/>
            </a:stretch>
          </p:blipFill>
          <p:spPr>
            <a:xfrm>
              <a:off x="9543682" y="2874264"/>
              <a:ext cx="137045" cy="151161"/>
            </a:xfrm>
            <a:prstGeom prst="rect">
              <a:avLst/>
            </a:prstGeom>
          </p:spPr>
        </p:pic>
        <p:pic>
          <p:nvPicPr>
            <p:cNvPr id="190" name="object 190"/>
            <p:cNvPicPr/>
            <p:nvPr/>
          </p:nvPicPr>
          <p:blipFill>
            <a:blip r:embed="rId125" cstate="print"/>
            <a:stretch>
              <a:fillRect/>
            </a:stretch>
          </p:blipFill>
          <p:spPr>
            <a:xfrm>
              <a:off x="9700735" y="2808636"/>
              <a:ext cx="92964" cy="213741"/>
            </a:xfrm>
            <a:prstGeom prst="rect">
              <a:avLst/>
            </a:prstGeom>
          </p:spPr>
        </p:pic>
      </p:grpSp>
      <p:grpSp>
        <p:nvGrpSpPr>
          <p:cNvPr id="191" name="object 191"/>
          <p:cNvGrpSpPr/>
          <p:nvPr/>
        </p:nvGrpSpPr>
        <p:grpSpPr>
          <a:xfrm>
            <a:off x="2174301" y="2862481"/>
            <a:ext cx="682345" cy="187141"/>
            <a:chOff x="1021937" y="3156680"/>
            <a:chExt cx="752475" cy="206375"/>
          </a:xfrm>
        </p:grpSpPr>
        <p:pic>
          <p:nvPicPr>
            <p:cNvPr id="192" name="object 192"/>
            <p:cNvPicPr/>
            <p:nvPr/>
          </p:nvPicPr>
          <p:blipFill>
            <a:blip r:embed="rId126" cstate="print"/>
            <a:stretch>
              <a:fillRect/>
            </a:stretch>
          </p:blipFill>
          <p:spPr>
            <a:xfrm>
              <a:off x="1021937" y="3176492"/>
              <a:ext cx="90011" cy="186213"/>
            </a:xfrm>
            <a:prstGeom prst="rect">
              <a:avLst/>
            </a:prstGeom>
          </p:spPr>
        </p:pic>
        <p:sp>
          <p:nvSpPr>
            <p:cNvPr id="193" name="object 193"/>
            <p:cNvSpPr/>
            <p:nvPr/>
          </p:nvSpPr>
          <p:spPr>
            <a:xfrm>
              <a:off x="1140904" y="3156680"/>
              <a:ext cx="32384" cy="203200"/>
            </a:xfrm>
            <a:custGeom>
              <a:avLst/>
              <a:gdLst/>
              <a:ahLst/>
              <a:cxnLst/>
              <a:rect l="l" t="t" r="r" b="b"/>
              <a:pathLst>
                <a:path w="32384" h="203200">
                  <a:moveTo>
                    <a:pt x="22860" y="58007"/>
                  </a:moveTo>
                  <a:lnTo>
                    <a:pt x="12192" y="58007"/>
                  </a:lnTo>
                  <a:lnTo>
                    <a:pt x="13716" y="56483"/>
                  </a:lnTo>
                  <a:lnTo>
                    <a:pt x="21336" y="56483"/>
                  </a:lnTo>
                  <a:lnTo>
                    <a:pt x="22860" y="58007"/>
                  </a:lnTo>
                  <a:close/>
                </a:path>
                <a:path w="32384" h="203200">
                  <a:moveTo>
                    <a:pt x="25908" y="202977"/>
                  </a:moveTo>
                  <a:lnTo>
                    <a:pt x="6096" y="202977"/>
                  </a:lnTo>
                  <a:lnTo>
                    <a:pt x="4572" y="201453"/>
                  </a:lnTo>
                  <a:lnTo>
                    <a:pt x="4572" y="199929"/>
                  </a:lnTo>
                  <a:lnTo>
                    <a:pt x="3048" y="199929"/>
                  </a:lnTo>
                  <a:lnTo>
                    <a:pt x="3048" y="61055"/>
                  </a:lnTo>
                  <a:lnTo>
                    <a:pt x="4572" y="61055"/>
                  </a:lnTo>
                  <a:lnTo>
                    <a:pt x="4572" y="59531"/>
                  </a:lnTo>
                  <a:lnTo>
                    <a:pt x="6096" y="58007"/>
                  </a:lnTo>
                  <a:lnTo>
                    <a:pt x="27432" y="58007"/>
                  </a:lnTo>
                  <a:lnTo>
                    <a:pt x="27432" y="59531"/>
                  </a:lnTo>
                  <a:lnTo>
                    <a:pt x="28956" y="61055"/>
                  </a:lnTo>
                  <a:lnTo>
                    <a:pt x="28956" y="199929"/>
                  </a:lnTo>
                  <a:lnTo>
                    <a:pt x="25908" y="202977"/>
                  </a:lnTo>
                  <a:close/>
                </a:path>
                <a:path w="32384" h="203200">
                  <a:moveTo>
                    <a:pt x="21336" y="30480"/>
                  </a:moveTo>
                  <a:lnTo>
                    <a:pt x="6096" y="30480"/>
                  </a:lnTo>
                  <a:lnTo>
                    <a:pt x="4572" y="27431"/>
                  </a:lnTo>
                  <a:lnTo>
                    <a:pt x="1524" y="25907"/>
                  </a:lnTo>
                  <a:lnTo>
                    <a:pt x="0" y="21336"/>
                  </a:lnTo>
                  <a:lnTo>
                    <a:pt x="0" y="10668"/>
                  </a:lnTo>
                  <a:lnTo>
                    <a:pt x="1524" y="6095"/>
                  </a:lnTo>
                  <a:lnTo>
                    <a:pt x="4572" y="4572"/>
                  </a:lnTo>
                  <a:lnTo>
                    <a:pt x="6096" y="1524"/>
                  </a:lnTo>
                  <a:lnTo>
                    <a:pt x="10668" y="0"/>
                  </a:lnTo>
                  <a:lnTo>
                    <a:pt x="22860" y="0"/>
                  </a:lnTo>
                  <a:lnTo>
                    <a:pt x="28956" y="3048"/>
                  </a:lnTo>
                  <a:lnTo>
                    <a:pt x="32004" y="9143"/>
                  </a:lnTo>
                  <a:lnTo>
                    <a:pt x="32004" y="21336"/>
                  </a:lnTo>
                  <a:lnTo>
                    <a:pt x="30480" y="25907"/>
                  </a:lnTo>
                  <a:lnTo>
                    <a:pt x="28956" y="27431"/>
                  </a:lnTo>
                  <a:lnTo>
                    <a:pt x="25908" y="28955"/>
                  </a:lnTo>
                  <a:lnTo>
                    <a:pt x="21336" y="30480"/>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94" name="object 194"/>
            <p:cNvPicPr/>
            <p:nvPr/>
          </p:nvPicPr>
          <p:blipFill>
            <a:blip r:embed="rId127" cstate="print"/>
            <a:stretch>
              <a:fillRect/>
            </a:stretch>
          </p:blipFill>
          <p:spPr>
            <a:xfrm>
              <a:off x="1215675" y="3211639"/>
              <a:ext cx="204311" cy="148018"/>
            </a:xfrm>
            <a:prstGeom prst="rect">
              <a:avLst/>
            </a:prstGeom>
          </p:spPr>
        </p:pic>
        <p:pic>
          <p:nvPicPr>
            <p:cNvPr id="195" name="object 195"/>
            <p:cNvPicPr/>
            <p:nvPr/>
          </p:nvPicPr>
          <p:blipFill>
            <a:blip r:embed="rId128" cstate="print"/>
            <a:stretch>
              <a:fillRect/>
            </a:stretch>
          </p:blipFill>
          <p:spPr>
            <a:xfrm>
              <a:off x="1455232" y="3211639"/>
              <a:ext cx="126489" cy="151066"/>
            </a:xfrm>
            <a:prstGeom prst="rect">
              <a:avLst/>
            </a:prstGeom>
          </p:spPr>
        </p:pic>
        <p:pic>
          <p:nvPicPr>
            <p:cNvPr id="196" name="object 196"/>
            <p:cNvPicPr/>
            <p:nvPr/>
          </p:nvPicPr>
          <p:blipFill>
            <a:blip r:embed="rId129" cstate="print"/>
            <a:stretch>
              <a:fillRect/>
            </a:stretch>
          </p:blipFill>
          <p:spPr>
            <a:xfrm>
              <a:off x="1609153" y="3211639"/>
              <a:ext cx="96107" cy="151066"/>
            </a:xfrm>
            <a:prstGeom prst="rect">
              <a:avLst/>
            </a:prstGeom>
          </p:spPr>
        </p:pic>
        <p:sp>
          <p:nvSpPr>
            <p:cNvPr id="197" name="object 197"/>
            <p:cNvSpPr/>
            <p:nvPr/>
          </p:nvSpPr>
          <p:spPr>
            <a:xfrm>
              <a:off x="1741836" y="3324510"/>
              <a:ext cx="32384" cy="36830"/>
            </a:xfrm>
            <a:custGeom>
              <a:avLst/>
              <a:gdLst/>
              <a:ahLst/>
              <a:cxnLst/>
              <a:rect l="l" t="t" r="r" b="b"/>
              <a:pathLst>
                <a:path w="32385" h="36829">
                  <a:moveTo>
                    <a:pt x="21336" y="36671"/>
                  </a:moveTo>
                  <a:lnTo>
                    <a:pt x="9144" y="36671"/>
                  </a:lnTo>
                  <a:lnTo>
                    <a:pt x="4572" y="35147"/>
                  </a:lnTo>
                  <a:lnTo>
                    <a:pt x="3048" y="32099"/>
                  </a:lnTo>
                  <a:lnTo>
                    <a:pt x="0" y="30575"/>
                  </a:lnTo>
                  <a:lnTo>
                    <a:pt x="0" y="6095"/>
                  </a:lnTo>
                  <a:lnTo>
                    <a:pt x="3048" y="4571"/>
                  </a:lnTo>
                  <a:lnTo>
                    <a:pt x="4572" y="1523"/>
                  </a:lnTo>
                  <a:lnTo>
                    <a:pt x="9144" y="0"/>
                  </a:lnTo>
                  <a:lnTo>
                    <a:pt x="21336" y="0"/>
                  </a:lnTo>
                  <a:lnTo>
                    <a:pt x="25908" y="1523"/>
                  </a:lnTo>
                  <a:lnTo>
                    <a:pt x="30480" y="6095"/>
                  </a:lnTo>
                  <a:lnTo>
                    <a:pt x="32004" y="10667"/>
                  </a:lnTo>
                  <a:lnTo>
                    <a:pt x="32004" y="18383"/>
                  </a:lnTo>
                  <a:lnTo>
                    <a:pt x="32004" y="26003"/>
                  </a:lnTo>
                  <a:lnTo>
                    <a:pt x="30480" y="30575"/>
                  </a:lnTo>
                  <a:lnTo>
                    <a:pt x="25908" y="35147"/>
                  </a:lnTo>
                  <a:lnTo>
                    <a:pt x="21336" y="36671"/>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pic>
        <p:nvPicPr>
          <p:cNvPr id="198" name="object 198"/>
          <p:cNvPicPr/>
          <p:nvPr/>
        </p:nvPicPr>
        <p:blipFill>
          <a:blip r:embed="rId47" cstate="print"/>
          <a:stretch>
            <a:fillRect/>
          </a:stretch>
        </p:blipFill>
        <p:spPr>
          <a:xfrm>
            <a:off x="2002764" y="3319221"/>
            <a:ext cx="69184" cy="69184"/>
          </a:xfrm>
          <a:prstGeom prst="rect">
            <a:avLst/>
          </a:prstGeom>
        </p:spPr>
      </p:pic>
      <p:pic>
        <p:nvPicPr>
          <p:cNvPr id="199" name="object 199"/>
          <p:cNvPicPr/>
          <p:nvPr/>
        </p:nvPicPr>
        <p:blipFill>
          <a:blip r:embed="rId130" cstate="print"/>
          <a:stretch>
            <a:fillRect/>
          </a:stretch>
        </p:blipFill>
        <p:spPr>
          <a:xfrm>
            <a:off x="2193648" y="3261092"/>
            <a:ext cx="1067740" cy="242189"/>
          </a:xfrm>
          <a:prstGeom prst="rect">
            <a:avLst/>
          </a:prstGeom>
        </p:spPr>
      </p:pic>
      <p:pic>
        <p:nvPicPr>
          <p:cNvPr id="200" name="object 200"/>
          <p:cNvPicPr/>
          <p:nvPr/>
        </p:nvPicPr>
        <p:blipFill>
          <a:blip r:embed="rId131" cstate="print"/>
          <a:stretch>
            <a:fillRect/>
          </a:stretch>
        </p:blipFill>
        <p:spPr>
          <a:xfrm>
            <a:off x="3344392" y="3269383"/>
            <a:ext cx="917020" cy="186824"/>
          </a:xfrm>
          <a:prstGeom prst="rect">
            <a:avLst/>
          </a:prstGeom>
        </p:spPr>
      </p:pic>
      <p:grpSp>
        <p:nvGrpSpPr>
          <p:cNvPr id="201" name="object 201"/>
          <p:cNvGrpSpPr/>
          <p:nvPr/>
        </p:nvGrpSpPr>
        <p:grpSpPr>
          <a:xfrm>
            <a:off x="4352709" y="3261091"/>
            <a:ext cx="548179" cy="195203"/>
            <a:chOff x="3424237" y="3596259"/>
            <a:chExt cx="604520" cy="215265"/>
          </a:xfrm>
        </p:grpSpPr>
        <p:pic>
          <p:nvPicPr>
            <p:cNvPr id="202" name="object 202"/>
            <p:cNvPicPr/>
            <p:nvPr/>
          </p:nvPicPr>
          <p:blipFill>
            <a:blip r:embed="rId132" cstate="print"/>
            <a:stretch>
              <a:fillRect/>
            </a:stretch>
          </p:blipFill>
          <p:spPr>
            <a:xfrm>
              <a:off x="3424237" y="3596259"/>
              <a:ext cx="126587" cy="215169"/>
            </a:xfrm>
            <a:prstGeom prst="rect">
              <a:avLst/>
            </a:prstGeom>
          </p:spPr>
        </p:pic>
        <p:pic>
          <p:nvPicPr>
            <p:cNvPr id="203" name="object 203"/>
            <p:cNvPicPr/>
            <p:nvPr/>
          </p:nvPicPr>
          <p:blipFill>
            <a:blip r:embed="rId133" cstate="print"/>
            <a:stretch>
              <a:fillRect/>
            </a:stretch>
          </p:blipFill>
          <p:spPr>
            <a:xfrm>
              <a:off x="3587498" y="3625215"/>
              <a:ext cx="233264" cy="186213"/>
            </a:xfrm>
            <a:prstGeom prst="rect">
              <a:avLst/>
            </a:prstGeom>
          </p:spPr>
        </p:pic>
        <p:pic>
          <p:nvPicPr>
            <p:cNvPr id="204" name="object 204"/>
            <p:cNvPicPr/>
            <p:nvPr/>
          </p:nvPicPr>
          <p:blipFill>
            <a:blip r:embed="rId134" cstate="print"/>
            <a:stretch>
              <a:fillRect/>
            </a:stretch>
          </p:blipFill>
          <p:spPr>
            <a:xfrm>
              <a:off x="3840575" y="3660362"/>
              <a:ext cx="112871" cy="151066"/>
            </a:xfrm>
            <a:prstGeom prst="rect">
              <a:avLst/>
            </a:prstGeom>
          </p:spPr>
        </p:pic>
        <p:sp>
          <p:nvSpPr>
            <p:cNvPr id="205" name="object 205"/>
            <p:cNvSpPr/>
            <p:nvPr/>
          </p:nvSpPr>
          <p:spPr>
            <a:xfrm>
              <a:off x="3996213" y="3605403"/>
              <a:ext cx="32384" cy="203200"/>
            </a:xfrm>
            <a:custGeom>
              <a:avLst/>
              <a:gdLst/>
              <a:ahLst/>
              <a:cxnLst/>
              <a:rect l="l" t="t" r="r" b="b"/>
              <a:pathLst>
                <a:path w="32385" h="203200">
                  <a:moveTo>
                    <a:pt x="25908" y="58007"/>
                  </a:moveTo>
                  <a:lnTo>
                    <a:pt x="9144" y="58007"/>
                  </a:lnTo>
                  <a:lnTo>
                    <a:pt x="10668" y="56483"/>
                  </a:lnTo>
                  <a:lnTo>
                    <a:pt x="24384" y="56483"/>
                  </a:lnTo>
                  <a:lnTo>
                    <a:pt x="25908" y="58007"/>
                  </a:lnTo>
                  <a:close/>
                </a:path>
                <a:path w="32385" h="203200">
                  <a:moveTo>
                    <a:pt x="27432" y="201453"/>
                  </a:moveTo>
                  <a:lnTo>
                    <a:pt x="4572" y="201453"/>
                  </a:lnTo>
                  <a:lnTo>
                    <a:pt x="4572" y="199929"/>
                  </a:lnTo>
                  <a:lnTo>
                    <a:pt x="3048" y="199929"/>
                  </a:lnTo>
                  <a:lnTo>
                    <a:pt x="3048" y="61055"/>
                  </a:lnTo>
                  <a:lnTo>
                    <a:pt x="4572" y="59531"/>
                  </a:lnTo>
                  <a:lnTo>
                    <a:pt x="4572" y="58007"/>
                  </a:lnTo>
                  <a:lnTo>
                    <a:pt x="27432" y="58007"/>
                  </a:lnTo>
                  <a:lnTo>
                    <a:pt x="27432" y="59531"/>
                  </a:lnTo>
                  <a:lnTo>
                    <a:pt x="28956" y="59531"/>
                  </a:lnTo>
                  <a:lnTo>
                    <a:pt x="28956" y="199929"/>
                  </a:lnTo>
                  <a:lnTo>
                    <a:pt x="27432" y="201453"/>
                  </a:lnTo>
                  <a:close/>
                </a:path>
                <a:path w="32385" h="203200">
                  <a:moveTo>
                    <a:pt x="25908" y="202977"/>
                  </a:moveTo>
                  <a:lnTo>
                    <a:pt x="7620" y="202977"/>
                  </a:lnTo>
                  <a:lnTo>
                    <a:pt x="6096" y="201453"/>
                  </a:lnTo>
                  <a:lnTo>
                    <a:pt x="25908" y="201453"/>
                  </a:lnTo>
                  <a:lnTo>
                    <a:pt x="25908" y="202977"/>
                  </a:lnTo>
                  <a:close/>
                </a:path>
                <a:path w="32385" h="203200">
                  <a:moveTo>
                    <a:pt x="21336" y="30480"/>
                  </a:moveTo>
                  <a:lnTo>
                    <a:pt x="10668" y="30480"/>
                  </a:lnTo>
                  <a:lnTo>
                    <a:pt x="6096" y="28955"/>
                  </a:lnTo>
                  <a:lnTo>
                    <a:pt x="1524" y="24384"/>
                  </a:lnTo>
                  <a:lnTo>
                    <a:pt x="0" y="21336"/>
                  </a:lnTo>
                  <a:lnTo>
                    <a:pt x="0" y="9143"/>
                  </a:lnTo>
                  <a:lnTo>
                    <a:pt x="1524" y="6095"/>
                  </a:lnTo>
                  <a:lnTo>
                    <a:pt x="6096" y="1524"/>
                  </a:lnTo>
                  <a:lnTo>
                    <a:pt x="10668" y="0"/>
                  </a:lnTo>
                  <a:lnTo>
                    <a:pt x="22860" y="0"/>
                  </a:lnTo>
                  <a:lnTo>
                    <a:pt x="28956" y="3048"/>
                  </a:lnTo>
                  <a:lnTo>
                    <a:pt x="32004" y="9143"/>
                  </a:lnTo>
                  <a:lnTo>
                    <a:pt x="32004" y="21336"/>
                  </a:lnTo>
                  <a:lnTo>
                    <a:pt x="28956" y="27431"/>
                  </a:lnTo>
                  <a:lnTo>
                    <a:pt x="25908" y="28955"/>
                  </a:lnTo>
                  <a:lnTo>
                    <a:pt x="21336" y="30480"/>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sp>
        <p:nvSpPr>
          <p:cNvPr id="206" name="object 206"/>
          <p:cNvSpPr/>
          <p:nvPr/>
        </p:nvSpPr>
        <p:spPr>
          <a:xfrm>
            <a:off x="4939088" y="3261586"/>
            <a:ext cx="23608" cy="192323"/>
          </a:xfrm>
          <a:custGeom>
            <a:avLst/>
            <a:gdLst/>
            <a:ahLst/>
            <a:cxnLst/>
            <a:rect l="l" t="t" r="r" b="b"/>
            <a:pathLst>
              <a:path w="26035" h="212089">
                <a:moveTo>
                  <a:pt x="22948" y="210058"/>
                </a:moveTo>
                <a:lnTo>
                  <a:pt x="3048" y="210058"/>
                </a:lnTo>
                <a:lnTo>
                  <a:pt x="4660" y="211582"/>
                </a:lnTo>
                <a:lnTo>
                  <a:pt x="22948" y="211582"/>
                </a:lnTo>
                <a:lnTo>
                  <a:pt x="22948" y="210058"/>
                </a:lnTo>
                <a:close/>
              </a:path>
              <a:path w="26035" h="212089">
                <a:moveTo>
                  <a:pt x="25996" y="1270"/>
                </a:moveTo>
                <a:lnTo>
                  <a:pt x="24130" y="1270"/>
                </a:lnTo>
                <a:lnTo>
                  <a:pt x="24130" y="0"/>
                </a:lnTo>
                <a:lnTo>
                  <a:pt x="1866" y="0"/>
                </a:lnTo>
                <a:lnTo>
                  <a:pt x="1866" y="1270"/>
                </a:lnTo>
                <a:lnTo>
                  <a:pt x="1524" y="1270"/>
                </a:lnTo>
                <a:lnTo>
                  <a:pt x="1524" y="2540"/>
                </a:lnTo>
                <a:lnTo>
                  <a:pt x="0" y="2540"/>
                </a:lnTo>
                <a:lnTo>
                  <a:pt x="0" y="208280"/>
                </a:lnTo>
                <a:lnTo>
                  <a:pt x="1524" y="208280"/>
                </a:lnTo>
                <a:lnTo>
                  <a:pt x="1524" y="209550"/>
                </a:lnTo>
                <a:lnTo>
                  <a:pt x="25615" y="209550"/>
                </a:lnTo>
                <a:lnTo>
                  <a:pt x="25615" y="208280"/>
                </a:lnTo>
                <a:lnTo>
                  <a:pt x="25996" y="208280"/>
                </a:lnTo>
                <a:lnTo>
                  <a:pt x="25996" y="2540"/>
                </a:lnTo>
                <a:lnTo>
                  <a:pt x="25996" y="1270"/>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nvGrpSpPr>
          <p:cNvPr id="207" name="object 207"/>
          <p:cNvGrpSpPr/>
          <p:nvPr/>
        </p:nvGrpSpPr>
        <p:grpSpPr>
          <a:xfrm>
            <a:off x="5051206" y="3261091"/>
            <a:ext cx="365645" cy="195203"/>
            <a:chOff x="4194524" y="3596259"/>
            <a:chExt cx="403225" cy="215265"/>
          </a:xfrm>
        </p:grpSpPr>
        <p:pic>
          <p:nvPicPr>
            <p:cNvPr id="208" name="object 208"/>
            <p:cNvPicPr/>
            <p:nvPr/>
          </p:nvPicPr>
          <p:blipFill>
            <a:blip r:embed="rId135" cstate="print"/>
            <a:stretch>
              <a:fillRect/>
            </a:stretch>
          </p:blipFill>
          <p:spPr>
            <a:xfrm>
              <a:off x="4194524" y="3625215"/>
              <a:ext cx="89916" cy="184689"/>
            </a:xfrm>
            <a:prstGeom prst="rect">
              <a:avLst/>
            </a:prstGeom>
          </p:spPr>
        </p:pic>
        <p:pic>
          <p:nvPicPr>
            <p:cNvPr id="209" name="object 209"/>
            <p:cNvPicPr/>
            <p:nvPr/>
          </p:nvPicPr>
          <p:blipFill>
            <a:blip r:embed="rId136" cstate="print"/>
            <a:stretch>
              <a:fillRect/>
            </a:stretch>
          </p:blipFill>
          <p:spPr>
            <a:xfrm>
              <a:off x="4316539" y="3596259"/>
              <a:ext cx="118967" cy="212121"/>
            </a:xfrm>
            <a:prstGeom prst="rect">
              <a:avLst/>
            </a:prstGeom>
          </p:spPr>
        </p:pic>
        <p:pic>
          <p:nvPicPr>
            <p:cNvPr id="210" name="object 210"/>
            <p:cNvPicPr/>
            <p:nvPr/>
          </p:nvPicPr>
          <p:blipFill>
            <a:blip r:embed="rId137" cstate="print"/>
            <a:stretch>
              <a:fillRect/>
            </a:stretch>
          </p:blipFill>
          <p:spPr>
            <a:xfrm>
              <a:off x="4472082" y="3660362"/>
              <a:ext cx="125063" cy="151066"/>
            </a:xfrm>
            <a:prstGeom prst="rect">
              <a:avLst/>
            </a:prstGeom>
          </p:spPr>
        </p:pic>
      </p:grpSp>
      <p:pic>
        <p:nvPicPr>
          <p:cNvPr id="211" name="object 211"/>
          <p:cNvPicPr/>
          <p:nvPr/>
        </p:nvPicPr>
        <p:blipFill>
          <a:blip r:embed="rId138" cstate="print"/>
          <a:stretch>
            <a:fillRect/>
          </a:stretch>
        </p:blipFill>
        <p:spPr>
          <a:xfrm>
            <a:off x="5508982" y="3259709"/>
            <a:ext cx="968152" cy="196497"/>
          </a:xfrm>
          <a:prstGeom prst="rect">
            <a:avLst/>
          </a:prstGeom>
        </p:spPr>
      </p:pic>
      <p:pic>
        <p:nvPicPr>
          <p:cNvPr id="212" name="object 212"/>
          <p:cNvPicPr/>
          <p:nvPr/>
        </p:nvPicPr>
        <p:blipFill>
          <a:blip r:embed="rId139" cstate="print"/>
          <a:stretch>
            <a:fillRect/>
          </a:stretch>
        </p:blipFill>
        <p:spPr>
          <a:xfrm>
            <a:off x="6564284" y="3287349"/>
            <a:ext cx="1405285" cy="215931"/>
          </a:xfrm>
          <a:prstGeom prst="rect">
            <a:avLst/>
          </a:prstGeom>
        </p:spPr>
      </p:pic>
      <p:pic>
        <p:nvPicPr>
          <p:cNvPr id="213" name="object 213"/>
          <p:cNvPicPr/>
          <p:nvPr/>
        </p:nvPicPr>
        <p:blipFill>
          <a:blip r:embed="rId140" cstate="print"/>
          <a:stretch>
            <a:fillRect/>
          </a:stretch>
        </p:blipFill>
        <p:spPr>
          <a:xfrm>
            <a:off x="8060965" y="3259709"/>
            <a:ext cx="225334" cy="196497"/>
          </a:xfrm>
          <a:prstGeom prst="rect">
            <a:avLst/>
          </a:prstGeom>
        </p:spPr>
      </p:pic>
      <p:grpSp>
        <p:nvGrpSpPr>
          <p:cNvPr id="214" name="object 214"/>
          <p:cNvGrpSpPr/>
          <p:nvPr/>
        </p:nvGrpSpPr>
        <p:grpSpPr>
          <a:xfrm>
            <a:off x="8352634" y="3261091"/>
            <a:ext cx="365645" cy="195203"/>
            <a:chOff x="7835265" y="3596259"/>
            <a:chExt cx="403225" cy="215265"/>
          </a:xfrm>
        </p:grpSpPr>
        <p:pic>
          <p:nvPicPr>
            <p:cNvPr id="215" name="object 215"/>
            <p:cNvPicPr/>
            <p:nvPr/>
          </p:nvPicPr>
          <p:blipFill>
            <a:blip r:embed="rId141" cstate="print"/>
            <a:stretch>
              <a:fillRect/>
            </a:stretch>
          </p:blipFill>
          <p:spPr>
            <a:xfrm>
              <a:off x="7835265" y="3625215"/>
              <a:ext cx="88487" cy="184689"/>
            </a:xfrm>
            <a:prstGeom prst="rect">
              <a:avLst/>
            </a:prstGeom>
          </p:spPr>
        </p:pic>
        <p:pic>
          <p:nvPicPr>
            <p:cNvPr id="216" name="object 216"/>
            <p:cNvPicPr/>
            <p:nvPr/>
          </p:nvPicPr>
          <p:blipFill>
            <a:blip r:embed="rId142" cstate="print"/>
            <a:stretch>
              <a:fillRect/>
            </a:stretch>
          </p:blipFill>
          <p:spPr>
            <a:xfrm>
              <a:off x="7957280" y="3596259"/>
              <a:ext cx="118967" cy="212121"/>
            </a:xfrm>
            <a:prstGeom prst="rect">
              <a:avLst/>
            </a:prstGeom>
          </p:spPr>
        </p:pic>
        <p:pic>
          <p:nvPicPr>
            <p:cNvPr id="217" name="object 217"/>
            <p:cNvPicPr/>
            <p:nvPr/>
          </p:nvPicPr>
          <p:blipFill>
            <a:blip r:embed="rId143" cstate="print"/>
            <a:stretch>
              <a:fillRect/>
            </a:stretch>
          </p:blipFill>
          <p:spPr>
            <a:xfrm>
              <a:off x="8112918" y="3660362"/>
              <a:ext cx="125063" cy="151066"/>
            </a:xfrm>
            <a:prstGeom prst="rect">
              <a:avLst/>
            </a:prstGeom>
          </p:spPr>
        </p:pic>
      </p:grpSp>
      <p:grpSp>
        <p:nvGrpSpPr>
          <p:cNvPr id="218" name="object 218"/>
          <p:cNvGrpSpPr/>
          <p:nvPr/>
        </p:nvGrpSpPr>
        <p:grpSpPr>
          <a:xfrm>
            <a:off x="8809112" y="3261091"/>
            <a:ext cx="433016" cy="195203"/>
            <a:chOff x="8338660" y="3596259"/>
            <a:chExt cx="477520" cy="215265"/>
          </a:xfrm>
        </p:grpSpPr>
        <p:pic>
          <p:nvPicPr>
            <p:cNvPr id="219" name="object 219"/>
            <p:cNvPicPr/>
            <p:nvPr/>
          </p:nvPicPr>
          <p:blipFill>
            <a:blip r:embed="rId144" cstate="print"/>
            <a:stretch>
              <a:fillRect/>
            </a:stretch>
          </p:blipFill>
          <p:spPr>
            <a:xfrm>
              <a:off x="8338660" y="3596259"/>
              <a:ext cx="126587" cy="215169"/>
            </a:xfrm>
            <a:prstGeom prst="rect">
              <a:avLst/>
            </a:prstGeom>
          </p:spPr>
        </p:pic>
        <p:sp>
          <p:nvSpPr>
            <p:cNvPr id="220" name="object 220"/>
            <p:cNvSpPr/>
            <p:nvPr/>
          </p:nvSpPr>
          <p:spPr>
            <a:xfrm>
              <a:off x="8509444" y="3605403"/>
              <a:ext cx="30480" cy="203200"/>
            </a:xfrm>
            <a:custGeom>
              <a:avLst/>
              <a:gdLst/>
              <a:ahLst/>
              <a:cxnLst/>
              <a:rect l="l" t="t" r="r" b="b"/>
              <a:pathLst>
                <a:path w="30479" h="203200">
                  <a:moveTo>
                    <a:pt x="24384" y="58007"/>
                  </a:moveTo>
                  <a:lnTo>
                    <a:pt x="7620" y="58007"/>
                  </a:lnTo>
                  <a:lnTo>
                    <a:pt x="9144" y="56483"/>
                  </a:lnTo>
                  <a:lnTo>
                    <a:pt x="22860" y="56483"/>
                  </a:lnTo>
                  <a:lnTo>
                    <a:pt x="24384" y="58007"/>
                  </a:lnTo>
                  <a:close/>
                </a:path>
                <a:path w="30479" h="203200">
                  <a:moveTo>
                    <a:pt x="25908" y="201453"/>
                  </a:moveTo>
                  <a:lnTo>
                    <a:pt x="3048" y="201453"/>
                  </a:lnTo>
                  <a:lnTo>
                    <a:pt x="3048" y="59531"/>
                  </a:lnTo>
                  <a:lnTo>
                    <a:pt x="4572" y="58007"/>
                  </a:lnTo>
                  <a:lnTo>
                    <a:pt x="25908" y="58007"/>
                  </a:lnTo>
                  <a:lnTo>
                    <a:pt x="25908" y="59531"/>
                  </a:lnTo>
                  <a:lnTo>
                    <a:pt x="27432" y="59531"/>
                  </a:lnTo>
                  <a:lnTo>
                    <a:pt x="27432" y="199929"/>
                  </a:lnTo>
                  <a:lnTo>
                    <a:pt x="25908" y="201453"/>
                  </a:lnTo>
                  <a:close/>
                </a:path>
                <a:path w="30479" h="203200">
                  <a:moveTo>
                    <a:pt x="24384" y="202977"/>
                  </a:moveTo>
                  <a:lnTo>
                    <a:pt x="6096" y="202977"/>
                  </a:lnTo>
                  <a:lnTo>
                    <a:pt x="4572" y="201453"/>
                  </a:lnTo>
                  <a:lnTo>
                    <a:pt x="24384" y="201453"/>
                  </a:lnTo>
                  <a:lnTo>
                    <a:pt x="24384" y="202977"/>
                  </a:lnTo>
                  <a:close/>
                </a:path>
                <a:path w="30479" h="203200">
                  <a:moveTo>
                    <a:pt x="21336" y="30480"/>
                  </a:moveTo>
                  <a:lnTo>
                    <a:pt x="9144" y="30480"/>
                  </a:lnTo>
                  <a:lnTo>
                    <a:pt x="4572" y="28955"/>
                  </a:lnTo>
                  <a:lnTo>
                    <a:pt x="0" y="24384"/>
                  </a:lnTo>
                  <a:lnTo>
                    <a:pt x="0" y="6095"/>
                  </a:lnTo>
                  <a:lnTo>
                    <a:pt x="4572" y="1524"/>
                  </a:lnTo>
                  <a:lnTo>
                    <a:pt x="9144" y="0"/>
                  </a:lnTo>
                  <a:lnTo>
                    <a:pt x="21336" y="0"/>
                  </a:lnTo>
                  <a:lnTo>
                    <a:pt x="27432" y="3048"/>
                  </a:lnTo>
                  <a:lnTo>
                    <a:pt x="30480" y="9143"/>
                  </a:lnTo>
                  <a:lnTo>
                    <a:pt x="30480" y="21336"/>
                  </a:lnTo>
                  <a:lnTo>
                    <a:pt x="27432" y="27431"/>
                  </a:lnTo>
                  <a:lnTo>
                    <a:pt x="21336" y="30480"/>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221" name="object 221"/>
            <p:cNvPicPr/>
            <p:nvPr/>
          </p:nvPicPr>
          <p:blipFill>
            <a:blip r:embed="rId145" cstate="print"/>
            <a:stretch>
              <a:fillRect/>
            </a:stretch>
          </p:blipFill>
          <p:spPr>
            <a:xfrm>
              <a:off x="8570499" y="3660362"/>
              <a:ext cx="97631" cy="151066"/>
            </a:xfrm>
            <a:prstGeom prst="rect">
              <a:avLst/>
            </a:prstGeom>
          </p:spPr>
        </p:pic>
        <p:pic>
          <p:nvPicPr>
            <p:cNvPr id="222" name="object 222"/>
            <p:cNvPicPr/>
            <p:nvPr/>
          </p:nvPicPr>
          <p:blipFill>
            <a:blip r:embed="rId146" cstate="print"/>
            <a:stretch>
              <a:fillRect/>
            </a:stretch>
          </p:blipFill>
          <p:spPr>
            <a:xfrm>
              <a:off x="8704706" y="3596259"/>
              <a:ext cx="111347" cy="212121"/>
            </a:xfrm>
            <a:prstGeom prst="rect">
              <a:avLst/>
            </a:prstGeom>
          </p:spPr>
        </p:pic>
      </p:grpSp>
      <p:pic>
        <p:nvPicPr>
          <p:cNvPr id="223" name="object 223"/>
          <p:cNvPicPr/>
          <p:nvPr/>
        </p:nvPicPr>
        <p:blipFill>
          <a:blip r:embed="rId147" cstate="print"/>
          <a:stretch>
            <a:fillRect/>
          </a:stretch>
        </p:blipFill>
        <p:spPr>
          <a:xfrm>
            <a:off x="9327782" y="3261092"/>
            <a:ext cx="113407" cy="195115"/>
          </a:xfrm>
          <a:prstGeom prst="rect">
            <a:avLst/>
          </a:prstGeom>
        </p:spPr>
      </p:pic>
      <p:grpSp>
        <p:nvGrpSpPr>
          <p:cNvPr id="224" name="object 224"/>
          <p:cNvGrpSpPr/>
          <p:nvPr/>
        </p:nvGrpSpPr>
        <p:grpSpPr>
          <a:xfrm>
            <a:off x="9484030" y="3269383"/>
            <a:ext cx="458351" cy="224569"/>
            <a:chOff x="9082944" y="3605403"/>
            <a:chExt cx="505459" cy="247650"/>
          </a:xfrm>
        </p:grpSpPr>
        <p:pic>
          <p:nvPicPr>
            <p:cNvPr id="225" name="object 225"/>
            <p:cNvPicPr/>
            <p:nvPr/>
          </p:nvPicPr>
          <p:blipFill>
            <a:blip r:embed="rId148" cstate="print"/>
            <a:stretch>
              <a:fillRect/>
            </a:stretch>
          </p:blipFill>
          <p:spPr>
            <a:xfrm>
              <a:off x="9082944" y="3660362"/>
              <a:ext cx="79343" cy="148018"/>
            </a:xfrm>
            <a:prstGeom prst="rect">
              <a:avLst/>
            </a:prstGeom>
          </p:spPr>
        </p:pic>
        <p:sp>
          <p:nvSpPr>
            <p:cNvPr id="226" name="object 226"/>
            <p:cNvSpPr/>
            <p:nvPr/>
          </p:nvSpPr>
          <p:spPr>
            <a:xfrm>
              <a:off x="9186672" y="3605403"/>
              <a:ext cx="32384" cy="203200"/>
            </a:xfrm>
            <a:custGeom>
              <a:avLst/>
              <a:gdLst/>
              <a:ahLst/>
              <a:cxnLst/>
              <a:rect l="l" t="t" r="r" b="b"/>
              <a:pathLst>
                <a:path w="32384" h="203200">
                  <a:moveTo>
                    <a:pt x="25908" y="58007"/>
                  </a:moveTo>
                  <a:lnTo>
                    <a:pt x="7620" y="58007"/>
                  </a:lnTo>
                  <a:lnTo>
                    <a:pt x="10668" y="56483"/>
                  </a:lnTo>
                  <a:lnTo>
                    <a:pt x="24384" y="56483"/>
                  </a:lnTo>
                  <a:lnTo>
                    <a:pt x="25908" y="58007"/>
                  </a:lnTo>
                  <a:close/>
                </a:path>
                <a:path w="32384" h="203200">
                  <a:moveTo>
                    <a:pt x="27432" y="59531"/>
                  </a:moveTo>
                  <a:lnTo>
                    <a:pt x="4572" y="59531"/>
                  </a:lnTo>
                  <a:lnTo>
                    <a:pt x="4572" y="58007"/>
                  </a:lnTo>
                  <a:lnTo>
                    <a:pt x="27432" y="58007"/>
                  </a:lnTo>
                  <a:lnTo>
                    <a:pt x="27432" y="59531"/>
                  </a:lnTo>
                  <a:close/>
                </a:path>
                <a:path w="32384" h="203200">
                  <a:moveTo>
                    <a:pt x="28956" y="199929"/>
                  </a:moveTo>
                  <a:lnTo>
                    <a:pt x="3048" y="199929"/>
                  </a:lnTo>
                  <a:lnTo>
                    <a:pt x="3048" y="59531"/>
                  </a:lnTo>
                  <a:lnTo>
                    <a:pt x="28956" y="59531"/>
                  </a:lnTo>
                  <a:lnTo>
                    <a:pt x="28956" y="199929"/>
                  </a:lnTo>
                  <a:close/>
                </a:path>
                <a:path w="32384" h="203200">
                  <a:moveTo>
                    <a:pt x="27432" y="201453"/>
                  </a:moveTo>
                  <a:lnTo>
                    <a:pt x="4572" y="201453"/>
                  </a:lnTo>
                  <a:lnTo>
                    <a:pt x="4572" y="199929"/>
                  </a:lnTo>
                  <a:lnTo>
                    <a:pt x="27432" y="199929"/>
                  </a:lnTo>
                  <a:lnTo>
                    <a:pt x="27432" y="201453"/>
                  </a:lnTo>
                  <a:close/>
                </a:path>
                <a:path w="32384" h="203200">
                  <a:moveTo>
                    <a:pt x="25908" y="202977"/>
                  </a:moveTo>
                  <a:lnTo>
                    <a:pt x="7620" y="202977"/>
                  </a:lnTo>
                  <a:lnTo>
                    <a:pt x="6096" y="201453"/>
                  </a:lnTo>
                  <a:lnTo>
                    <a:pt x="25908" y="201453"/>
                  </a:lnTo>
                  <a:lnTo>
                    <a:pt x="25908" y="202977"/>
                  </a:lnTo>
                  <a:close/>
                </a:path>
                <a:path w="32384" h="203200">
                  <a:moveTo>
                    <a:pt x="21336" y="30480"/>
                  </a:moveTo>
                  <a:lnTo>
                    <a:pt x="10668" y="30480"/>
                  </a:lnTo>
                  <a:lnTo>
                    <a:pt x="6096" y="28955"/>
                  </a:lnTo>
                  <a:lnTo>
                    <a:pt x="1524" y="24384"/>
                  </a:lnTo>
                  <a:lnTo>
                    <a:pt x="0" y="21336"/>
                  </a:lnTo>
                  <a:lnTo>
                    <a:pt x="0" y="9143"/>
                  </a:lnTo>
                  <a:lnTo>
                    <a:pt x="1524" y="6095"/>
                  </a:lnTo>
                  <a:lnTo>
                    <a:pt x="6096" y="1524"/>
                  </a:lnTo>
                  <a:lnTo>
                    <a:pt x="10668" y="0"/>
                  </a:lnTo>
                  <a:lnTo>
                    <a:pt x="22860" y="0"/>
                  </a:lnTo>
                  <a:lnTo>
                    <a:pt x="28956" y="3048"/>
                  </a:lnTo>
                  <a:lnTo>
                    <a:pt x="32004" y="9143"/>
                  </a:lnTo>
                  <a:lnTo>
                    <a:pt x="32004" y="21336"/>
                  </a:lnTo>
                  <a:lnTo>
                    <a:pt x="28956" y="27431"/>
                  </a:lnTo>
                  <a:lnTo>
                    <a:pt x="25908" y="28955"/>
                  </a:lnTo>
                  <a:lnTo>
                    <a:pt x="21336" y="30480"/>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227" name="object 227"/>
            <p:cNvPicPr/>
            <p:nvPr/>
          </p:nvPicPr>
          <p:blipFill>
            <a:blip r:embed="rId149" cstate="print"/>
            <a:stretch>
              <a:fillRect/>
            </a:stretch>
          </p:blipFill>
          <p:spPr>
            <a:xfrm>
              <a:off x="9244679" y="3660362"/>
              <a:ext cx="271462" cy="151066"/>
            </a:xfrm>
            <a:prstGeom prst="rect">
              <a:avLst/>
            </a:prstGeom>
          </p:spPr>
        </p:pic>
        <p:sp>
          <p:nvSpPr>
            <p:cNvPr id="228" name="object 228"/>
            <p:cNvSpPr/>
            <p:nvPr/>
          </p:nvSpPr>
          <p:spPr>
            <a:xfrm>
              <a:off x="9537477" y="3773233"/>
              <a:ext cx="50800" cy="80010"/>
            </a:xfrm>
            <a:custGeom>
              <a:avLst/>
              <a:gdLst/>
              <a:ahLst/>
              <a:cxnLst/>
              <a:rect l="l" t="t" r="r" b="b"/>
              <a:pathLst>
                <a:path w="50800" h="80010">
                  <a:moveTo>
                    <a:pt x="42672" y="1524"/>
                  </a:moveTo>
                  <a:lnTo>
                    <a:pt x="28956" y="1524"/>
                  </a:lnTo>
                  <a:lnTo>
                    <a:pt x="30480" y="0"/>
                  </a:lnTo>
                  <a:lnTo>
                    <a:pt x="39624" y="0"/>
                  </a:lnTo>
                  <a:lnTo>
                    <a:pt x="42672" y="1524"/>
                  </a:lnTo>
                  <a:close/>
                </a:path>
                <a:path w="50800" h="80010">
                  <a:moveTo>
                    <a:pt x="16764" y="77914"/>
                  </a:moveTo>
                  <a:lnTo>
                    <a:pt x="0" y="77914"/>
                  </a:lnTo>
                  <a:lnTo>
                    <a:pt x="0" y="74866"/>
                  </a:lnTo>
                  <a:lnTo>
                    <a:pt x="21336" y="32099"/>
                  </a:lnTo>
                  <a:lnTo>
                    <a:pt x="21336" y="6096"/>
                  </a:lnTo>
                  <a:lnTo>
                    <a:pt x="22860" y="4572"/>
                  </a:lnTo>
                  <a:lnTo>
                    <a:pt x="22860" y="3048"/>
                  </a:lnTo>
                  <a:lnTo>
                    <a:pt x="24384" y="3048"/>
                  </a:lnTo>
                  <a:lnTo>
                    <a:pt x="25908" y="1524"/>
                  </a:lnTo>
                  <a:lnTo>
                    <a:pt x="45720" y="1524"/>
                  </a:lnTo>
                  <a:lnTo>
                    <a:pt x="47244" y="3048"/>
                  </a:lnTo>
                  <a:lnTo>
                    <a:pt x="48863" y="4572"/>
                  </a:lnTo>
                  <a:lnTo>
                    <a:pt x="48863" y="6096"/>
                  </a:lnTo>
                  <a:lnTo>
                    <a:pt x="50387" y="7715"/>
                  </a:lnTo>
                  <a:lnTo>
                    <a:pt x="50387" y="21431"/>
                  </a:lnTo>
                  <a:lnTo>
                    <a:pt x="48863" y="24479"/>
                  </a:lnTo>
                  <a:lnTo>
                    <a:pt x="48863" y="29051"/>
                  </a:lnTo>
                  <a:lnTo>
                    <a:pt x="47244" y="30575"/>
                  </a:lnTo>
                  <a:lnTo>
                    <a:pt x="45720" y="33623"/>
                  </a:lnTo>
                  <a:lnTo>
                    <a:pt x="45720" y="35147"/>
                  </a:lnTo>
                  <a:lnTo>
                    <a:pt x="42672" y="41243"/>
                  </a:lnTo>
                  <a:lnTo>
                    <a:pt x="41148" y="42767"/>
                  </a:lnTo>
                  <a:lnTo>
                    <a:pt x="19812" y="74866"/>
                  </a:lnTo>
                  <a:lnTo>
                    <a:pt x="16764" y="77914"/>
                  </a:lnTo>
                  <a:close/>
                </a:path>
                <a:path w="50800" h="80010">
                  <a:moveTo>
                    <a:pt x="10668" y="79438"/>
                  </a:moveTo>
                  <a:lnTo>
                    <a:pt x="4572" y="79438"/>
                  </a:lnTo>
                  <a:lnTo>
                    <a:pt x="3048" y="77914"/>
                  </a:lnTo>
                  <a:lnTo>
                    <a:pt x="12192" y="77914"/>
                  </a:lnTo>
                  <a:lnTo>
                    <a:pt x="10668" y="79438"/>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grpSp>
        <p:nvGrpSpPr>
          <p:cNvPr id="229" name="object 229"/>
          <p:cNvGrpSpPr/>
          <p:nvPr/>
        </p:nvGrpSpPr>
        <p:grpSpPr>
          <a:xfrm>
            <a:off x="2174301" y="3566937"/>
            <a:ext cx="365645" cy="195203"/>
            <a:chOff x="1021937" y="3933539"/>
            <a:chExt cx="403225" cy="215265"/>
          </a:xfrm>
        </p:grpSpPr>
        <p:pic>
          <p:nvPicPr>
            <p:cNvPr id="230" name="object 230"/>
            <p:cNvPicPr/>
            <p:nvPr/>
          </p:nvPicPr>
          <p:blipFill>
            <a:blip r:embed="rId150" cstate="print"/>
            <a:stretch>
              <a:fillRect/>
            </a:stretch>
          </p:blipFill>
          <p:spPr>
            <a:xfrm>
              <a:off x="1021937" y="3962495"/>
              <a:ext cx="90011" cy="184689"/>
            </a:xfrm>
            <a:prstGeom prst="rect">
              <a:avLst/>
            </a:prstGeom>
          </p:spPr>
        </p:pic>
        <p:pic>
          <p:nvPicPr>
            <p:cNvPr id="231" name="object 231"/>
            <p:cNvPicPr/>
            <p:nvPr/>
          </p:nvPicPr>
          <p:blipFill>
            <a:blip r:embed="rId151" cstate="print"/>
            <a:stretch>
              <a:fillRect/>
            </a:stretch>
          </p:blipFill>
          <p:spPr>
            <a:xfrm>
              <a:off x="1143952" y="3933539"/>
              <a:ext cx="118967" cy="212121"/>
            </a:xfrm>
            <a:prstGeom prst="rect">
              <a:avLst/>
            </a:prstGeom>
          </p:spPr>
        </p:pic>
        <p:pic>
          <p:nvPicPr>
            <p:cNvPr id="232" name="object 232"/>
            <p:cNvPicPr/>
            <p:nvPr/>
          </p:nvPicPr>
          <p:blipFill>
            <a:blip r:embed="rId152" cstate="print"/>
            <a:stretch>
              <a:fillRect/>
            </a:stretch>
          </p:blipFill>
          <p:spPr>
            <a:xfrm>
              <a:off x="1299495" y="3997642"/>
              <a:ext cx="125063" cy="151066"/>
            </a:xfrm>
            <a:prstGeom prst="rect">
              <a:avLst/>
            </a:prstGeom>
          </p:spPr>
        </p:pic>
      </p:grpSp>
      <p:pic>
        <p:nvPicPr>
          <p:cNvPr id="233" name="object 233"/>
          <p:cNvPicPr/>
          <p:nvPr/>
        </p:nvPicPr>
        <p:blipFill>
          <a:blip r:embed="rId153" cstate="print"/>
          <a:stretch>
            <a:fillRect/>
          </a:stretch>
        </p:blipFill>
        <p:spPr>
          <a:xfrm>
            <a:off x="2638986" y="3566938"/>
            <a:ext cx="1278058" cy="195115"/>
          </a:xfrm>
          <a:prstGeom prst="rect">
            <a:avLst/>
          </a:prstGeom>
        </p:spPr>
      </p:pic>
      <p:grpSp>
        <p:nvGrpSpPr>
          <p:cNvPr id="234" name="object 234"/>
          <p:cNvGrpSpPr/>
          <p:nvPr/>
        </p:nvGrpSpPr>
        <p:grpSpPr>
          <a:xfrm>
            <a:off x="4009722" y="3565555"/>
            <a:ext cx="318428" cy="196930"/>
            <a:chOff x="3045999" y="3932015"/>
            <a:chExt cx="351155" cy="217170"/>
          </a:xfrm>
        </p:grpSpPr>
        <p:pic>
          <p:nvPicPr>
            <p:cNvPr id="235" name="object 235"/>
            <p:cNvPicPr/>
            <p:nvPr/>
          </p:nvPicPr>
          <p:blipFill>
            <a:blip r:embed="rId154" cstate="print"/>
            <a:stretch>
              <a:fillRect/>
            </a:stretch>
          </p:blipFill>
          <p:spPr>
            <a:xfrm>
              <a:off x="3045999" y="3932015"/>
              <a:ext cx="233261" cy="216693"/>
            </a:xfrm>
            <a:prstGeom prst="rect">
              <a:avLst/>
            </a:prstGeom>
          </p:spPr>
        </p:pic>
        <p:pic>
          <p:nvPicPr>
            <p:cNvPr id="236" name="object 236"/>
            <p:cNvPicPr/>
            <p:nvPr/>
          </p:nvPicPr>
          <p:blipFill>
            <a:blip r:embed="rId155" cstate="print"/>
            <a:stretch>
              <a:fillRect/>
            </a:stretch>
          </p:blipFill>
          <p:spPr>
            <a:xfrm>
              <a:off x="3315938" y="3997642"/>
              <a:ext cx="80867" cy="148018"/>
            </a:xfrm>
            <a:prstGeom prst="rect">
              <a:avLst/>
            </a:prstGeom>
          </p:spPr>
        </p:pic>
      </p:grpSp>
      <p:pic>
        <p:nvPicPr>
          <p:cNvPr id="237" name="object 237"/>
          <p:cNvPicPr/>
          <p:nvPr/>
        </p:nvPicPr>
        <p:blipFill>
          <a:blip r:embed="rId156" cstate="print"/>
          <a:stretch>
            <a:fillRect/>
          </a:stretch>
        </p:blipFill>
        <p:spPr>
          <a:xfrm>
            <a:off x="4408086" y="3575229"/>
            <a:ext cx="1157555" cy="233898"/>
          </a:xfrm>
          <a:prstGeom prst="rect">
            <a:avLst/>
          </a:prstGeom>
        </p:spPr>
      </p:pic>
      <p:pic>
        <p:nvPicPr>
          <p:cNvPr id="238" name="object 238"/>
          <p:cNvPicPr/>
          <p:nvPr/>
        </p:nvPicPr>
        <p:blipFill>
          <a:blip r:embed="rId157" cstate="print"/>
          <a:stretch>
            <a:fillRect/>
          </a:stretch>
        </p:blipFill>
        <p:spPr>
          <a:xfrm>
            <a:off x="5650028" y="3625066"/>
            <a:ext cx="102352" cy="136987"/>
          </a:xfrm>
          <a:prstGeom prst="rect">
            <a:avLst/>
          </a:prstGeom>
        </p:spPr>
      </p:pic>
      <p:grpSp>
        <p:nvGrpSpPr>
          <p:cNvPr id="239" name="object 239"/>
          <p:cNvGrpSpPr/>
          <p:nvPr/>
        </p:nvGrpSpPr>
        <p:grpSpPr>
          <a:xfrm>
            <a:off x="5793925" y="3566937"/>
            <a:ext cx="254512" cy="195203"/>
            <a:chOff x="5013578" y="3933539"/>
            <a:chExt cx="280670" cy="215265"/>
          </a:xfrm>
        </p:grpSpPr>
        <p:pic>
          <p:nvPicPr>
            <p:cNvPr id="240" name="object 240"/>
            <p:cNvPicPr/>
            <p:nvPr/>
          </p:nvPicPr>
          <p:blipFill>
            <a:blip r:embed="rId158" cstate="print"/>
            <a:stretch>
              <a:fillRect/>
            </a:stretch>
          </p:blipFill>
          <p:spPr>
            <a:xfrm>
              <a:off x="5013578" y="3997642"/>
              <a:ext cx="117443" cy="148018"/>
            </a:xfrm>
            <a:prstGeom prst="rect">
              <a:avLst/>
            </a:prstGeom>
          </p:spPr>
        </p:pic>
        <p:pic>
          <p:nvPicPr>
            <p:cNvPr id="241" name="object 241"/>
            <p:cNvPicPr/>
            <p:nvPr/>
          </p:nvPicPr>
          <p:blipFill>
            <a:blip r:embed="rId159" cstate="print"/>
            <a:stretch>
              <a:fillRect/>
            </a:stretch>
          </p:blipFill>
          <p:spPr>
            <a:xfrm>
              <a:off x="5167598" y="3933539"/>
              <a:ext cx="126587" cy="215169"/>
            </a:xfrm>
            <a:prstGeom prst="rect">
              <a:avLst/>
            </a:prstGeom>
          </p:spPr>
        </p:pic>
      </p:grpSp>
      <p:pic>
        <p:nvPicPr>
          <p:cNvPr id="242" name="object 242"/>
          <p:cNvPicPr/>
          <p:nvPr/>
        </p:nvPicPr>
        <p:blipFill>
          <a:blip r:embed="rId160" cstate="print"/>
          <a:stretch>
            <a:fillRect/>
          </a:stretch>
        </p:blipFill>
        <p:spPr>
          <a:xfrm>
            <a:off x="6146585" y="3575229"/>
            <a:ext cx="773122" cy="233898"/>
          </a:xfrm>
          <a:prstGeom prst="rect">
            <a:avLst/>
          </a:prstGeom>
        </p:spPr>
      </p:pic>
      <p:grpSp>
        <p:nvGrpSpPr>
          <p:cNvPr id="243" name="object 243"/>
          <p:cNvGrpSpPr/>
          <p:nvPr/>
        </p:nvGrpSpPr>
        <p:grpSpPr>
          <a:xfrm>
            <a:off x="7006902" y="3566937"/>
            <a:ext cx="473323" cy="195203"/>
            <a:chOff x="6351222" y="3933539"/>
            <a:chExt cx="521970" cy="215265"/>
          </a:xfrm>
        </p:grpSpPr>
        <p:pic>
          <p:nvPicPr>
            <p:cNvPr id="244" name="object 244"/>
            <p:cNvPicPr/>
            <p:nvPr/>
          </p:nvPicPr>
          <p:blipFill>
            <a:blip r:embed="rId161" cstate="print"/>
            <a:stretch>
              <a:fillRect/>
            </a:stretch>
          </p:blipFill>
          <p:spPr>
            <a:xfrm>
              <a:off x="6512909" y="3997642"/>
              <a:ext cx="112871" cy="151066"/>
            </a:xfrm>
            <a:prstGeom prst="rect">
              <a:avLst/>
            </a:prstGeom>
          </p:spPr>
        </p:pic>
        <p:pic>
          <p:nvPicPr>
            <p:cNvPr id="245" name="object 245"/>
            <p:cNvPicPr/>
            <p:nvPr/>
          </p:nvPicPr>
          <p:blipFill>
            <a:blip r:embed="rId162" cstate="print"/>
            <a:stretch>
              <a:fillRect/>
            </a:stretch>
          </p:blipFill>
          <p:spPr>
            <a:xfrm>
              <a:off x="6351222" y="3933539"/>
              <a:ext cx="125015" cy="215169"/>
            </a:xfrm>
            <a:prstGeom prst="rect">
              <a:avLst/>
            </a:prstGeom>
          </p:spPr>
        </p:pic>
        <p:pic>
          <p:nvPicPr>
            <p:cNvPr id="246" name="object 246"/>
            <p:cNvPicPr/>
            <p:nvPr/>
          </p:nvPicPr>
          <p:blipFill>
            <a:blip r:embed="rId163" cstate="print"/>
            <a:stretch>
              <a:fillRect/>
            </a:stretch>
          </p:blipFill>
          <p:spPr>
            <a:xfrm>
              <a:off x="6651688" y="3962495"/>
              <a:ext cx="88487" cy="184689"/>
            </a:xfrm>
            <a:prstGeom prst="rect">
              <a:avLst/>
            </a:prstGeom>
          </p:spPr>
        </p:pic>
        <p:pic>
          <p:nvPicPr>
            <p:cNvPr id="247" name="object 247"/>
            <p:cNvPicPr/>
            <p:nvPr/>
          </p:nvPicPr>
          <p:blipFill>
            <a:blip r:embed="rId164" cstate="print"/>
            <a:stretch>
              <a:fillRect/>
            </a:stretch>
          </p:blipFill>
          <p:spPr>
            <a:xfrm>
              <a:off x="6759987" y="3997642"/>
              <a:ext cx="112871" cy="151066"/>
            </a:xfrm>
            <a:prstGeom prst="rect">
              <a:avLst/>
            </a:prstGeom>
          </p:spPr>
        </p:pic>
      </p:grpSp>
      <p:pic>
        <p:nvPicPr>
          <p:cNvPr id="248" name="object 248"/>
          <p:cNvPicPr/>
          <p:nvPr/>
        </p:nvPicPr>
        <p:blipFill>
          <a:blip r:embed="rId165" cstate="print"/>
          <a:stretch>
            <a:fillRect/>
          </a:stretch>
        </p:blipFill>
        <p:spPr>
          <a:xfrm>
            <a:off x="7579554" y="3625066"/>
            <a:ext cx="122946" cy="136987"/>
          </a:xfrm>
          <a:prstGeom prst="rect">
            <a:avLst/>
          </a:prstGeom>
        </p:spPr>
      </p:pic>
      <p:pic>
        <p:nvPicPr>
          <p:cNvPr id="249" name="object 249"/>
          <p:cNvPicPr/>
          <p:nvPr/>
        </p:nvPicPr>
        <p:blipFill>
          <a:blip r:embed="rId166" cstate="print"/>
          <a:stretch>
            <a:fillRect/>
          </a:stretch>
        </p:blipFill>
        <p:spPr>
          <a:xfrm>
            <a:off x="7940462" y="3566938"/>
            <a:ext cx="114789" cy="195115"/>
          </a:xfrm>
          <a:prstGeom prst="rect">
            <a:avLst/>
          </a:prstGeom>
        </p:spPr>
      </p:pic>
      <p:pic>
        <p:nvPicPr>
          <p:cNvPr id="250" name="object 250"/>
          <p:cNvPicPr/>
          <p:nvPr/>
        </p:nvPicPr>
        <p:blipFill>
          <a:blip r:embed="rId167" cstate="print"/>
          <a:stretch>
            <a:fillRect/>
          </a:stretch>
        </p:blipFill>
        <p:spPr>
          <a:xfrm>
            <a:off x="7737141" y="3625066"/>
            <a:ext cx="106497" cy="134223"/>
          </a:xfrm>
          <a:prstGeom prst="rect">
            <a:avLst/>
          </a:prstGeom>
        </p:spPr>
      </p:pic>
      <p:grpSp>
        <p:nvGrpSpPr>
          <p:cNvPr id="251" name="object 251"/>
          <p:cNvGrpSpPr/>
          <p:nvPr/>
        </p:nvGrpSpPr>
        <p:grpSpPr>
          <a:xfrm>
            <a:off x="8094033" y="3566937"/>
            <a:ext cx="443955" cy="232631"/>
            <a:chOff x="7550086" y="3933539"/>
            <a:chExt cx="489584" cy="256540"/>
          </a:xfrm>
        </p:grpSpPr>
        <p:sp>
          <p:nvSpPr>
            <p:cNvPr id="252" name="object 252"/>
            <p:cNvSpPr/>
            <p:nvPr/>
          </p:nvSpPr>
          <p:spPr>
            <a:xfrm>
              <a:off x="7550086" y="3942683"/>
              <a:ext cx="32384" cy="203200"/>
            </a:xfrm>
            <a:custGeom>
              <a:avLst/>
              <a:gdLst/>
              <a:ahLst/>
              <a:cxnLst/>
              <a:rect l="l" t="t" r="r" b="b"/>
              <a:pathLst>
                <a:path w="32384" h="203200">
                  <a:moveTo>
                    <a:pt x="22860" y="58007"/>
                  </a:moveTo>
                  <a:lnTo>
                    <a:pt x="12192" y="58007"/>
                  </a:lnTo>
                  <a:lnTo>
                    <a:pt x="13716" y="56483"/>
                  </a:lnTo>
                  <a:lnTo>
                    <a:pt x="19812" y="56483"/>
                  </a:lnTo>
                  <a:lnTo>
                    <a:pt x="22860" y="58007"/>
                  </a:lnTo>
                  <a:close/>
                </a:path>
                <a:path w="32384" h="203200">
                  <a:moveTo>
                    <a:pt x="25908" y="202977"/>
                  </a:moveTo>
                  <a:lnTo>
                    <a:pt x="6096" y="202977"/>
                  </a:lnTo>
                  <a:lnTo>
                    <a:pt x="3048" y="199929"/>
                  </a:lnTo>
                  <a:lnTo>
                    <a:pt x="3048" y="61055"/>
                  </a:lnTo>
                  <a:lnTo>
                    <a:pt x="6096" y="58007"/>
                  </a:lnTo>
                  <a:lnTo>
                    <a:pt x="27432" y="58007"/>
                  </a:lnTo>
                  <a:lnTo>
                    <a:pt x="27432" y="59531"/>
                  </a:lnTo>
                  <a:lnTo>
                    <a:pt x="28956" y="61055"/>
                  </a:lnTo>
                  <a:lnTo>
                    <a:pt x="28956" y="199929"/>
                  </a:lnTo>
                  <a:lnTo>
                    <a:pt x="25908" y="202977"/>
                  </a:lnTo>
                  <a:close/>
                </a:path>
                <a:path w="32384" h="203200">
                  <a:moveTo>
                    <a:pt x="21336" y="30575"/>
                  </a:moveTo>
                  <a:lnTo>
                    <a:pt x="10668" y="30575"/>
                  </a:lnTo>
                  <a:lnTo>
                    <a:pt x="6096" y="29051"/>
                  </a:lnTo>
                  <a:lnTo>
                    <a:pt x="3048" y="27431"/>
                  </a:lnTo>
                  <a:lnTo>
                    <a:pt x="1524" y="25907"/>
                  </a:lnTo>
                  <a:lnTo>
                    <a:pt x="0" y="21336"/>
                  </a:lnTo>
                  <a:lnTo>
                    <a:pt x="0" y="10668"/>
                  </a:lnTo>
                  <a:lnTo>
                    <a:pt x="1524" y="6095"/>
                  </a:lnTo>
                  <a:lnTo>
                    <a:pt x="3048" y="3048"/>
                  </a:lnTo>
                  <a:lnTo>
                    <a:pt x="6096" y="1524"/>
                  </a:lnTo>
                  <a:lnTo>
                    <a:pt x="10668" y="0"/>
                  </a:lnTo>
                  <a:lnTo>
                    <a:pt x="21336" y="0"/>
                  </a:lnTo>
                  <a:lnTo>
                    <a:pt x="25908" y="1524"/>
                  </a:lnTo>
                  <a:lnTo>
                    <a:pt x="30480" y="6095"/>
                  </a:lnTo>
                  <a:lnTo>
                    <a:pt x="32004" y="9143"/>
                  </a:lnTo>
                  <a:lnTo>
                    <a:pt x="32004" y="21336"/>
                  </a:lnTo>
                  <a:lnTo>
                    <a:pt x="30480" y="25907"/>
                  </a:lnTo>
                  <a:lnTo>
                    <a:pt x="27432" y="27431"/>
                  </a:lnTo>
                  <a:lnTo>
                    <a:pt x="25908" y="29051"/>
                  </a:lnTo>
                  <a:lnTo>
                    <a:pt x="21336" y="30575"/>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253" name="object 253"/>
            <p:cNvPicPr/>
            <p:nvPr/>
          </p:nvPicPr>
          <p:blipFill>
            <a:blip r:embed="rId168" cstate="print"/>
            <a:stretch>
              <a:fillRect/>
            </a:stretch>
          </p:blipFill>
          <p:spPr>
            <a:xfrm>
              <a:off x="7614094" y="3997642"/>
              <a:ext cx="97631" cy="151066"/>
            </a:xfrm>
            <a:prstGeom prst="rect">
              <a:avLst/>
            </a:prstGeom>
          </p:spPr>
        </p:pic>
        <p:pic>
          <p:nvPicPr>
            <p:cNvPr id="254" name="object 254"/>
            <p:cNvPicPr/>
            <p:nvPr/>
          </p:nvPicPr>
          <p:blipFill>
            <a:blip r:embed="rId169" cstate="print"/>
            <a:stretch>
              <a:fillRect/>
            </a:stretch>
          </p:blipFill>
          <p:spPr>
            <a:xfrm>
              <a:off x="7746777" y="3933539"/>
              <a:ext cx="224218" cy="215169"/>
            </a:xfrm>
            <a:prstGeom prst="rect">
              <a:avLst/>
            </a:prstGeom>
          </p:spPr>
        </p:pic>
        <p:sp>
          <p:nvSpPr>
            <p:cNvPr id="255" name="object 255"/>
            <p:cNvSpPr/>
            <p:nvPr/>
          </p:nvSpPr>
          <p:spPr>
            <a:xfrm>
              <a:off x="7990903" y="4110609"/>
              <a:ext cx="48895" cy="79375"/>
            </a:xfrm>
            <a:custGeom>
              <a:avLst/>
              <a:gdLst/>
              <a:ahLst/>
              <a:cxnLst/>
              <a:rect l="l" t="t" r="r" b="b"/>
              <a:pathLst>
                <a:path w="48895" h="79375">
                  <a:moveTo>
                    <a:pt x="39624" y="1524"/>
                  </a:moveTo>
                  <a:lnTo>
                    <a:pt x="30480" y="1524"/>
                  </a:lnTo>
                  <a:lnTo>
                    <a:pt x="32004" y="0"/>
                  </a:lnTo>
                  <a:lnTo>
                    <a:pt x="38100" y="0"/>
                  </a:lnTo>
                  <a:lnTo>
                    <a:pt x="39624" y="1524"/>
                  </a:lnTo>
                  <a:close/>
                </a:path>
                <a:path w="48895" h="79375">
                  <a:moveTo>
                    <a:pt x="16764" y="77819"/>
                  </a:moveTo>
                  <a:lnTo>
                    <a:pt x="0" y="77819"/>
                  </a:lnTo>
                  <a:lnTo>
                    <a:pt x="0" y="74771"/>
                  </a:lnTo>
                  <a:lnTo>
                    <a:pt x="19812" y="32004"/>
                  </a:lnTo>
                  <a:lnTo>
                    <a:pt x="19812" y="7620"/>
                  </a:lnTo>
                  <a:lnTo>
                    <a:pt x="21336" y="6096"/>
                  </a:lnTo>
                  <a:lnTo>
                    <a:pt x="21336" y="4572"/>
                  </a:lnTo>
                  <a:lnTo>
                    <a:pt x="24384" y="1524"/>
                  </a:lnTo>
                  <a:lnTo>
                    <a:pt x="44196" y="1524"/>
                  </a:lnTo>
                  <a:lnTo>
                    <a:pt x="45720" y="3048"/>
                  </a:lnTo>
                  <a:lnTo>
                    <a:pt x="47244" y="3048"/>
                  </a:lnTo>
                  <a:lnTo>
                    <a:pt x="47244" y="4572"/>
                  </a:lnTo>
                  <a:lnTo>
                    <a:pt x="48768" y="6096"/>
                  </a:lnTo>
                  <a:lnTo>
                    <a:pt x="48768" y="27432"/>
                  </a:lnTo>
                  <a:lnTo>
                    <a:pt x="47244" y="28956"/>
                  </a:lnTo>
                  <a:lnTo>
                    <a:pt x="47244" y="32004"/>
                  </a:lnTo>
                  <a:lnTo>
                    <a:pt x="45720" y="33528"/>
                  </a:lnTo>
                  <a:lnTo>
                    <a:pt x="44196" y="36576"/>
                  </a:lnTo>
                  <a:lnTo>
                    <a:pt x="42672" y="38100"/>
                  </a:lnTo>
                  <a:lnTo>
                    <a:pt x="42672" y="41148"/>
                  </a:lnTo>
                  <a:lnTo>
                    <a:pt x="39624" y="42672"/>
                  </a:lnTo>
                  <a:lnTo>
                    <a:pt x="19812" y="74771"/>
                  </a:lnTo>
                  <a:lnTo>
                    <a:pt x="18288" y="74771"/>
                  </a:lnTo>
                  <a:lnTo>
                    <a:pt x="18288" y="76295"/>
                  </a:lnTo>
                  <a:lnTo>
                    <a:pt x="16764" y="76295"/>
                  </a:lnTo>
                  <a:lnTo>
                    <a:pt x="16764" y="77819"/>
                  </a:lnTo>
                  <a:close/>
                </a:path>
                <a:path w="48895" h="79375">
                  <a:moveTo>
                    <a:pt x="12192" y="79343"/>
                  </a:moveTo>
                  <a:lnTo>
                    <a:pt x="3048" y="79343"/>
                  </a:lnTo>
                  <a:lnTo>
                    <a:pt x="1524" y="77819"/>
                  </a:lnTo>
                  <a:lnTo>
                    <a:pt x="13716" y="77819"/>
                  </a:lnTo>
                  <a:lnTo>
                    <a:pt x="12192" y="79343"/>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pic>
        <p:nvPicPr>
          <p:cNvPr id="256" name="object 256"/>
          <p:cNvPicPr/>
          <p:nvPr/>
        </p:nvPicPr>
        <p:blipFill>
          <a:blip r:embed="rId170" cstate="print"/>
          <a:stretch>
            <a:fillRect/>
          </a:stretch>
        </p:blipFill>
        <p:spPr>
          <a:xfrm>
            <a:off x="8637577" y="3625066"/>
            <a:ext cx="102352" cy="136987"/>
          </a:xfrm>
          <a:prstGeom prst="rect">
            <a:avLst/>
          </a:prstGeom>
        </p:spPr>
      </p:pic>
      <p:grpSp>
        <p:nvGrpSpPr>
          <p:cNvPr id="257" name="object 257"/>
          <p:cNvGrpSpPr/>
          <p:nvPr/>
        </p:nvGrpSpPr>
        <p:grpSpPr>
          <a:xfrm>
            <a:off x="8781387" y="3566937"/>
            <a:ext cx="255088" cy="195203"/>
            <a:chOff x="8308085" y="3933539"/>
            <a:chExt cx="281305" cy="215265"/>
          </a:xfrm>
        </p:grpSpPr>
        <p:pic>
          <p:nvPicPr>
            <p:cNvPr id="258" name="object 258"/>
            <p:cNvPicPr/>
            <p:nvPr/>
          </p:nvPicPr>
          <p:blipFill>
            <a:blip r:embed="rId171" cstate="print"/>
            <a:stretch>
              <a:fillRect/>
            </a:stretch>
          </p:blipFill>
          <p:spPr>
            <a:xfrm>
              <a:off x="8308085" y="3997642"/>
              <a:ext cx="118967" cy="148018"/>
            </a:xfrm>
            <a:prstGeom prst="rect">
              <a:avLst/>
            </a:prstGeom>
          </p:spPr>
        </p:pic>
        <p:pic>
          <p:nvPicPr>
            <p:cNvPr id="259" name="object 259"/>
            <p:cNvPicPr/>
            <p:nvPr/>
          </p:nvPicPr>
          <p:blipFill>
            <a:blip r:embed="rId172" cstate="print"/>
            <a:stretch>
              <a:fillRect/>
            </a:stretch>
          </p:blipFill>
          <p:spPr>
            <a:xfrm>
              <a:off x="8463724" y="3933539"/>
              <a:ext cx="125063" cy="215169"/>
            </a:xfrm>
            <a:prstGeom prst="rect">
              <a:avLst/>
            </a:prstGeom>
          </p:spPr>
        </p:pic>
      </p:grpSp>
      <p:grpSp>
        <p:nvGrpSpPr>
          <p:cNvPr id="260" name="object 260"/>
          <p:cNvGrpSpPr/>
          <p:nvPr/>
        </p:nvGrpSpPr>
        <p:grpSpPr>
          <a:xfrm>
            <a:off x="9128606" y="3566937"/>
            <a:ext cx="365645" cy="195203"/>
            <a:chOff x="8690990" y="3933539"/>
            <a:chExt cx="403225" cy="215265"/>
          </a:xfrm>
        </p:grpSpPr>
        <p:pic>
          <p:nvPicPr>
            <p:cNvPr id="261" name="object 261"/>
            <p:cNvPicPr/>
            <p:nvPr/>
          </p:nvPicPr>
          <p:blipFill>
            <a:blip r:embed="rId173" cstate="print"/>
            <a:stretch>
              <a:fillRect/>
            </a:stretch>
          </p:blipFill>
          <p:spPr>
            <a:xfrm>
              <a:off x="8690990" y="3962495"/>
              <a:ext cx="88392" cy="184689"/>
            </a:xfrm>
            <a:prstGeom prst="rect">
              <a:avLst/>
            </a:prstGeom>
          </p:spPr>
        </p:pic>
        <p:pic>
          <p:nvPicPr>
            <p:cNvPr id="262" name="object 262"/>
            <p:cNvPicPr/>
            <p:nvPr/>
          </p:nvPicPr>
          <p:blipFill>
            <a:blip r:embed="rId174" cstate="print"/>
            <a:stretch>
              <a:fillRect/>
            </a:stretch>
          </p:blipFill>
          <p:spPr>
            <a:xfrm>
              <a:off x="8813006" y="3933539"/>
              <a:ext cx="117443" cy="212121"/>
            </a:xfrm>
            <a:prstGeom prst="rect">
              <a:avLst/>
            </a:prstGeom>
          </p:spPr>
        </p:pic>
        <p:pic>
          <p:nvPicPr>
            <p:cNvPr id="263" name="object 263"/>
            <p:cNvPicPr/>
            <p:nvPr/>
          </p:nvPicPr>
          <p:blipFill>
            <a:blip r:embed="rId175" cstate="print"/>
            <a:stretch>
              <a:fillRect/>
            </a:stretch>
          </p:blipFill>
          <p:spPr>
            <a:xfrm>
              <a:off x="8967123" y="3997642"/>
              <a:ext cx="126488" cy="151066"/>
            </a:xfrm>
            <a:prstGeom prst="rect">
              <a:avLst/>
            </a:prstGeom>
          </p:spPr>
        </p:pic>
      </p:grpSp>
      <p:pic>
        <p:nvPicPr>
          <p:cNvPr id="264" name="object 264"/>
          <p:cNvPicPr/>
          <p:nvPr/>
        </p:nvPicPr>
        <p:blipFill>
          <a:blip r:embed="rId176" cstate="print"/>
          <a:stretch>
            <a:fillRect/>
          </a:stretch>
        </p:blipFill>
        <p:spPr>
          <a:xfrm>
            <a:off x="2174301" y="3871402"/>
            <a:ext cx="764830" cy="196584"/>
          </a:xfrm>
          <a:prstGeom prst="rect">
            <a:avLst/>
          </a:prstGeom>
        </p:spPr>
      </p:pic>
      <p:grpSp>
        <p:nvGrpSpPr>
          <p:cNvPr id="265" name="object 265"/>
          <p:cNvGrpSpPr/>
          <p:nvPr/>
        </p:nvGrpSpPr>
        <p:grpSpPr>
          <a:xfrm>
            <a:off x="3019373" y="3872783"/>
            <a:ext cx="456624" cy="195203"/>
            <a:chOff x="1953863" y="4270819"/>
            <a:chExt cx="503555" cy="215265"/>
          </a:xfrm>
        </p:grpSpPr>
        <p:pic>
          <p:nvPicPr>
            <p:cNvPr id="266" name="object 266"/>
            <p:cNvPicPr/>
            <p:nvPr/>
          </p:nvPicPr>
          <p:blipFill>
            <a:blip r:embed="rId177" cstate="print"/>
            <a:stretch>
              <a:fillRect/>
            </a:stretch>
          </p:blipFill>
          <p:spPr>
            <a:xfrm>
              <a:off x="1953863" y="4299870"/>
              <a:ext cx="88487" cy="186213"/>
            </a:xfrm>
            <a:prstGeom prst="rect">
              <a:avLst/>
            </a:prstGeom>
          </p:spPr>
        </p:pic>
        <p:pic>
          <p:nvPicPr>
            <p:cNvPr id="267" name="object 267"/>
            <p:cNvPicPr/>
            <p:nvPr/>
          </p:nvPicPr>
          <p:blipFill>
            <a:blip r:embed="rId178" cstate="print"/>
            <a:stretch>
              <a:fillRect/>
            </a:stretch>
          </p:blipFill>
          <p:spPr>
            <a:xfrm>
              <a:off x="2075878" y="4270819"/>
              <a:ext cx="118967" cy="212217"/>
            </a:xfrm>
            <a:prstGeom prst="rect">
              <a:avLst/>
            </a:prstGeom>
          </p:spPr>
        </p:pic>
        <p:pic>
          <p:nvPicPr>
            <p:cNvPr id="268" name="object 268"/>
            <p:cNvPicPr/>
            <p:nvPr/>
          </p:nvPicPr>
          <p:blipFill>
            <a:blip r:embed="rId179" cstate="print"/>
            <a:stretch>
              <a:fillRect/>
            </a:stretch>
          </p:blipFill>
          <p:spPr>
            <a:xfrm>
              <a:off x="2229897" y="4334922"/>
              <a:ext cx="112871" cy="151161"/>
            </a:xfrm>
            <a:prstGeom prst="rect">
              <a:avLst/>
            </a:prstGeom>
          </p:spPr>
        </p:pic>
        <p:pic>
          <p:nvPicPr>
            <p:cNvPr id="269" name="object 269"/>
            <p:cNvPicPr/>
            <p:nvPr/>
          </p:nvPicPr>
          <p:blipFill>
            <a:blip r:embed="rId177" cstate="print"/>
            <a:stretch>
              <a:fillRect/>
            </a:stretch>
          </p:blipFill>
          <p:spPr>
            <a:xfrm>
              <a:off x="2368677" y="4299870"/>
              <a:ext cx="88487" cy="186213"/>
            </a:xfrm>
            <a:prstGeom prst="rect">
              <a:avLst/>
            </a:prstGeom>
          </p:spPr>
        </p:pic>
      </p:grpSp>
      <p:pic>
        <p:nvPicPr>
          <p:cNvPr id="270" name="object 270"/>
          <p:cNvPicPr/>
          <p:nvPr/>
        </p:nvPicPr>
        <p:blipFill>
          <a:blip r:embed="rId180" cstate="print"/>
          <a:stretch>
            <a:fillRect/>
          </a:stretch>
        </p:blipFill>
        <p:spPr>
          <a:xfrm>
            <a:off x="3562916" y="3871402"/>
            <a:ext cx="630694" cy="196584"/>
          </a:xfrm>
          <a:prstGeom prst="rect">
            <a:avLst/>
          </a:prstGeom>
        </p:spPr>
      </p:pic>
      <p:grpSp>
        <p:nvGrpSpPr>
          <p:cNvPr id="271" name="object 271"/>
          <p:cNvGrpSpPr/>
          <p:nvPr/>
        </p:nvGrpSpPr>
        <p:grpSpPr>
          <a:xfrm>
            <a:off x="4279377" y="3872783"/>
            <a:ext cx="433016" cy="195203"/>
            <a:chOff x="3343369" y="4270819"/>
            <a:chExt cx="477520" cy="215265"/>
          </a:xfrm>
        </p:grpSpPr>
        <p:pic>
          <p:nvPicPr>
            <p:cNvPr id="272" name="object 272"/>
            <p:cNvPicPr/>
            <p:nvPr/>
          </p:nvPicPr>
          <p:blipFill>
            <a:blip r:embed="rId181" cstate="print"/>
            <a:stretch>
              <a:fillRect/>
            </a:stretch>
          </p:blipFill>
          <p:spPr>
            <a:xfrm>
              <a:off x="3343369" y="4270819"/>
              <a:ext cx="126587" cy="215265"/>
            </a:xfrm>
            <a:prstGeom prst="rect">
              <a:avLst/>
            </a:prstGeom>
          </p:spPr>
        </p:pic>
        <p:sp>
          <p:nvSpPr>
            <p:cNvPr id="273" name="object 273"/>
            <p:cNvSpPr/>
            <p:nvPr/>
          </p:nvSpPr>
          <p:spPr>
            <a:xfrm>
              <a:off x="3512724" y="4279963"/>
              <a:ext cx="32384" cy="203200"/>
            </a:xfrm>
            <a:custGeom>
              <a:avLst/>
              <a:gdLst/>
              <a:ahLst/>
              <a:cxnLst/>
              <a:rect l="l" t="t" r="r" b="b"/>
              <a:pathLst>
                <a:path w="32385" h="203200">
                  <a:moveTo>
                    <a:pt x="22860" y="58007"/>
                  </a:moveTo>
                  <a:lnTo>
                    <a:pt x="12192" y="58007"/>
                  </a:lnTo>
                  <a:lnTo>
                    <a:pt x="13716" y="56483"/>
                  </a:lnTo>
                  <a:lnTo>
                    <a:pt x="21336" y="56483"/>
                  </a:lnTo>
                  <a:lnTo>
                    <a:pt x="22860" y="58007"/>
                  </a:lnTo>
                  <a:close/>
                </a:path>
                <a:path w="32385" h="203200">
                  <a:moveTo>
                    <a:pt x="25908" y="203073"/>
                  </a:moveTo>
                  <a:lnTo>
                    <a:pt x="6096" y="203073"/>
                  </a:lnTo>
                  <a:lnTo>
                    <a:pt x="4572" y="201549"/>
                  </a:lnTo>
                  <a:lnTo>
                    <a:pt x="4572" y="200025"/>
                  </a:lnTo>
                  <a:lnTo>
                    <a:pt x="3048" y="200025"/>
                  </a:lnTo>
                  <a:lnTo>
                    <a:pt x="3048" y="61055"/>
                  </a:lnTo>
                  <a:lnTo>
                    <a:pt x="4572" y="61055"/>
                  </a:lnTo>
                  <a:lnTo>
                    <a:pt x="4572" y="59531"/>
                  </a:lnTo>
                  <a:lnTo>
                    <a:pt x="6096" y="58007"/>
                  </a:lnTo>
                  <a:lnTo>
                    <a:pt x="27432" y="58007"/>
                  </a:lnTo>
                  <a:lnTo>
                    <a:pt x="27432" y="59531"/>
                  </a:lnTo>
                  <a:lnTo>
                    <a:pt x="28956" y="59531"/>
                  </a:lnTo>
                  <a:lnTo>
                    <a:pt x="28956" y="201549"/>
                  </a:lnTo>
                  <a:lnTo>
                    <a:pt x="27432" y="201549"/>
                  </a:lnTo>
                  <a:lnTo>
                    <a:pt x="25908" y="203073"/>
                  </a:lnTo>
                  <a:close/>
                </a:path>
                <a:path w="32385" h="203200">
                  <a:moveTo>
                    <a:pt x="21336" y="30575"/>
                  </a:moveTo>
                  <a:lnTo>
                    <a:pt x="6096" y="30575"/>
                  </a:lnTo>
                  <a:lnTo>
                    <a:pt x="4572" y="27527"/>
                  </a:lnTo>
                  <a:lnTo>
                    <a:pt x="1524" y="26003"/>
                  </a:lnTo>
                  <a:lnTo>
                    <a:pt x="0" y="21431"/>
                  </a:lnTo>
                  <a:lnTo>
                    <a:pt x="0" y="10763"/>
                  </a:lnTo>
                  <a:lnTo>
                    <a:pt x="1524" y="6095"/>
                  </a:lnTo>
                  <a:lnTo>
                    <a:pt x="6096" y="1524"/>
                  </a:lnTo>
                  <a:lnTo>
                    <a:pt x="10668" y="0"/>
                  </a:lnTo>
                  <a:lnTo>
                    <a:pt x="22860" y="0"/>
                  </a:lnTo>
                  <a:lnTo>
                    <a:pt x="28956" y="3048"/>
                  </a:lnTo>
                  <a:lnTo>
                    <a:pt x="32004" y="9143"/>
                  </a:lnTo>
                  <a:lnTo>
                    <a:pt x="32004" y="21431"/>
                  </a:lnTo>
                  <a:lnTo>
                    <a:pt x="30480" y="26003"/>
                  </a:lnTo>
                  <a:lnTo>
                    <a:pt x="28956" y="27527"/>
                  </a:lnTo>
                  <a:lnTo>
                    <a:pt x="25908" y="29051"/>
                  </a:lnTo>
                  <a:lnTo>
                    <a:pt x="21336" y="30575"/>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274" name="object 274"/>
            <p:cNvPicPr/>
            <p:nvPr/>
          </p:nvPicPr>
          <p:blipFill>
            <a:blip r:embed="rId182" cstate="print"/>
            <a:stretch>
              <a:fillRect/>
            </a:stretch>
          </p:blipFill>
          <p:spPr>
            <a:xfrm>
              <a:off x="3575208" y="4334922"/>
              <a:ext cx="97631" cy="151161"/>
            </a:xfrm>
            <a:prstGeom prst="rect">
              <a:avLst/>
            </a:prstGeom>
          </p:spPr>
        </p:pic>
        <p:pic>
          <p:nvPicPr>
            <p:cNvPr id="275" name="object 275"/>
            <p:cNvPicPr/>
            <p:nvPr/>
          </p:nvPicPr>
          <p:blipFill>
            <a:blip r:embed="rId183" cstate="print"/>
            <a:stretch>
              <a:fillRect/>
            </a:stretch>
          </p:blipFill>
          <p:spPr>
            <a:xfrm>
              <a:off x="3707891" y="4270819"/>
              <a:ext cx="112871" cy="212217"/>
            </a:xfrm>
            <a:prstGeom prst="rect">
              <a:avLst/>
            </a:prstGeom>
          </p:spPr>
        </p:pic>
      </p:grpSp>
      <p:pic>
        <p:nvPicPr>
          <p:cNvPr id="276" name="object 276"/>
          <p:cNvPicPr/>
          <p:nvPr/>
        </p:nvPicPr>
        <p:blipFill>
          <a:blip r:embed="rId184" cstate="print"/>
          <a:stretch>
            <a:fillRect/>
          </a:stretch>
        </p:blipFill>
        <p:spPr>
          <a:xfrm>
            <a:off x="4804957" y="3871401"/>
            <a:ext cx="1514547" cy="243570"/>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994472" y="1031377"/>
            <a:ext cx="1051445" cy="286758"/>
            <a:chOff x="823626" y="1137380"/>
            <a:chExt cx="1159510" cy="316230"/>
          </a:xfrm>
        </p:grpSpPr>
        <p:sp>
          <p:nvSpPr>
            <p:cNvPr id="3" name="object 3"/>
            <p:cNvSpPr/>
            <p:nvPr/>
          </p:nvSpPr>
          <p:spPr>
            <a:xfrm>
              <a:off x="823620" y="1137386"/>
              <a:ext cx="354330" cy="309880"/>
            </a:xfrm>
            <a:custGeom>
              <a:avLst/>
              <a:gdLst/>
              <a:ahLst/>
              <a:cxnLst/>
              <a:rect l="l" t="t" r="r" b="b"/>
              <a:pathLst>
                <a:path w="354330" h="309880">
                  <a:moveTo>
                    <a:pt x="224218" y="96100"/>
                  </a:moveTo>
                  <a:lnTo>
                    <a:pt x="208978" y="50380"/>
                  </a:lnTo>
                  <a:lnTo>
                    <a:pt x="175450" y="25031"/>
                  </a:lnTo>
                  <a:lnTo>
                    <a:pt x="175450" y="100672"/>
                  </a:lnTo>
                  <a:lnTo>
                    <a:pt x="174332" y="113880"/>
                  </a:lnTo>
                  <a:lnTo>
                    <a:pt x="150088" y="153619"/>
                  </a:lnTo>
                  <a:lnTo>
                    <a:pt x="118960" y="163258"/>
                  </a:lnTo>
                  <a:lnTo>
                    <a:pt x="103720" y="163258"/>
                  </a:lnTo>
                  <a:lnTo>
                    <a:pt x="91528" y="160210"/>
                  </a:lnTo>
                  <a:lnTo>
                    <a:pt x="83908" y="158686"/>
                  </a:lnTo>
                  <a:lnTo>
                    <a:pt x="83908" y="36576"/>
                  </a:lnTo>
                  <a:lnTo>
                    <a:pt x="91871" y="34569"/>
                  </a:lnTo>
                  <a:lnTo>
                    <a:pt x="99529" y="33147"/>
                  </a:lnTo>
                  <a:lnTo>
                    <a:pt x="106629" y="32283"/>
                  </a:lnTo>
                  <a:lnTo>
                    <a:pt x="112864" y="32004"/>
                  </a:lnTo>
                  <a:lnTo>
                    <a:pt x="121729" y="32575"/>
                  </a:lnTo>
                  <a:lnTo>
                    <a:pt x="157340" y="51142"/>
                  </a:lnTo>
                  <a:lnTo>
                    <a:pt x="174879" y="91554"/>
                  </a:lnTo>
                  <a:lnTo>
                    <a:pt x="175450" y="100672"/>
                  </a:lnTo>
                  <a:lnTo>
                    <a:pt x="175450" y="25031"/>
                  </a:lnTo>
                  <a:lnTo>
                    <a:pt x="126860" y="15570"/>
                  </a:lnTo>
                  <a:lnTo>
                    <a:pt x="108292" y="15240"/>
                  </a:lnTo>
                  <a:lnTo>
                    <a:pt x="0" y="15240"/>
                  </a:lnTo>
                  <a:lnTo>
                    <a:pt x="0" y="22860"/>
                  </a:lnTo>
                  <a:lnTo>
                    <a:pt x="10668" y="22860"/>
                  </a:lnTo>
                  <a:lnTo>
                    <a:pt x="18364" y="23431"/>
                  </a:lnTo>
                  <a:lnTo>
                    <a:pt x="40957" y="54584"/>
                  </a:lnTo>
                  <a:lnTo>
                    <a:pt x="41236" y="257937"/>
                  </a:lnTo>
                  <a:lnTo>
                    <a:pt x="40982" y="269367"/>
                  </a:lnTo>
                  <a:lnTo>
                    <a:pt x="19240" y="301396"/>
                  </a:lnTo>
                  <a:lnTo>
                    <a:pt x="10668" y="302221"/>
                  </a:lnTo>
                  <a:lnTo>
                    <a:pt x="0" y="302221"/>
                  </a:lnTo>
                  <a:lnTo>
                    <a:pt x="0" y="309841"/>
                  </a:lnTo>
                  <a:lnTo>
                    <a:pt x="126580" y="309841"/>
                  </a:lnTo>
                  <a:lnTo>
                    <a:pt x="126580" y="302221"/>
                  </a:lnTo>
                  <a:lnTo>
                    <a:pt x="114388" y="302221"/>
                  </a:lnTo>
                  <a:lnTo>
                    <a:pt x="106730" y="301650"/>
                  </a:lnTo>
                  <a:lnTo>
                    <a:pt x="84226" y="270484"/>
                  </a:lnTo>
                  <a:lnTo>
                    <a:pt x="83908" y="257937"/>
                  </a:lnTo>
                  <a:lnTo>
                    <a:pt x="83908" y="172491"/>
                  </a:lnTo>
                  <a:lnTo>
                    <a:pt x="103847" y="175920"/>
                  </a:lnTo>
                  <a:lnTo>
                    <a:pt x="109816" y="177063"/>
                  </a:lnTo>
                  <a:lnTo>
                    <a:pt x="118960" y="177063"/>
                  </a:lnTo>
                  <a:lnTo>
                    <a:pt x="126580" y="178587"/>
                  </a:lnTo>
                  <a:lnTo>
                    <a:pt x="132676" y="178587"/>
                  </a:lnTo>
                  <a:lnTo>
                    <a:pt x="153314" y="177165"/>
                  </a:lnTo>
                  <a:lnTo>
                    <a:pt x="171627" y="172872"/>
                  </a:lnTo>
                  <a:lnTo>
                    <a:pt x="172453" y="172491"/>
                  </a:lnTo>
                  <a:lnTo>
                    <a:pt x="187642" y="165696"/>
                  </a:lnTo>
                  <a:lnTo>
                    <a:pt x="218503" y="129336"/>
                  </a:lnTo>
                  <a:lnTo>
                    <a:pt x="222783" y="113588"/>
                  </a:lnTo>
                  <a:lnTo>
                    <a:pt x="224218" y="96100"/>
                  </a:lnTo>
                  <a:close/>
                </a:path>
                <a:path w="354330" h="309880">
                  <a:moveTo>
                    <a:pt x="353860" y="302221"/>
                  </a:moveTo>
                  <a:lnTo>
                    <a:pt x="344716" y="302221"/>
                  </a:lnTo>
                  <a:lnTo>
                    <a:pt x="337096" y="300697"/>
                  </a:lnTo>
                  <a:lnTo>
                    <a:pt x="321856" y="277749"/>
                  </a:lnTo>
                  <a:lnTo>
                    <a:pt x="321856" y="0"/>
                  </a:lnTo>
                  <a:lnTo>
                    <a:pt x="312712" y="0"/>
                  </a:lnTo>
                  <a:lnTo>
                    <a:pt x="253174" y="24384"/>
                  </a:lnTo>
                  <a:lnTo>
                    <a:pt x="256222" y="32004"/>
                  </a:lnTo>
                  <a:lnTo>
                    <a:pt x="262318" y="30480"/>
                  </a:lnTo>
                  <a:lnTo>
                    <a:pt x="266992" y="28956"/>
                  </a:lnTo>
                  <a:lnTo>
                    <a:pt x="274612" y="28956"/>
                  </a:lnTo>
                  <a:lnTo>
                    <a:pt x="286562" y="68478"/>
                  </a:lnTo>
                  <a:lnTo>
                    <a:pt x="286804" y="83908"/>
                  </a:lnTo>
                  <a:lnTo>
                    <a:pt x="286804" y="277749"/>
                  </a:lnTo>
                  <a:lnTo>
                    <a:pt x="265366" y="302221"/>
                  </a:lnTo>
                  <a:lnTo>
                    <a:pt x="256222" y="302221"/>
                  </a:lnTo>
                  <a:lnTo>
                    <a:pt x="256222" y="309841"/>
                  </a:lnTo>
                  <a:lnTo>
                    <a:pt x="353860" y="309841"/>
                  </a:lnTo>
                  <a:lnTo>
                    <a:pt x="353860" y="302221"/>
                  </a:lnTo>
                  <a:close/>
                </a:path>
              </a:pathLst>
            </a:custGeom>
            <a:solidFill>
              <a:srgbClr val="FF0000"/>
            </a:solidFill>
          </p:spPr>
          <p:txBody>
            <a:bodyPr wrap="square" lIns="0" tIns="0" rIns="0" bIns="0" rtlCol="0"/>
            <a:lstStyle/>
            <a:p>
              <a:pPr defTabSz="829178"/>
              <a:endParaRPr sz="1632">
                <a:solidFill>
                  <a:prstClr val="black"/>
                </a:solidFill>
                <a:latin typeface="Calibri"/>
              </a:endParaRPr>
            </a:p>
          </p:txBody>
        </p:sp>
        <p:pic>
          <p:nvPicPr>
            <p:cNvPr id="4" name="object 4"/>
            <p:cNvPicPr/>
            <p:nvPr/>
          </p:nvPicPr>
          <p:blipFill>
            <a:blip r:embed="rId2" cstate="print"/>
            <a:stretch>
              <a:fillRect/>
            </a:stretch>
          </p:blipFill>
          <p:spPr>
            <a:xfrm>
              <a:off x="1203388" y="1242726"/>
              <a:ext cx="181546" cy="209073"/>
            </a:xfrm>
            <a:prstGeom prst="rect">
              <a:avLst/>
            </a:prstGeom>
          </p:spPr>
        </p:pic>
        <p:sp>
          <p:nvSpPr>
            <p:cNvPr id="5" name="object 5"/>
            <p:cNvSpPr/>
            <p:nvPr/>
          </p:nvSpPr>
          <p:spPr>
            <a:xfrm>
              <a:off x="1389494" y="1183195"/>
              <a:ext cx="244475" cy="267335"/>
            </a:xfrm>
            <a:custGeom>
              <a:avLst/>
              <a:gdLst/>
              <a:ahLst/>
              <a:cxnLst/>
              <a:rect l="l" t="t" r="r" b="b"/>
              <a:pathLst>
                <a:path w="244475" h="267334">
                  <a:moveTo>
                    <a:pt x="120497" y="224320"/>
                  </a:moveTo>
                  <a:lnTo>
                    <a:pt x="111353" y="224320"/>
                  </a:lnTo>
                  <a:lnTo>
                    <a:pt x="109829" y="230416"/>
                  </a:lnTo>
                  <a:lnTo>
                    <a:pt x="105257" y="234988"/>
                  </a:lnTo>
                  <a:lnTo>
                    <a:pt x="96113" y="241084"/>
                  </a:lnTo>
                  <a:lnTo>
                    <a:pt x="91541" y="242608"/>
                  </a:lnTo>
                  <a:lnTo>
                    <a:pt x="80873" y="242608"/>
                  </a:lnTo>
                  <a:lnTo>
                    <a:pt x="67157" y="209080"/>
                  </a:lnTo>
                  <a:lnTo>
                    <a:pt x="67157" y="79349"/>
                  </a:lnTo>
                  <a:lnTo>
                    <a:pt x="114401" y="79349"/>
                  </a:lnTo>
                  <a:lnTo>
                    <a:pt x="114401" y="64109"/>
                  </a:lnTo>
                  <a:lnTo>
                    <a:pt x="67157" y="64109"/>
                  </a:lnTo>
                  <a:lnTo>
                    <a:pt x="67157" y="0"/>
                  </a:lnTo>
                  <a:lnTo>
                    <a:pt x="61061" y="0"/>
                  </a:lnTo>
                  <a:lnTo>
                    <a:pt x="41795" y="36677"/>
                  </a:lnTo>
                  <a:lnTo>
                    <a:pt x="12192" y="66586"/>
                  </a:lnTo>
                  <a:lnTo>
                    <a:pt x="0" y="73253"/>
                  </a:lnTo>
                  <a:lnTo>
                    <a:pt x="0" y="79349"/>
                  </a:lnTo>
                  <a:lnTo>
                    <a:pt x="32004" y="79349"/>
                  </a:lnTo>
                  <a:lnTo>
                    <a:pt x="32004" y="213652"/>
                  </a:lnTo>
                  <a:lnTo>
                    <a:pt x="32296" y="224218"/>
                  </a:lnTo>
                  <a:lnTo>
                    <a:pt x="50393" y="262509"/>
                  </a:lnTo>
                  <a:lnTo>
                    <a:pt x="62585" y="267081"/>
                  </a:lnTo>
                  <a:lnTo>
                    <a:pt x="70205" y="267081"/>
                  </a:lnTo>
                  <a:lnTo>
                    <a:pt x="105498" y="250113"/>
                  </a:lnTo>
                  <a:lnTo>
                    <a:pt x="115874" y="234048"/>
                  </a:lnTo>
                  <a:lnTo>
                    <a:pt x="120497" y="224320"/>
                  </a:lnTo>
                  <a:close/>
                </a:path>
                <a:path w="244475" h="267334">
                  <a:moveTo>
                    <a:pt x="244030" y="224320"/>
                  </a:moveTo>
                  <a:lnTo>
                    <a:pt x="234886" y="224320"/>
                  </a:lnTo>
                  <a:lnTo>
                    <a:pt x="233362" y="230416"/>
                  </a:lnTo>
                  <a:lnTo>
                    <a:pt x="225742" y="238036"/>
                  </a:lnTo>
                  <a:lnTo>
                    <a:pt x="221170" y="241084"/>
                  </a:lnTo>
                  <a:lnTo>
                    <a:pt x="216598" y="242608"/>
                  </a:lnTo>
                  <a:lnTo>
                    <a:pt x="205930" y="242608"/>
                  </a:lnTo>
                  <a:lnTo>
                    <a:pt x="190690" y="209080"/>
                  </a:lnTo>
                  <a:lnTo>
                    <a:pt x="190690" y="79349"/>
                  </a:lnTo>
                  <a:lnTo>
                    <a:pt x="237934" y="79349"/>
                  </a:lnTo>
                  <a:lnTo>
                    <a:pt x="237934" y="64109"/>
                  </a:lnTo>
                  <a:lnTo>
                    <a:pt x="190690" y="64109"/>
                  </a:lnTo>
                  <a:lnTo>
                    <a:pt x="190690" y="0"/>
                  </a:lnTo>
                  <a:lnTo>
                    <a:pt x="184594" y="0"/>
                  </a:lnTo>
                  <a:lnTo>
                    <a:pt x="166014" y="36677"/>
                  </a:lnTo>
                  <a:lnTo>
                    <a:pt x="135737" y="66586"/>
                  </a:lnTo>
                  <a:lnTo>
                    <a:pt x="123545" y="73253"/>
                  </a:lnTo>
                  <a:lnTo>
                    <a:pt x="123545" y="79349"/>
                  </a:lnTo>
                  <a:lnTo>
                    <a:pt x="155549" y="79349"/>
                  </a:lnTo>
                  <a:lnTo>
                    <a:pt x="155549" y="213652"/>
                  </a:lnTo>
                  <a:lnTo>
                    <a:pt x="155829" y="224218"/>
                  </a:lnTo>
                  <a:lnTo>
                    <a:pt x="173926" y="262509"/>
                  </a:lnTo>
                  <a:lnTo>
                    <a:pt x="187642" y="267081"/>
                  </a:lnTo>
                  <a:lnTo>
                    <a:pt x="193738" y="267081"/>
                  </a:lnTo>
                  <a:lnTo>
                    <a:pt x="229247" y="250113"/>
                  </a:lnTo>
                  <a:lnTo>
                    <a:pt x="240055" y="234048"/>
                  </a:lnTo>
                  <a:lnTo>
                    <a:pt x="244030" y="224320"/>
                  </a:lnTo>
                  <a:close/>
                </a:path>
              </a:pathLst>
            </a:custGeom>
            <a:solidFill>
              <a:srgbClr val="FF0000"/>
            </a:solidFill>
          </p:spPr>
          <p:txBody>
            <a:bodyPr wrap="square" lIns="0" tIns="0" rIns="0" bIns="0" rtlCol="0"/>
            <a:lstStyle/>
            <a:p>
              <a:pPr defTabSz="829178"/>
              <a:endParaRPr sz="1632">
                <a:solidFill>
                  <a:prstClr val="black"/>
                </a:solidFill>
                <a:latin typeface="Calibri"/>
              </a:endParaRPr>
            </a:p>
          </p:txBody>
        </p:sp>
        <p:pic>
          <p:nvPicPr>
            <p:cNvPr id="6" name="object 6"/>
            <p:cNvPicPr/>
            <p:nvPr/>
          </p:nvPicPr>
          <p:blipFill>
            <a:blip r:embed="rId3" cstate="print"/>
            <a:stretch>
              <a:fillRect/>
            </a:stretch>
          </p:blipFill>
          <p:spPr>
            <a:xfrm>
              <a:off x="1650301" y="1241202"/>
              <a:ext cx="332517" cy="212121"/>
            </a:xfrm>
            <a:prstGeom prst="rect">
              <a:avLst/>
            </a:prstGeom>
          </p:spPr>
        </p:pic>
      </p:grpSp>
      <p:sp>
        <p:nvSpPr>
          <p:cNvPr id="7" name="object 7"/>
          <p:cNvSpPr/>
          <p:nvPr/>
        </p:nvSpPr>
        <p:spPr>
          <a:xfrm>
            <a:off x="2098206" y="1611284"/>
            <a:ext cx="55854" cy="55854"/>
          </a:xfrm>
          <a:custGeom>
            <a:avLst/>
            <a:gdLst/>
            <a:ahLst/>
            <a:cxnLst/>
            <a:rect l="l" t="t" r="r" b="b"/>
            <a:pathLst>
              <a:path w="61594" h="61594">
                <a:moveTo>
                  <a:pt x="38195" y="61055"/>
                </a:moveTo>
                <a:lnTo>
                  <a:pt x="22859" y="61055"/>
                </a:lnTo>
                <a:lnTo>
                  <a:pt x="15240" y="58007"/>
                </a:lnTo>
                <a:lnTo>
                  <a:pt x="3048" y="45815"/>
                </a:lnTo>
                <a:lnTo>
                  <a:pt x="0" y="38195"/>
                </a:lnTo>
                <a:lnTo>
                  <a:pt x="0" y="30479"/>
                </a:lnTo>
                <a:lnTo>
                  <a:pt x="0" y="21335"/>
                </a:lnTo>
                <a:lnTo>
                  <a:pt x="3048" y="13715"/>
                </a:lnTo>
                <a:lnTo>
                  <a:pt x="9144" y="9143"/>
                </a:lnTo>
                <a:lnTo>
                  <a:pt x="15240" y="3047"/>
                </a:lnTo>
                <a:lnTo>
                  <a:pt x="21336" y="0"/>
                </a:lnTo>
                <a:lnTo>
                  <a:pt x="38195" y="0"/>
                </a:lnTo>
                <a:lnTo>
                  <a:pt x="45815" y="3047"/>
                </a:lnTo>
                <a:lnTo>
                  <a:pt x="51911" y="9143"/>
                </a:lnTo>
                <a:lnTo>
                  <a:pt x="58007" y="13715"/>
                </a:lnTo>
                <a:lnTo>
                  <a:pt x="61055" y="21335"/>
                </a:lnTo>
                <a:lnTo>
                  <a:pt x="61055" y="38195"/>
                </a:lnTo>
                <a:lnTo>
                  <a:pt x="58007" y="45815"/>
                </a:lnTo>
                <a:lnTo>
                  <a:pt x="45815" y="58007"/>
                </a:lnTo>
                <a:lnTo>
                  <a:pt x="38195" y="61055"/>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nvGrpSpPr>
          <p:cNvPr id="8" name="object 8"/>
          <p:cNvGrpSpPr/>
          <p:nvPr/>
        </p:nvGrpSpPr>
        <p:grpSpPr>
          <a:xfrm>
            <a:off x="4728862" y="1542099"/>
            <a:ext cx="210750" cy="191172"/>
            <a:chOff x="3839051" y="1700593"/>
            <a:chExt cx="232410" cy="210820"/>
          </a:xfrm>
        </p:grpSpPr>
        <p:pic>
          <p:nvPicPr>
            <p:cNvPr id="9" name="object 9"/>
            <p:cNvPicPr/>
            <p:nvPr/>
          </p:nvPicPr>
          <p:blipFill>
            <a:blip r:embed="rId4" cstate="print"/>
            <a:stretch>
              <a:fillRect/>
            </a:stretch>
          </p:blipFill>
          <p:spPr>
            <a:xfrm>
              <a:off x="3967257" y="1700593"/>
              <a:ext cx="103632" cy="210597"/>
            </a:xfrm>
            <a:prstGeom prst="rect">
              <a:avLst/>
            </a:prstGeom>
          </p:spPr>
        </p:pic>
        <p:pic>
          <p:nvPicPr>
            <p:cNvPr id="10" name="object 10"/>
            <p:cNvPicPr/>
            <p:nvPr/>
          </p:nvPicPr>
          <p:blipFill>
            <a:blip r:embed="rId5" cstate="print"/>
            <a:stretch>
              <a:fillRect/>
            </a:stretch>
          </p:blipFill>
          <p:spPr>
            <a:xfrm>
              <a:off x="3839051" y="1769268"/>
              <a:ext cx="106775" cy="131254"/>
            </a:xfrm>
            <a:prstGeom prst="rect">
              <a:avLst/>
            </a:prstGeom>
          </p:spPr>
        </p:pic>
      </p:grpSp>
      <p:grpSp>
        <p:nvGrpSpPr>
          <p:cNvPr id="11" name="object 11"/>
          <p:cNvGrpSpPr/>
          <p:nvPr/>
        </p:nvGrpSpPr>
        <p:grpSpPr>
          <a:xfrm>
            <a:off x="5026243" y="1597465"/>
            <a:ext cx="342036" cy="126104"/>
            <a:chOff x="4166996" y="1761648"/>
            <a:chExt cx="377190" cy="139065"/>
          </a:xfrm>
        </p:grpSpPr>
        <p:pic>
          <p:nvPicPr>
            <p:cNvPr id="12" name="object 12"/>
            <p:cNvPicPr/>
            <p:nvPr/>
          </p:nvPicPr>
          <p:blipFill>
            <a:blip r:embed="rId6" cstate="print"/>
            <a:stretch>
              <a:fillRect/>
            </a:stretch>
          </p:blipFill>
          <p:spPr>
            <a:xfrm>
              <a:off x="4166996" y="1769268"/>
              <a:ext cx="106775" cy="131254"/>
            </a:xfrm>
            <a:prstGeom prst="rect">
              <a:avLst/>
            </a:prstGeom>
          </p:spPr>
        </p:pic>
        <p:pic>
          <p:nvPicPr>
            <p:cNvPr id="13" name="object 13"/>
            <p:cNvPicPr/>
            <p:nvPr/>
          </p:nvPicPr>
          <p:blipFill>
            <a:blip r:embed="rId7" cstate="print"/>
            <a:stretch>
              <a:fillRect/>
            </a:stretch>
          </p:blipFill>
          <p:spPr>
            <a:xfrm>
              <a:off x="4301204" y="1761648"/>
              <a:ext cx="242601" cy="138874"/>
            </a:xfrm>
            <a:prstGeom prst="rect">
              <a:avLst/>
            </a:prstGeom>
          </p:spPr>
        </p:pic>
      </p:grpSp>
      <p:grpSp>
        <p:nvGrpSpPr>
          <p:cNvPr id="14" name="object 14"/>
          <p:cNvGrpSpPr/>
          <p:nvPr/>
        </p:nvGrpSpPr>
        <p:grpSpPr>
          <a:xfrm>
            <a:off x="5448175" y="1601610"/>
            <a:ext cx="207871" cy="122074"/>
            <a:chOff x="4632293" y="1766220"/>
            <a:chExt cx="229235" cy="134620"/>
          </a:xfrm>
        </p:grpSpPr>
        <p:pic>
          <p:nvPicPr>
            <p:cNvPr id="15" name="object 15"/>
            <p:cNvPicPr/>
            <p:nvPr/>
          </p:nvPicPr>
          <p:blipFill>
            <a:blip r:embed="rId8" cstate="print"/>
            <a:stretch>
              <a:fillRect/>
            </a:stretch>
          </p:blipFill>
          <p:spPr>
            <a:xfrm>
              <a:off x="4632293" y="1769268"/>
              <a:ext cx="106775" cy="131254"/>
            </a:xfrm>
            <a:prstGeom prst="rect">
              <a:avLst/>
            </a:prstGeom>
          </p:spPr>
        </p:pic>
        <p:pic>
          <p:nvPicPr>
            <p:cNvPr id="16" name="object 16"/>
            <p:cNvPicPr/>
            <p:nvPr/>
          </p:nvPicPr>
          <p:blipFill>
            <a:blip r:embed="rId9" cstate="print"/>
            <a:stretch>
              <a:fillRect/>
            </a:stretch>
          </p:blipFill>
          <p:spPr>
            <a:xfrm>
              <a:off x="4768024" y="1766220"/>
              <a:ext cx="92963" cy="134302"/>
            </a:xfrm>
            <a:prstGeom prst="rect">
              <a:avLst/>
            </a:prstGeom>
          </p:spPr>
        </p:pic>
      </p:grpSp>
      <p:grpSp>
        <p:nvGrpSpPr>
          <p:cNvPr id="17" name="object 17"/>
          <p:cNvGrpSpPr/>
          <p:nvPr/>
        </p:nvGrpSpPr>
        <p:grpSpPr>
          <a:xfrm>
            <a:off x="5742706" y="1596082"/>
            <a:ext cx="500962" cy="134742"/>
            <a:chOff x="4957095" y="1760124"/>
            <a:chExt cx="552450" cy="148590"/>
          </a:xfrm>
        </p:grpSpPr>
        <p:pic>
          <p:nvPicPr>
            <p:cNvPr id="18" name="object 18"/>
            <p:cNvPicPr/>
            <p:nvPr/>
          </p:nvPicPr>
          <p:blipFill>
            <a:blip r:embed="rId10" cstate="print"/>
            <a:stretch>
              <a:fillRect/>
            </a:stretch>
          </p:blipFill>
          <p:spPr>
            <a:xfrm>
              <a:off x="4957095" y="1760124"/>
              <a:ext cx="166306" cy="148018"/>
            </a:xfrm>
            <a:prstGeom prst="rect">
              <a:avLst/>
            </a:prstGeom>
          </p:spPr>
        </p:pic>
        <p:pic>
          <p:nvPicPr>
            <p:cNvPr id="19" name="object 19"/>
            <p:cNvPicPr/>
            <p:nvPr/>
          </p:nvPicPr>
          <p:blipFill>
            <a:blip r:embed="rId11" cstate="print"/>
            <a:stretch>
              <a:fillRect/>
            </a:stretch>
          </p:blipFill>
          <p:spPr>
            <a:xfrm>
              <a:off x="5143213" y="1769268"/>
              <a:ext cx="106775" cy="131254"/>
            </a:xfrm>
            <a:prstGeom prst="rect">
              <a:avLst/>
            </a:prstGeom>
          </p:spPr>
        </p:pic>
        <p:pic>
          <p:nvPicPr>
            <p:cNvPr id="20" name="object 20"/>
            <p:cNvPicPr/>
            <p:nvPr/>
          </p:nvPicPr>
          <p:blipFill>
            <a:blip r:embed="rId12" cstate="print"/>
            <a:stretch>
              <a:fillRect/>
            </a:stretch>
          </p:blipFill>
          <p:spPr>
            <a:xfrm>
              <a:off x="5278945" y="1766220"/>
              <a:ext cx="230314" cy="134302"/>
            </a:xfrm>
            <a:prstGeom prst="rect">
              <a:avLst/>
            </a:prstGeom>
          </p:spPr>
        </p:pic>
      </p:grpSp>
      <p:grpSp>
        <p:nvGrpSpPr>
          <p:cNvPr id="21" name="object 21"/>
          <p:cNvGrpSpPr/>
          <p:nvPr/>
        </p:nvGrpSpPr>
        <p:grpSpPr>
          <a:xfrm>
            <a:off x="6325032" y="1542099"/>
            <a:ext cx="377736" cy="191172"/>
            <a:chOff x="5599271" y="1700593"/>
            <a:chExt cx="416559" cy="210820"/>
          </a:xfrm>
        </p:grpSpPr>
        <p:pic>
          <p:nvPicPr>
            <p:cNvPr id="22" name="object 22"/>
            <p:cNvPicPr/>
            <p:nvPr/>
          </p:nvPicPr>
          <p:blipFill>
            <a:blip r:embed="rId13" cstate="print"/>
            <a:stretch>
              <a:fillRect/>
            </a:stretch>
          </p:blipFill>
          <p:spPr>
            <a:xfrm>
              <a:off x="5599271" y="1700593"/>
              <a:ext cx="103727" cy="210597"/>
            </a:xfrm>
            <a:prstGeom prst="rect">
              <a:avLst/>
            </a:prstGeom>
          </p:spPr>
        </p:pic>
        <p:sp>
          <p:nvSpPr>
            <p:cNvPr id="23" name="object 23"/>
            <p:cNvSpPr/>
            <p:nvPr/>
          </p:nvSpPr>
          <p:spPr>
            <a:xfrm>
              <a:off x="5736526" y="1700593"/>
              <a:ext cx="26034" cy="197485"/>
            </a:xfrm>
            <a:custGeom>
              <a:avLst/>
              <a:gdLst/>
              <a:ahLst/>
              <a:cxnLst/>
              <a:rect l="l" t="t" r="r" b="b"/>
              <a:pathLst>
                <a:path w="26035" h="197485">
                  <a:moveTo>
                    <a:pt x="18288" y="196881"/>
                  </a:moveTo>
                  <a:lnTo>
                    <a:pt x="3048" y="196881"/>
                  </a:lnTo>
                  <a:lnTo>
                    <a:pt x="0" y="193833"/>
                  </a:lnTo>
                  <a:lnTo>
                    <a:pt x="0" y="141922"/>
                  </a:lnTo>
                  <a:lnTo>
                    <a:pt x="881" y="128143"/>
                  </a:lnTo>
                  <a:lnTo>
                    <a:pt x="1333" y="116347"/>
                  </a:lnTo>
                  <a:lnTo>
                    <a:pt x="1714" y="78009"/>
                  </a:lnTo>
                  <a:lnTo>
                    <a:pt x="2166" y="66984"/>
                  </a:lnTo>
                  <a:lnTo>
                    <a:pt x="3048" y="54959"/>
                  </a:lnTo>
                  <a:lnTo>
                    <a:pt x="3048" y="3048"/>
                  </a:lnTo>
                  <a:lnTo>
                    <a:pt x="7620" y="0"/>
                  </a:lnTo>
                  <a:lnTo>
                    <a:pt x="22860" y="0"/>
                  </a:lnTo>
                  <a:lnTo>
                    <a:pt x="25908" y="3048"/>
                  </a:lnTo>
                  <a:lnTo>
                    <a:pt x="25908" y="97631"/>
                  </a:lnTo>
                  <a:lnTo>
                    <a:pt x="24384" y="157162"/>
                  </a:lnTo>
                  <a:lnTo>
                    <a:pt x="24145" y="162307"/>
                  </a:lnTo>
                  <a:lnTo>
                    <a:pt x="23098" y="176062"/>
                  </a:lnTo>
                  <a:lnTo>
                    <a:pt x="22860" y="184689"/>
                  </a:lnTo>
                  <a:lnTo>
                    <a:pt x="21336" y="193833"/>
                  </a:lnTo>
                  <a:lnTo>
                    <a:pt x="18288" y="196881"/>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24" name="object 24"/>
            <p:cNvPicPr/>
            <p:nvPr/>
          </p:nvPicPr>
          <p:blipFill>
            <a:blip r:embed="rId14" cstate="print"/>
            <a:stretch>
              <a:fillRect/>
            </a:stretch>
          </p:blipFill>
          <p:spPr>
            <a:xfrm>
              <a:off x="5788406" y="1724977"/>
              <a:ext cx="227202" cy="175545"/>
            </a:xfrm>
            <a:prstGeom prst="rect">
              <a:avLst/>
            </a:prstGeom>
          </p:spPr>
        </p:pic>
      </p:grpSp>
      <p:grpSp>
        <p:nvGrpSpPr>
          <p:cNvPr id="25" name="object 25"/>
          <p:cNvGrpSpPr/>
          <p:nvPr/>
        </p:nvGrpSpPr>
        <p:grpSpPr>
          <a:xfrm>
            <a:off x="6786953" y="1542100"/>
            <a:ext cx="775052" cy="183110"/>
            <a:chOff x="6108668" y="1700593"/>
            <a:chExt cx="854710" cy="201930"/>
          </a:xfrm>
        </p:grpSpPr>
        <p:pic>
          <p:nvPicPr>
            <p:cNvPr id="26" name="object 26"/>
            <p:cNvPicPr/>
            <p:nvPr/>
          </p:nvPicPr>
          <p:blipFill>
            <a:blip r:embed="rId15" cstate="print"/>
            <a:stretch>
              <a:fillRect/>
            </a:stretch>
          </p:blipFill>
          <p:spPr>
            <a:xfrm>
              <a:off x="6108668" y="1766220"/>
              <a:ext cx="103727" cy="134302"/>
            </a:xfrm>
            <a:prstGeom prst="rect">
              <a:avLst/>
            </a:prstGeom>
          </p:spPr>
        </p:pic>
        <p:sp>
          <p:nvSpPr>
            <p:cNvPr id="27" name="object 27"/>
            <p:cNvSpPr/>
            <p:nvPr/>
          </p:nvSpPr>
          <p:spPr>
            <a:xfrm>
              <a:off x="6242875" y="1712785"/>
              <a:ext cx="33655" cy="180340"/>
            </a:xfrm>
            <a:custGeom>
              <a:avLst/>
              <a:gdLst/>
              <a:ahLst/>
              <a:cxnLst/>
              <a:rect l="l" t="t" r="r" b="b"/>
              <a:pathLst>
                <a:path w="33654" h="180339">
                  <a:moveTo>
                    <a:pt x="22955" y="28956"/>
                  </a:moveTo>
                  <a:lnTo>
                    <a:pt x="15335" y="28956"/>
                  </a:lnTo>
                  <a:lnTo>
                    <a:pt x="12192" y="27432"/>
                  </a:lnTo>
                  <a:lnTo>
                    <a:pt x="6096" y="21336"/>
                  </a:lnTo>
                  <a:lnTo>
                    <a:pt x="4572" y="18288"/>
                  </a:lnTo>
                  <a:lnTo>
                    <a:pt x="4572" y="10668"/>
                  </a:lnTo>
                  <a:lnTo>
                    <a:pt x="6096" y="7620"/>
                  </a:lnTo>
                  <a:lnTo>
                    <a:pt x="12192" y="1524"/>
                  </a:lnTo>
                  <a:lnTo>
                    <a:pt x="15335" y="0"/>
                  </a:lnTo>
                  <a:lnTo>
                    <a:pt x="22955" y="0"/>
                  </a:lnTo>
                  <a:lnTo>
                    <a:pt x="26003" y="1524"/>
                  </a:lnTo>
                  <a:lnTo>
                    <a:pt x="32099" y="7620"/>
                  </a:lnTo>
                  <a:lnTo>
                    <a:pt x="33623" y="10668"/>
                  </a:lnTo>
                  <a:lnTo>
                    <a:pt x="33623" y="18288"/>
                  </a:lnTo>
                  <a:lnTo>
                    <a:pt x="32099" y="21336"/>
                  </a:lnTo>
                  <a:lnTo>
                    <a:pt x="26003" y="27432"/>
                  </a:lnTo>
                  <a:lnTo>
                    <a:pt x="22955" y="28956"/>
                  </a:lnTo>
                  <a:close/>
                </a:path>
                <a:path w="33654" h="180339">
                  <a:moveTo>
                    <a:pt x="19907" y="180117"/>
                  </a:moveTo>
                  <a:lnTo>
                    <a:pt x="7620" y="180117"/>
                  </a:lnTo>
                  <a:lnTo>
                    <a:pt x="3048" y="175545"/>
                  </a:lnTo>
                  <a:lnTo>
                    <a:pt x="1524" y="172497"/>
                  </a:lnTo>
                  <a:lnTo>
                    <a:pt x="1524" y="137350"/>
                  </a:lnTo>
                  <a:lnTo>
                    <a:pt x="0" y="129730"/>
                  </a:lnTo>
                  <a:lnTo>
                    <a:pt x="0" y="125158"/>
                  </a:lnTo>
                  <a:lnTo>
                    <a:pt x="238" y="119157"/>
                  </a:lnTo>
                  <a:lnTo>
                    <a:pt x="762" y="112585"/>
                  </a:lnTo>
                  <a:lnTo>
                    <a:pt x="1285" y="105441"/>
                  </a:lnTo>
                  <a:lnTo>
                    <a:pt x="1524" y="97726"/>
                  </a:lnTo>
                  <a:lnTo>
                    <a:pt x="2405" y="89718"/>
                  </a:lnTo>
                  <a:lnTo>
                    <a:pt x="2857" y="82022"/>
                  </a:lnTo>
                  <a:lnTo>
                    <a:pt x="3024" y="74915"/>
                  </a:lnTo>
                  <a:lnTo>
                    <a:pt x="3048" y="65627"/>
                  </a:lnTo>
                  <a:lnTo>
                    <a:pt x="4572" y="62579"/>
                  </a:lnTo>
                  <a:lnTo>
                    <a:pt x="9144" y="58007"/>
                  </a:lnTo>
                  <a:lnTo>
                    <a:pt x="21431" y="58007"/>
                  </a:lnTo>
                  <a:lnTo>
                    <a:pt x="22955" y="61055"/>
                  </a:lnTo>
                  <a:lnTo>
                    <a:pt x="26003" y="62579"/>
                  </a:lnTo>
                  <a:lnTo>
                    <a:pt x="26003" y="97726"/>
                  </a:lnTo>
                  <a:lnTo>
                    <a:pt x="25122" y="105441"/>
                  </a:lnTo>
                  <a:lnTo>
                    <a:pt x="24669" y="112585"/>
                  </a:lnTo>
                  <a:lnTo>
                    <a:pt x="24503" y="119157"/>
                  </a:lnTo>
                  <a:lnTo>
                    <a:pt x="24479" y="175545"/>
                  </a:lnTo>
                  <a:lnTo>
                    <a:pt x="21431" y="177069"/>
                  </a:lnTo>
                  <a:lnTo>
                    <a:pt x="19907" y="180117"/>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28" name="object 28"/>
            <p:cNvPicPr/>
            <p:nvPr/>
          </p:nvPicPr>
          <p:blipFill>
            <a:blip r:embed="rId16" cstate="print"/>
            <a:stretch>
              <a:fillRect/>
            </a:stretch>
          </p:blipFill>
          <p:spPr>
            <a:xfrm>
              <a:off x="6306978" y="1766220"/>
              <a:ext cx="93059" cy="134302"/>
            </a:xfrm>
            <a:prstGeom prst="rect">
              <a:avLst/>
            </a:prstGeom>
          </p:spPr>
        </p:pic>
        <p:pic>
          <p:nvPicPr>
            <p:cNvPr id="29" name="object 29"/>
            <p:cNvPicPr/>
            <p:nvPr/>
          </p:nvPicPr>
          <p:blipFill>
            <a:blip r:embed="rId17" cstate="print"/>
            <a:stretch>
              <a:fillRect/>
            </a:stretch>
          </p:blipFill>
          <p:spPr>
            <a:xfrm>
              <a:off x="6419850" y="1766220"/>
              <a:ext cx="103727" cy="134302"/>
            </a:xfrm>
            <a:prstGeom prst="rect">
              <a:avLst/>
            </a:prstGeom>
          </p:spPr>
        </p:pic>
        <p:pic>
          <p:nvPicPr>
            <p:cNvPr id="30" name="object 30"/>
            <p:cNvPicPr/>
            <p:nvPr/>
          </p:nvPicPr>
          <p:blipFill>
            <a:blip r:embed="rId18" cstate="print"/>
            <a:stretch>
              <a:fillRect/>
            </a:stretch>
          </p:blipFill>
          <p:spPr>
            <a:xfrm>
              <a:off x="6546437" y="1764696"/>
              <a:ext cx="103727" cy="137350"/>
            </a:xfrm>
            <a:prstGeom prst="rect">
              <a:avLst/>
            </a:prstGeom>
          </p:spPr>
        </p:pic>
        <p:sp>
          <p:nvSpPr>
            <p:cNvPr id="31" name="object 31"/>
            <p:cNvSpPr/>
            <p:nvPr/>
          </p:nvSpPr>
          <p:spPr>
            <a:xfrm>
              <a:off x="6682168" y="1700593"/>
              <a:ext cx="27940" cy="197485"/>
            </a:xfrm>
            <a:custGeom>
              <a:avLst/>
              <a:gdLst/>
              <a:ahLst/>
              <a:cxnLst/>
              <a:rect l="l" t="t" r="r" b="b"/>
              <a:pathLst>
                <a:path w="27940" h="197485">
                  <a:moveTo>
                    <a:pt x="18287" y="196881"/>
                  </a:moveTo>
                  <a:lnTo>
                    <a:pt x="3047" y="196881"/>
                  </a:lnTo>
                  <a:lnTo>
                    <a:pt x="0" y="193833"/>
                  </a:lnTo>
                  <a:lnTo>
                    <a:pt x="23" y="176721"/>
                  </a:lnTo>
                  <a:lnTo>
                    <a:pt x="190" y="166735"/>
                  </a:lnTo>
                  <a:lnTo>
                    <a:pt x="642" y="155034"/>
                  </a:lnTo>
                  <a:lnTo>
                    <a:pt x="1523" y="141922"/>
                  </a:lnTo>
                  <a:lnTo>
                    <a:pt x="1762" y="128143"/>
                  </a:lnTo>
                  <a:lnTo>
                    <a:pt x="2809" y="106266"/>
                  </a:lnTo>
                  <a:lnTo>
                    <a:pt x="3047" y="97631"/>
                  </a:lnTo>
                  <a:lnTo>
                    <a:pt x="3047" y="3048"/>
                  </a:lnTo>
                  <a:lnTo>
                    <a:pt x="7619" y="0"/>
                  </a:lnTo>
                  <a:lnTo>
                    <a:pt x="22859" y="0"/>
                  </a:lnTo>
                  <a:lnTo>
                    <a:pt x="27431" y="3048"/>
                  </a:lnTo>
                  <a:lnTo>
                    <a:pt x="27408" y="21647"/>
                  </a:lnTo>
                  <a:lnTo>
                    <a:pt x="27241" y="31825"/>
                  </a:lnTo>
                  <a:lnTo>
                    <a:pt x="26789" y="42878"/>
                  </a:lnTo>
                  <a:lnTo>
                    <a:pt x="25907" y="54959"/>
                  </a:lnTo>
                  <a:lnTo>
                    <a:pt x="25907" y="97631"/>
                  </a:lnTo>
                  <a:lnTo>
                    <a:pt x="24383" y="157162"/>
                  </a:lnTo>
                  <a:lnTo>
                    <a:pt x="24193" y="168604"/>
                  </a:lnTo>
                  <a:lnTo>
                    <a:pt x="23741" y="176062"/>
                  </a:lnTo>
                  <a:lnTo>
                    <a:pt x="22859" y="184689"/>
                  </a:lnTo>
                  <a:lnTo>
                    <a:pt x="22859" y="193833"/>
                  </a:lnTo>
                  <a:lnTo>
                    <a:pt x="18287" y="196881"/>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32" name="object 32"/>
            <p:cNvPicPr/>
            <p:nvPr/>
          </p:nvPicPr>
          <p:blipFill>
            <a:blip r:embed="rId19" cstate="print"/>
            <a:stretch>
              <a:fillRect/>
            </a:stretch>
          </p:blipFill>
          <p:spPr>
            <a:xfrm>
              <a:off x="6734143" y="1767744"/>
              <a:ext cx="114332" cy="132778"/>
            </a:xfrm>
            <a:prstGeom prst="rect">
              <a:avLst/>
            </a:prstGeom>
          </p:spPr>
        </p:pic>
        <p:pic>
          <p:nvPicPr>
            <p:cNvPr id="33" name="object 33"/>
            <p:cNvPicPr/>
            <p:nvPr/>
          </p:nvPicPr>
          <p:blipFill>
            <a:blip r:embed="rId20" cstate="print"/>
            <a:stretch>
              <a:fillRect/>
            </a:stretch>
          </p:blipFill>
          <p:spPr>
            <a:xfrm>
              <a:off x="6869811" y="1766220"/>
              <a:ext cx="93059" cy="134302"/>
            </a:xfrm>
            <a:prstGeom prst="rect">
              <a:avLst/>
            </a:prstGeom>
          </p:spPr>
        </p:pic>
      </p:grpSp>
      <p:pic>
        <p:nvPicPr>
          <p:cNvPr id="34" name="object 34"/>
          <p:cNvPicPr/>
          <p:nvPr/>
        </p:nvPicPr>
        <p:blipFill>
          <a:blip r:embed="rId21" cstate="print"/>
          <a:stretch>
            <a:fillRect/>
          </a:stretch>
        </p:blipFill>
        <p:spPr>
          <a:xfrm>
            <a:off x="2279417" y="1542100"/>
            <a:ext cx="2464733" cy="882988"/>
          </a:xfrm>
          <a:prstGeom prst="rect">
            <a:avLst/>
          </a:prstGeom>
        </p:spPr>
      </p:pic>
      <p:sp>
        <p:nvSpPr>
          <p:cNvPr id="35" name="object 35"/>
          <p:cNvSpPr/>
          <p:nvPr/>
        </p:nvSpPr>
        <p:spPr>
          <a:xfrm>
            <a:off x="2098206" y="2085988"/>
            <a:ext cx="55854" cy="55854"/>
          </a:xfrm>
          <a:custGeom>
            <a:avLst/>
            <a:gdLst/>
            <a:ahLst/>
            <a:cxnLst/>
            <a:rect l="l" t="t" r="r" b="b"/>
            <a:pathLst>
              <a:path w="61594" h="61594">
                <a:moveTo>
                  <a:pt x="38195" y="61055"/>
                </a:moveTo>
                <a:lnTo>
                  <a:pt x="21336" y="61055"/>
                </a:lnTo>
                <a:lnTo>
                  <a:pt x="15240" y="58007"/>
                </a:lnTo>
                <a:lnTo>
                  <a:pt x="3048" y="45815"/>
                </a:lnTo>
                <a:lnTo>
                  <a:pt x="0" y="38195"/>
                </a:lnTo>
                <a:lnTo>
                  <a:pt x="0" y="30575"/>
                </a:lnTo>
                <a:lnTo>
                  <a:pt x="0" y="21431"/>
                </a:lnTo>
                <a:lnTo>
                  <a:pt x="3048" y="15240"/>
                </a:lnTo>
                <a:lnTo>
                  <a:pt x="15240" y="3048"/>
                </a:lnTo>
                <a:lnTo>
                  <a:pt x="21336" y="0"/>
                </a:lnTo>
                <a:lnTo>
                  <a:pt x="38195" y="0"/>
                </a:lnTo>
                <a:lnTo>
                  <a:pt x="45815" y="3048"/>
                </a:lnTo>
                <a:lnTo>
                  <a:pt x="58007" y="15240"/>
                </a:lnTo>
                <a:lnTo>
                  <a:pt x="61055" y="21431"/>
                </a:lnTo>
                <a:lnTo>
                  <a:pt x="61055" y="38195"/>
                </a:lnTo>
                <a:lnTo>
                  <a:pt x="58007" y="45815"/>
                </a:lnTo>
                <a:lnTo>
                  <a:pt x="45815" y="58007"/>
                </a:lnTo>
                <a:lnTo>
                  <a:pt x="38195" y="61055"/>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nvGrpSpPr>
          <p:cNvPr id="36" name="object 36"/>
          <p:cNvGrpSpPr/>
          <p:nvPr/>
        </p:nvGrpSpPr>
        <p:grpSpPr>
          <a:xfrm>
            <a:off x="4825687" y="2018187"/>
            <a:ext cx="574091" cy="180231"/>
            <a:chOff x="3945826" y="2225611"/>
            <a:chExt cx="633095" cy="198755"/>
          </a:xfrm>
        </p:grpSpPr>
        <p:pic>
          <p:nvPicPr>
            <p:cNvPr id="37" name="object 37"/>
            <p:cNvPicPr/>
            <p:nvPr/>
          </p:nvPicPr>
          <p:blipFill>
            <a:blip r:embed="rId22" cstate="print"/>
            <a:stretch>
              <a:fillRect/>
            </a:stretch>
          </p:blipFill>
          <p:spPr>
            <a:xfrm>
              <a:off x="3945826" y="2249995"/>
              <a:ext cx="100679" cy="174021"/>
            </a:xfrm>
            <a:prstGeom prst="rect">
              <a:avLst/>
            </a:prstGeom>
          </p:spPr>
        </p:pic>
        <p:pic>
          <p:nvPicPr>
            <p:cNvPr id="38" name="object 38"/>
            <p:cNvPicPr/>
            <p:nvPr/>
          </p:nvPicPr>
          <p:blipFill>
            <a:blip r:embed="rId23" cstate="print"/>
            <a:stretch>
              <a:fillRect/>
            </a:stretch>
          </p:blipFill>
          <p:spPr>
            <a:xfrm>
              <a:off x="4070889" y="2225611"/>
              <a:ext cx="111347" cy="198405"/>
            </a:xfrm>
            <a:prstGeom prst="rect">
              <a:avLst/>
            </a:prstGeom>
          </p:spPr>
        </p:pic>
        <p:pic>
          <p:nvPicPr>
            <p:cNvPr id="39" name="object 39"/>
            <p:cNvPicPr/>
            <p:nvPr/>
          </p:nvPicPr>
          <p:blipFill>
            <a:blip r:embed="rId24" cstate="print"/>
            <a:stretch>
              <a:fillRect/>
            </a:stretch>
          </p:blipFill>
          <p:spPr>
            <a:xfrm>
              <a:off x="4205192" y="2280570"/>
              <a:ext cx="233362" cy="143446"/>
            </a:xfrm>
            <a:prstGeom prst="rect">
              <a:avLst/>
            </a:prstGeom>
          </p:spPr>
        </p:pic>
        <p:pic>
          <p:nvPicPr>
            <p:cNvPr id="40" name="object 40"/>
            <p:cNvPicPr/>
            <p:nvPr/>
          </p:nvPicPr>
          <p:blipFill>
            <a:blip r:embed="rId25" cstate="print"/>
            <a:stretch>
              <a:fillRect/>
            </a:stretch>
          </p:blipFill>
          <p:spPr>
            <a:xfrm>
              <a:off x="4459890" y="2291238"/>
              <a:ext cx="118967" cy="131254"/>
            </a:xfrm>
            <a:prstGeom prst="rect">
              <a:avLst/>
            </a:prstGeom>
          </p:spPr>
        </p:pic>
      </p:grpSp>
      <p:grpSp>
        <p:nvGrpSpPr>
          <p:cNvPr id="41" name="object 41"/>
          <p:cNvGrpSpPr/>
          <p:nvPr/>
        </p:nvGrpSpPr>
        <p:grpSpPr>
          <a:xfrm>
            <a:off x="5484106" y="2016804"/>
            <a:ext cx="816511" cy="238389"/>
            <a:chOff x="4671917" y="2224087"/>
            <a:chExt cx="900430" cy="262890"/>
          </a:xfrm>
        </p:grpSpPr>
        <p:pic>
          <p:nvPicPr>
            <p:cNvPr id="42" name="object 42"/>
            <p:cNvPicPr/>
            <p:nvPr/>
          </p:nvPicPr>
          <p:blipFill>
            <a:blip r:embed="rId26" cstate="print"/>
            <a:stretch>
              <a:fillRect/>
            </a:stretch>
          </p:blipFill>
          <p:spPr>
            <a:xfrm>
              <a:off x="4671917" y="2285142"/>
              <a:ext cx="106775" cy="201453"/>
            </a:xfrm>
            <a:prstGeom prst="rect">
              <a:avLst/>
            </a:prstGeom>
          </p:spPr>
        </p:pic>
        <p:sp>
          <p:nvSpPr>
            <p:cNvPr id="43" name="object 43"/>
            <p:cNvSpPr/>
            <p:nvPr/>
          </p:nvSpPr>
          <p:spPr>
            <a:xfrm>
              <a:off x="4809172" y="2224087"/>
              <a:ext cx="27940" cy="197485"/>
            </a:xfrm>
            <a:custGeom>
              <a:avLst/>
              <a:gdLst/>
              <a:ahLst/>
              <a:cxnLst/>
              <a:rect l="l" t="t" r="r" b="b"/>
              <a:pathLst>
                <a:path w="27939" h="197485">
                  <a:moveTo>
                    <a:pt x="19812" y="196881"/>
                  </a:moveTo>
                  <a:lnTo>
                    <a:pt x="4572" y="196881"/>
                  </a:lnTo>
                  <a:lnTo>
                    <a:pt x="0" y="193833"/>
                  </a:lnTo>
                  <a:lnTo>
                    <a:pt x="0" y="184689"/>
                  </a:lnTo>
                  <a:lnTo>
                    <a:pt x="238" y="176949"/>
                  </a:lnTo>
                  <a:lnTo>
                    <a:pt x="1285" y="155717"/>
                  </a:lnTo>
                  <a:lnTo>
                    <a:pt x="1524" y="141922"/>
                  </a:lnTo>
                  <a:lnTo>
                    <a:pt x="2405" y="128158"/>
                  </a:lnTo>
                  <a:lnTo>
                    <a:pt x="2857" y="116395"/>
                  </a:lnTo>
                  <a:lnTo>
                    <a:pt x="3048" y="54959"/>
                  </a:lnTo>
                  <a:lnTo>
                    <a:pt x="3929" y="43561"/>
                  </a:lnTo>
                  <a:lnTo>
                    <a:pt x="4381" y="32432"/>
                  </a:lnTo>
                  <a:lnTo>
                    <a:pt x="4572" y="4571"/>
                  </a:lnTo>
                  <a:lnTo>
                    <a:pt x="7620" y="0"/>
                  </a:lnTo>
                  <a:lnTo>
                    <a:pt x="24384" y="0"/>
                  </a:lnTo>
                  <a:lnTo>
                    <a:pt x="27432" y="4571"/>
                  </a:lnTo>
                  <a:lnTo>
                    <a:pt x="27432" y="54959"/>
                  </a:lnTo>
                  <a:lnTo>
                    <a:pt x="27193" y="66986"/>
                  </a:lnTo>
                  <a:lnTo>
                    <a:pt x="26146" y="88217"/>
                  </a:lnTo>
                  <a:lnTo>
                    <a:pt x="25908" y="97726"/>
                  </a:lnTo>
                  <a:lnTo>
                    <a:pt x="24384" y="157162"/>
                  </a:lnTo>
                  <a:lnTo>
                    <a:pt x="24384" y="186213"/>
                  </a:lnTo>
                  <a:lnTo>
                    <a:pt x="22860" y="193833"/>
                  </a:lnTo>
                  <a:lnTo>
                    <a:pt x="19812" y="196881"/>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44" name="object 44"/>
            <p:cNvPicPr/>
            <p:nvPr/>
          </p:nvPicPr>
          <p:blipFill>
            <a:blip r:embed="rId27" cstate="print"/>
            <a:stretch>
              <a:fillRect/>
            </a:stretch>
          </p:blipFill>
          <p:spPr>
            <a:xfrm>
              <a:off x="4862528" y="2249995"/>
              <a:ext cx="478996" cy="174021"/>
            </a:xfrm>
            <a:prstGeom prst="rect">
              <a:avLst/>
            </a:prstGeom>
          </p:spPr>
        </p:pic>
        <p:pic>
          <p:nvPicPr>
            <p:cNvPr id="45" name="object 45"/>
            <p:cNvPicPr/>
            <p:nvPr/>
          </p:nvPicPr>
          <p:blipFill>
            <a:blip r:embed="rId28" cstate="print"/>
            <a:stretch>
              <a:fillRect/>
            </a:stretch>
          </p:blipFill>
          <p:spPr>
            <a:xfrm>
              <a:off x="5362860" y="2280570"/>
              <a:ext cx="208978" cy="143446"/>
            </a:xfrm>
            <a:prstGeom prst="rect">
              <a:avLst/>
            </a:prstGeom>
          </p:spPr>
        </p:pic>
      </p:grpSp>
      <p:grpSp>
        <p:nvGrpSpPr>
          <p:cNvPr id="46" name="object 46"/>
          <p:cNvGrpSpPr/>
          <p:nvPr/>
        </p:nvGrpSpPr>
        <p:grpSpPr>
          <a:xfrm>
            <a:off x="6398275" y="2029242"/>
            <a:ext cx="150864" cy="170442"/>
            <a:chOff x="5680042" y="2237803"/>
            <a:chExt cx="166370" cy="187960"/>
          </a:xfrm>
        </p:grpSpPr>
        <p:sp>
          <p:nvSpPr>
            <p:cNvPr id="47" name="object 47"/>
            <p:cNvSpPr/>
            <p:nvPr/>
          </p:nvSpPr>
          <p:spPr>
            <a:xfrm>
              <a:off x="5680042" y="2237803"/>
              <a:ext cx="32384" cy="179070"/>
            </a:xfrm>
            <a:custGeom>
              <a:avLst/>
              <a:gdLst/>
              <a:ahLst/>
              <a:cxnLst/>
              <a:rect l="l" t="t" r="r" b="b"/>
              <a:pathLst>
                <a:path w="32385" h="179069">
                  <a:moveTo>
                    <a:pt x="21431" y="27527"/>
                  </a:moveTo>
                  <a:lnTo>
                    <a:pt x="13811" y="27527"/>
                  </a:lnTo>
                  <a:lnTo>
                    <a:pt x="10763" y="26003"/>
                  </a:lnTo>
                  <a:lnTo>
                    <a:pt x="4667" y="19907"/>
                  </a:lnTo>
                  <a:lnTo>
                    <a:pt x="3143" y="16764"/>
                  </a:lnTo>
                  <a:lnTo>
                    <a:pt x="3143" y="9144"/>
                  </a:lnTo>
                  <a:lnTo>
                    <a:pt x="4667" y="6096"/>
                  </a:lnTo>
                  <a:lnTo>
                    <a:pt x="7715" y="3048"/>
                  </a:lnTo>
                  <a:lnTo>
                    <a:pt x="13811" y="0"/>
                  </a:lnTo>
                  <a:lnTo>
                    <a:pt x="21431" y="0"/>
                  </a:lnTo>
                  <a:lnTo>
                    <a:pt x="27527" y="3048"/>
                  </a:lnTo>
                  <a:lnTo>
                    <a:pt x="30575" y="6096"/>
                  </a:lnTo>
                  <a:lnTo>
                    <a:pt x="32099" y="9144"/>
                  </a:lnTo>
                  <a:lnTo>
                    <a:pt x="32099" y="16764"/>
                  </a:lnTo>
                  <a:lnTo>
                    <a:pt x="30575" y="19907"/>
                  </a:lnTo>
                  <a:lnTo>
                    <a:pt x="24479" y="26003"/>
                  </a:lnTo>
                  <a:lnTo>
                    <a:pt x="21431" y="27527"/>
                  </a:lnTo>
                  <a:close/>
                </a:path>
                <a:path w="32385" h="179069">
                  <a:moveTo>
                    <a:pt x="18383" y="178593"/>
                  </a:moveTo>
                  <a:lnTo>
                    <a:pt x="6191" y="178593"/>
                  </a:lnTo>
                  <a:lnTo>
                    <a:pt x="3143" y="175545"/>
                  </a:lnTo>
                  <a:lnTo>
                    <a:pt x="1524" y="174021"/>
                  </a:lnTo>
                  <a:lnTo>
                    <a:pt x="0" y="170973"/>
                  </a:lnTo>
                  <a:lnTo>
                    <a:pt x="0" y="96202"/>
                  </a:lnTo>
                  <a:lnTo>
                    <a:pt x="881" y="88472"/>
                  </a:lnTo>
                  <a:lnTo>
                    <a:pt x="1333" y="81295"/>
                  </a:lnTo>
                  <a:lnTo>
                    <a:pt x="1500" y="74690"/>
                  </a:lnTo>
                  <a:lnTo>
                    <a:pt x="1524" y="64103"/>
                  </a:lnTo>
                  <a:lnTo>
                    <a:pt x="3143" y="61055"/>
                  </a:lnTo>
                  <a:lnTo>
                    <a:pt x="4667" y="59531"/>
                  </a:lnTo>
                  <a:lnTo>
                    <a:pt x="10763" y="56483"/>
                  </a:lnTo>
                  <a:lnTo>
                    <a:pt x="16859" y="56483"/>
                  </a:lnTo>
                  <a:lnTo>
                    <a:pt x="19907" y="58007"/>
                  </a:lnTo>
                  <a:lnTo>
                    <a:pt x="21431" y="59531"/>
                  </a:lnTo>
                  <a:lnTo>
                    <a:pt x="24479" y="61055"/>
                  </a:lnTo>
                  <a:lnTo>
                    <a:pt x="26003" y="64103"/>
                  </a:lnTo>
                  <a:lnTo>
                    <a:pt x="26003" y="68675"/>
                  </a:lnTo>
                  <a:lnTo>
                    <a:pt x="25765" y="74690"/>
                  </a:lnTo>
                  <a:lnTo>
                    <a:pt x="25241" y="81295"/>
                  </a:lnTo>
                  <a:lnTo>
                    <a:pt x="24717" y="88472"/>
                  </a:lnTo>
                  <a:lnTo>
                    <a:pt x="24479" y="96202"/>
                  </a:lnTo>
                  <a:lnTo>
                    <a:pt x="23598" y="104132"/>
                  </a:lnTo>
                  <a:lnTo>
                    <a:pt x="23145" y="111633"/>
                  </a:lnTo>
                  <a:lnTo>
                    <a:pt x="22979" y="118276"/>
                  </a:lnTo>
                  <a:lnTo>
                    <a:pt x="22955" y="174021"/>
                  </a:lnTo>
                  <a:lnTo>
                    <a:pt x="19907" y="175545"/>
                  </a:lnTo>
                  <a:lnTo>
                    <a:pt x="18383" y="178593"/>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48" name="object 48"/>
            <p:cNvPicPr/>
            <p:nvPr/>
          </p:nvPicPr>
          <p:blipFill>
            <a:blip r:embed="rId29" cstate="print"/>
            <a:stretch>
              <a:fillRect/>
            </a:stretch>
          </p:blipFill>
          <p:spPr>
            <a:xfrm>
              <a:off x="5741098" y="2285142"/>
              <a:ext cx="105251" cy="140398"/>
            </a:xfrm>
            <a:prstGeom prst="rect">
              <a:avLst/>
            </a:prstGeom>
          </p:spPr>
        </p:pic>
      </p:grpSp>
      <p:grpSp>
        <p:nvGrpSpPr>
          <p:cNvPr id="49" name="object 49"/>
          <p:cNvGrpSpPr/>
          <p:nvPr/>
        </p:nvGrpSpPr>
        <p:grpSpPr>
          <a:xfrm>
            <a:off x="6638997" y="2020950"/>
            <a:ext cx="625339" cy="232631"/>
            <a:chOff x="5945505" y="2228659"/>
            <a:chExt cx="689610" cy="256540"/>
          </a:xfrm>
        </p:grpSpPr>
        <p:pic>
          <p:nvPicPr>
            <p:cNvPr id="50" name="object 50"/>
            <p:cNvPicPr/>
            <p:nvPr/>
          </p:nvPicPr>
          <p:blipFill>
            <a:blip r:embed="rId30" cstate="print"/>
            <a:stretch>
              <a:fillRect/>
            </a:stretch>
          </p:blipFill>
          <p:spPr>
            <a:xfrm>
              <a:off x="5945505" y="2228659"/>
              <a:ext cx="115919" cy="192309"/>
            </a:xfrm>
            <a:prstGeom prst="rect">
              <a:avLst/>
            </a:prstGeom>
          </p:spPr>
        </p:pic>
        <p:sp>
          <p:nvSpPr>
            <p:cNvPr id="51" name="object 51"/>
            <p:cNvSpPr/>
            <p:nvPr/>
          </p:nvSpPr>
          <p:spPr>
            <a:xfrm>
              <a:off x="6094952" y="2237803"/>
              <a:ext cx="32384" cy="179070"/>
            </a:xfrm>
            <a:custGeom>
              <a:avLst/>
              <a:gdLst/>
              <a:ahLst/>
              <a:cxnLst/>
              <a:rect l="l" t="t" r="r" b="b"/>
              <a:pathLst>
                <a:path w="32385" h="179069">
                  <a:moveTo>
                    <a:pt x="21336" y="27527"/>
                  </a:moveTo>
                  <a:lnTo>
                    <a:pt x="13716" y="27527"/>
                  </a:lnTo>
                  <a:lnTo>
                    <a:pt x="10668" y="26003"/>
                  </a:lnTo>
                  <a:lnTo>
                    <a:pt x="7620" y="22955"/>
                  </a:lnTo>
                  <a:lnTo>
                    <a:pt x="6096" y="19907"/>
                  </a:lnTo>
                  <a:lnTo>
                    <a:pt x="4572" y="16764"/>
                  </a:lnTo>
                  <a:lnTo>
                    <a:pt x="4572" y="9144"/>
                  </a:lnTo>
                  <a:lnTo>
                    <a:pt x="7620" y="3048"/>
                  </a:lnTo>
                  <a:lnTo>
                    <a:pt x="13716" y="0"/>
                  </a:lnTo>
                  <a:lnTo>
                    <a:pt x="21336" y="0"/>
                  </a:lnTo>
                  <a:lnTo>
                    <a:pt x="25908" y="1524"/>
                  </a:lnTo>
                  <a:lnTo>
                    <a:pt x="30480" y="6096"/>
                  </a:lnTo>
                  <a:lnTo>
                    <a:pt x="32004" y="9144"/>
                  </a:lnTo>
                  <a:lnTo>
                    <a:pt x="32004" y="16764"/>
                  </a:lnTo>
                  <a:lnTo>
                    <a:pt x="30480" y="19907"/>
                  </a:lnTo>
                  <a:lnTo>
                    <a:pt x="27432" y="22955"/>
                  </a:lnTo>
                  <a:lnTo>
                    <a:pt x="25908" y="26003"/>
                  </a:lnTo>
                  <a:lnTo>
                    <a:pt x="21336" y="27527"/>
                  </a:lnTo>
                  <a:close/>
                </a:path>
                <a:path w="32385" h="179069">
                  <a:moveTo>
                    <a:pt x="18288" y="178593"/>
                  </a:moveTo>
                  <a:lnTo>
                    <a:pt x="6096" y="178593"/>
                  </a:lnTo>
                  <a:lnTo>
                    <a:pt x="4572" y="175545"/>
                  </a:lnTo>
                  <a:lnTo>
                    <a:pt x="1524" y="174021"/>
                  </a:lnTo>
                  <a:lnTo>
                    <a:pt x="1524" y="155733"/>
                  </a:lnTo>
                  <a:lnTo>
                    <a:pt x="0" y="146589"/>
                  </a:lnTo>
                  <a:lnTo>
                    <a:pt x="23" y="118276"/>
                  </a:lnTo>
                  <a:lnTo>
                    <a:pt x="190" y="111633"/>
                  </a:lnTo>
                  <a:lnTo>
                    <a:pt x="642" y="104132"/>
                  </a:lnTo>
                  <a:lnTo>
                    <a:pt x="1524" y="96202"/>
                  </a:lnTo>
                  <a:lnTo>
                    <a:pt x="1762" y="88472"/>
                  </a:lnTo>
                  <a:lnTo>
                    <a:pt x="2286" y="81295"/>
                  </a:lnTo>
                  <a:lnTo>
                    <a:pt x="2809" y="74690"/>
                  </a:lnTo>
                  <a:lnTo>
                    <a:pt x="3048" y="68675"/>
                  </a:lnTo>
                  <a:lnTo>
                    <a:pt x="3048" y="61055"/>
                  </a:lnTo>
                  <a:lnTo>
                    <a:pt x="6096" y="59531"/>
                  </a:lnTo>
                  <a:lnTo>
                    <a:pt x="7620" y="58007"/>
                  </a:lnTo>
                  <a:lnTo>
                    <a:pt x="10668" y="56483"/>
                  </a:lnTo>
                  <a:lnTo>
                    <a:pt x="18288" y="56483"/>
                  </a:lnTo>
                  <a:lnTo>
                    <a:pt x="19812" y="58007"/>
                  </a:lnTo>
                  <a:lnTo>
                    <a:pt x="22860" y="59531"/>
                  </a:lnTo>
                  <a:lnTo>
                    <a:pt x="24384" y="61055"/>
                  </a:lnTo>
                  <a:lnTo>
                    <a:pt x="25908" y="64103"/>
                  </a:lnTo>
                  <a:lnTo>
                    <a:pt x="25884" y="74690"/>
                  </a:lnTo>
                  <a:lnTo>
                    <a:pt x="25717" y="81295"/>
                  </a:lnTo>
                  <a:lnTo>
                    <a:pt x="25265" y="88472"/>
                  </a:lnTo>
                  <a:lnTo>
                    <a:pt x="24384" y="96202"/>
                  </a:lnTo>
                  <a:lnTo>
                    <a:pt x="24145" y="104132"/>
                  </a:lnTo>
                  <a:lnTo>
                    <a:pt x="23622" y="111633"/>
                  </a:lnTo>
                  <a:lnTo>
                    <a:pt x="23098" y="118276"/>
                  </a:lnTo>
                  <a:lnTo>
                    <a:pt x="22860" y="123634"/>
                  </a:lnTo>
                  <a:lnTo>
                    <a:pt x="22860" y="129730"/>
                  </a:lnTo>
                  <a:lnTo>
                    <a:pt x="24384" y="135826"/>
                  </a:lnTo>
                  <a:lnTo>
                    <a:pt x="24384" y="170973"/>
                  </a:lnTo>
                  <a:lnTo>
                    <a:pt x="22860" y="174021"/>
                  </a:lnTo>
                  <a:lnTo>
                    <a:pt x="18288" y="178593"/>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52" name="object 52"/>
            <p:cNvPicPr/>
            <p:nvPr/>
          </p:nvPicPr>
          <p:blipFill>
            <a:blip r:embed="rId31" cstate="print"/>
            <a:stretch>
              <a:fillRect/>
            </a:stretch>
          </p:blipFill>
          <p:spPr>
            <a:xfrm>
              <a:off x="6157531" y="2285142"/>
              <a:ext cx="233363" cy="140398"/>
            </a:xfrm>
            <a:prstGeom prst="rect">
              <a:avLst/>
            </a:prstGeom>
          </p:spPr>
        </p:pic>
        <p:pic>
          <p:nvPicPr>
            <p:cNvPr id="53" name="object 53"/>
            <p:cNvPicPr/>
            <p:nvPr/>
          </p:nvPicPr>
          <p:blipFill>
            <a:blip r:embed="rId32" cstate="print"/>
            <a:stretch>
              <a:fillRect/>
            </a:stretch>
          </p:blipFill>
          <p:spPr>
            <a:xfrm>
              <a:off x="6412229" y="2289714"/>
              <a:ext cx="222694" cy="195357"/>
            </a:xfrm>
            <a:prstGeom prst="rect">
              <a:avLst/>
            </a:prstGeom>
          </p:spPr>
        </p:pic>
      </p:grpSp>
      <p:sp>
        <p:nvSpPr>
          <p:cNvPr id="54" name="object 54"/>
          <p:cNvSpPr/>
          <p:nvPr/>
        </p:nvSpPr>
        <p:spPr>
          <a:xfrm>
            <a:off x="2098206" y="2560693"/>
            <a:ext cx="55854" cy="55854"/>
          </a:xfrm>
          <a:custGeom>
            <a:avLst/>
            <a:gdLst/>
            <a:ahLst/>
            <a:cxnLst/>
            <a:rect l="l" t="t" r="r" b="b"/>
            <a:pathLst>
              <a:path w="61594" h="61594">
                <a:moveTo>
                  <a:pt x="38195" y="61055"/>
                </a:moveTo>
                <a:lnTo>
                  <a:pt x="21336" y="61055"/>
                </a:lnTo>
                <a:lnTo>
                  <a:pt x="15240" y="58007"/>
                </a:lnTo>
                <a:lnTo>
                  <a:pt x="3048" y="45815"/>
                </a:lnTo>
                <a:lnTo>
                  <a:pt x="0" y="38195"/>
                </a:lnTo>
                <a:lnTo>
                  <a:pt x="0" y="30575"/>
                </a:lnTo>
                <a:lnTo>
                  <a:pt x="0" y="21431"/>
                </a:lnTo>
                <a:lnTo>
                  <a:pt x="3048" y="15335"/>
                </a:lnTo>
                <a:lnTo>
                  <a:pt x="15240" y="3048"/>
                </a:lnTo>
                <a:lnTo>
                  <a:pt x="21336" y="0"/>
                </a:lnTo>
                <a:lnTo>
                  <a:pt x="38195" y="0"/>
                </a:lnTo>
                <a:lnTo>
                  <a:pt x="45815" y="3048"/>
                </a:lnTo>
                <a:lnTo>
                  <a:pt x="58007" y="15335"/>
                </a:lnTo>
                <a:lnTo>
                  <a:pt x="61055" y="21431"/>
                </a:lnTo>
                <a:lnTo>
                  <a:pt x="61055" y="38195"/>
                </a:lnTo>
                <a:lnTo>
                  <a:pt x="58007" y="45815"/>
                </a:lnTo>
                <a:lnTo>
                  <a:pt x="45815" y="58007"/>
                </a:lnTo>
                <a:lnTo>
                  <a:pt x="38195" y="61055"/>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nvGrpSpPr>
          <p:cNvPr id="55" name="object 55"/>
          <p:cNvGrpSpPr/>
          <p:nvPr/>
        </p:nvGrpSpPr>
        <p:grpSpPr>
          <a:xfrm>
            <a:off x="6232353" y="2503947"/>
            <a:ext cx="152592" cy="170442"/>
            <a:chOff x="5497067" y="2761297"/>
            <a:chExt cx="168275" cy="187960"/>
          </a:xfrm>
        </p:grpSpPr>
        <p:sp>
          <p:nvSpPr>
            <p:cNvPr id="56" name="object 56"/>
            <p:cNvSpPr/>
            <p:nvPr/>
          </p:nvSpPr>
          <p:spPr>
            <a:xfrm>
              <a:off x="5497067" y="2761297"/>
              <a:ext cx="32384" cy="179070"/>
            </a:xfrm>
            <a:custGeom>
              <a:avLst/>
              <a:gdLst/>
              <a:ahLst/>
              <a:cxnLst/>
              <a:rect l="l" t="t" r="r" b="b"/>
              <a:pathLst>
                <a:path w="32385" h="179069">
                  <a:moveTo>
                    <a:pt x="21336" y="27527"/>
                  </a:moveTo>
                  <a:lnTo>
                    <a:pt x="13716" y="27527"/>
                  </a:lnTo>
                  <a:lnTo>
                    <a:pt x="10668" y="26003"/>
                  </a:lnTo>
                  <a:lnTo>
                    <a:pt x="7620" y="22955"/>
                  </a:lnTo>
                  <a:lnTo>
                    <a:pt x="4572" y="16859"/>
                  </a:lnTo>
                  <a:lnTo>
                    <a:pt x="4572" y="9239"/>
                  </a:lnTo>
                  <a:lnTo>
                    <a:pt x="7620" y="3143"/>
                  </a:lnTo>
                  <a:lnTo>
                    <a:pt x="10668" y="0"/>
                  </a:lnTo>
                  <a:lnTo>
                    <a:pt x="25908" y="0"/>
                  </a:lnTo>
                  <a:lnTo>
                    <a:pt x="27432" y="3143"/>
                  </a:lnTo>
                  <a:lnTo>
                    <a:pt x="30480" y="6191"/>
                  </a:lnTo>
                  <a:lnTo>
                    <a:pt x="32004" y="9239"/>
                  </a:lnTo>
                  <a:lnTo>
                    <a:pt x="32004" y="16859"/>
                  </a:lnTo>
                  <a:lnTo>
                    <a:pt x="30480" y="19907"/>
                  </a:lnTo>
                  <a:lnTo>
                    <a:pt x="27432" y="22955"/>
                  </a:lnTo>
                  <a:lnTo>
                    <a:pt x="25908" y="26003"/>
                  </a:lnTo>
                  <a:lnTo>
                    <a:pt x="21336" y="27527"/>
                  </a:lnTo>
                  <a:close/>
                </a:path>
                <a:path w="32385" h="179069">
                  <a:moveTo>
                    <a:pt x="18288" y="178593"/>
                  </a:moveTo>
                  <a:lnTo>
                    <a:pt x="6096" y="178593"/>
                  </a:lnTo>
                  <a:lnTo>
                    <a:pt x="4572" y="175545"/>
                  </a:lnTo>
                  <a:lnTo>
                    <a:pt x="1524" y="174021"/>
                  </a:lnTo>
                  <a:lnTo>
                    <a:pt x="1524" y="161829"/>
                  </a:lnTo>
                  <a:lnTo>
                    <a:pt x="0" y="155733"/>
                  </a:lnTo>
                  <a:lnTo>
                    <a:pt x="23" y="117633"/>
                  </a:lnTo>
                  <a:lnTo>
                    <a:pt x="190" y="111061"/>
                  </a:lnTo>
                  <a:lnTo>
                    <a:pt x="642" y="103917"/>
                  </a:lnTo>
                  <a:lnTo>
                    <a:pt x="1524" y="96202"/>
                  </a:lnTo>
                  <a:lnTo>
                    <a:pt x="1762" y="88487"/>
                  </a:lnTo>
                  <a:lnTo>
                    <a:pt x="2286" y="81343"/>
                  </a:lnTo>
                  <a:lnTo>
                    <a:pt x="2809" y="74771"/>
                  </a:lnTo>
                  <a:lnTo>
                    <a:pt x="3048" y="68770"/>
                  </a:lnTo>
                  <a:lnTo>
                    <a:pt x="3048" y="61055"/>
                  </a:lnTo>
                  <a:lnTo>
                    <a:pt x="6096" y="59531"/>
                  </a:lnTo>
                  <a:lnTo>
                    <a:pt x="7620" y="56483"/>
                  </a:lnTo>
                  <a:lnTo>
                    <a:pt x="19812" y="56483"/>
                  </a:lnTo>
                  <a:lnTo>
                    <a:pt x="24384" y="61055"/>
                  </a:lnTo>
                  <a:lnTo>
                    <a:pt x="25908" y="64103"/>
                  </a:lnTo>
                  <a:lnTo>
                    <a:pt x="25884" y="74771"/>
                  </a:lnTo>
                  <a:lnTo>
                    <a:pt x="25717" y="81343"/>
                  </a:lnTo>
                  <a:lnTo>
                    <a:pt x="25265" y="88487"/>
                  </a:lnTo>
                  <a:lnTo>
                    <a:pt x="24384" y="96202"/>
                  </a:lnTo>
                  <a:lnTo>
                    <a:pt x="24145" y="103917"/>
                  </a:lnTo>
                  <a:lnTo>
                    <a:pt x="23622" y="111061"/>
                  </a:lnTo>
                  <a:lnTo>
                    <a:pt x="23098" y="117633"/>
                  </a:lnTo>
                  <a:lnTo>
                    <a:pt x="22860" y="123634"/>
                  </a:lnTo>
                  <a:lnTo>
                    <a:pt x="22860" y="135921"/>
                  </a:lnTo>
                  <a:lnTo>
                    <a:pt x="24384" y="145065"/>
                  </a:lnTo>
                  <a:lnTo>
                    <a:pt x="24384" y="170973"/>
                  </a:lnTo>
                  <a:lnTo>
                    <a:pt x="22860" y="174021"/>
                  </a:lnTo>
                  <a:lnTo>
                    <a:pt x="18288" y="178593"/>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57" name="object 57"/>
            <p:cNvPicPr/>
            <p:nvPr/>
          </p:nvPicPr>
          <p:blipFill>
            <a:blip r:embed="rId33" cstate="print"/>
            <a:stretch>
              <a:fillRect/>
            </a:stretch>
          </p:blipFill>
          <p:spPr>
            <a:xfrm>
              <a:off x="5559552" y="2808636"/>
              <a:ext cx="105251" cy="140398"/>
            </a:xfrm>
            <a:prstGeom prst="rect">
              <a:avLst/>
            </a:prstGeom>
          </p:spPr>
        </p:pic>
      </p:grpSp>
      <p:pic>
        <p:nvPicPr>
          <p:cNvPr id="58" name="object 58"/>
          <p:cNvPicPr/>
          <p:nvPr/>
        </p:nvPicPr>
        <p:blipFill>
          <a:blip r:embed="rId34" cstate="print"/>
          <a:stretch>
            <a:fillRect/>
          </a:stretch>
        </p:blipFill>
        <p:spPr>
          <a:xfrm>
            <a:off x="6463325" y="2552402"/>
            <a:ext cx="103723" cy="120403"/>
          </a:xfrm>
          <a:prstGeom prst="rect">
            <a:avLst/>
          </a:prstGeom>
        </p:spPr>
      </p:pic>
      <p:grpSp>
        <p:nvGrpSpPr>
          <p:cNvPr id="59" name="object 59"/>
          <p:cNvGrpSpPr/>
          <p:nvPr/>
        </p:nvGrpSpPr>
        <p:grpSpPr>
          <a:xfrm>
            <a:off x="6650052" y="2541346"/>
            <a:ext cx="499811" cy="162381"/>
            <a:chOff x="5957696" y="2802540"/>
            <a:chExt cx="551180" cy="179070"/>
          </a:xfrm>
        </p:grpSpPr>
        <p:pic>
          <p:nvPicPr>
            <p:cNvPr id="60" name="object 60"/>
            <p:cNvPicPr/>
            <p:nvPr/>
          </p:nvPicPr>
          <p:blipFill>
            <a:blip r:embed="rId35" cstate="print"/>
            <a:stretch>
              <a:fillRect/>
            </a:stretch>
          </p:blipFill>
          <p:spPr>
            <a:xfrm>
              <a:off x="5957696" y="2802540"/>
              <a:ext cx="346233" cy="144970"/>
            </a:xfrm>
            <a:prstGeom prst="rect">
              <a:avLst/>
            </a:prstGeom>
          </p:spPr>
        </p:pic>
        <p:pic>
          <p:nvPicPr>
            <p:cNvPr id="61" name="object 61"/>
            <p:cNvPicPr/>
            <p:nvPr/>
          </p:nvPicPr>
          <p:blipFill>
            <a:blip r:embed="rId36" cstate="print"/>
            <a:stretch>
              <a:fillRect/>
            </a:stretch>
          </p:blipFill>
          <p:spPr>
            <a:xfrm>
              <a:off x="6325266" y="2814732"/>
              <a:ext cx="118967" cy="131254"/>
            </a:xfrm>
            <a:prstGeom prst="rect">
              <a:avLst/>
            </a:prstGeom>
          </p:spPr>
        </p:pic>
        <p:sp>
          <p:nvSpPr>
            <p:cNvPr id="62" name="object 62"/>
            <p:cNvSpPr/>
            <p:nvPr/>
          </p:nvSpPr>
          <p:spPr>
            <a:xfrm>
              <a:off x="6473189" y="2923127"/>
              <a:ext cx="35560" cy="58419"/>
            </a:xfrm>
            <a:custGeom>
              <a:avLst/>
              <a:gdLst/>
              <a:ahLst/>
              <a:cxnLst/>
              <a:rect l="l" t="t" r="r" b="b"/>
              <a:pathLst>
                <a:path w="35559" h="58419">
                  <a:moveTo>
                    <a:pt x="13811" y="58007"/>
                  </a:moveTo>
                  <a:lnTo>
                    <a:pt x="9144" y="58007"/>
                  </a:lnTo>
                  <a:lnTo>
                    <a:pt x="7620" y="58007"/>
                  </a:lnTo>
                  <a:lnTo>
                    <a:pt x="4572" y="56483"/>
                  </a:lnTo>
                  <a:lnTo>
                    <a:pt x="0" y="51911"/>
                  </a:lnTo>
                  <a:lnTo>
                    <a:pt x="0" y="44291"/>
                  </a:lnTo>
                  <a:lnTo>
                    <a:pt x="1524" y="38195"/>
                  </a:lnTo>
                  <a:lnTo>
                    <a:pt x="6096" y="25907"/>
                  </a:lnTo>
                  <a:lnTo>
                    <a:pt x="10668" y="16763"/>
                  </a:lnTo>
                  <a:lnTo>
                    <a:pt x="13811" y="9143"/>
                  </a:lnTo>
                  <a:lnTo>
                    <a:pt x="16859" y="6095"/>
                  </a:lnTo>
                  <a:lnTo>
                    <a:pt x="18383" y="1523"/>
                  </a:lnTo>
                  <a:lnTo>
                    <a:pt x="21431" y="0"/>
                  </a:lnTo>
                  <a:lnTo>
                    <a:pt x="27527" y="0"/>
                  </a:lnTo>
                  <a:lnTo>
                    <a:pt x="30575" y="1523"/>
                  </a:lnTo>
                  <a:lnTo>
                    <a:pt x="32099" y="3047"/>
                  </a:lnTo>
                  <a:lnTo>
                    <a:pt x="35147" y="4571"/>
                  </a:lnTo>
                  <a:lnTo>
                    <a:pt x="35147" y="10667"/>
                  </a:lnTo>
                  <a:lnTo>
                    <a:pt x="34242" y="14098"/>
                  </a:lnTo>
                  <a:lnTo>
                    <a:pt x="31337" y="22109"/>
                  </a:lnTo>
                  <a:lnTo>
                    <a:pt x="26146" y="34711"/>
                  </a:lnTo>
                  <a:lnTo>
                    <a:pt x="18383" y="51911"/>
                  </a:lnTo>
                  <a:lnTo>
                    <a:pt x="16859" y="56483"/>
                  </a:lnTo>
                  <a:lnTo>
                    <a:pt x="13811" y="58007"/>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sp>
        <p:nvSpPr>
          <p:cNvPr id="63" name="object 63"/>
          <p:cNvSpPr/>
          <p:nvPr/>
        </p:nvSpPr>
        <p:spPr>
          <a:xfrm>
            <a:off x="2098206" y="3036780"/>
            <a:ext cx="55854" cy="55854"/>
          </a:xfrm>
          <a:custGeom>
            <a:avLst/>
            <a:gdLst/>
            <a:ahLst/>
            <a:cxnLst/>
            <a:rect l="l" t="t" r="r" b="b"/>
            <a:pathLst>
              <a:path w="61594" h="61595">
                <a:moveTo>
                  <a:pt x="38195" y="61055"/>
                </a:moveTo>
                <a:lnTo>
                  <a:pt x="21336" y="61055"/>
                </a:lnTo>
                <a:lnTo>
                  <a:pt x="15240" y="58007"/>
                </a:lnTo>
                <a:lnTo>
                  <a:pt x="3048" y="45815"/>
                </a:lnTo>
                <a:lnTo>
                  <a:pt x="0" y="38195"/>
                </a:lnTo>
                <a:lnTo>
                  <a:pt x="0" y="30575"/>
                </a:lnTo>
                <a:lnTo>
                  <a:pt x="0" y="21431"/>
                </a:lnTo>
                <a:lnTo>
                  <a:pt x="3048" y="15240"/>
                </a:lnTo>
                <a:lnTo>
                  <a:pt x="15240" y="3048"/>
                </a:lnTo>
                <a:lnTo>
                  <a:pt x="21336" y="0"/>
                </a:lnTo>
                <a:lnTo>
                  <a:pt x="38195" y="0"/>
                </a:lnTo>
                <a:lnTo>
                  <a:pt x="45815" y="3048"/>
                </a:lnTo>
                <a:lnTo>
                  <a:pt x="58007" y="15240"/>
                </a:lnTo>
                <a:lnTo>
                  <a:pt x="61055" y="21431"/>
                </a:lnTo>
                <a:lnTo>
                  <a:pt x="61055" y="38195"/>
                </a:lnTo>
                <a:lnTo>
                  <a:pt x="58007" y="45815"/>
                </a:lnTo>
                <a:lnTo>
                  <a:pt x="45815" y="58007"/>
                </a:lnTo>
                <a:lnTo>
                  <a:pt x="38195" y="61055"/>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nvGrpSpPr>
          <p:cNvPr id="64" name="object 64"/>
          <p:cNvGrpSpPr/>
          <p:nvPr/>
        </p:nvGrpSpPr>
        <p:grpSpPr>
          <a:xfrm>
            <a:off x="2279416" y="2491510"/>
            <a:ext cx="4557605" cy="1071598"/>
            <a:chOff x="1137856" y="2747581"/>
            <a:chExt cx="5026025" cy="1181735"/>
          </a:xfrm>
        </p:grpSpPr>
        <p:pic>
          <p:nvPicPr>
            <p:cNvPr id="65" name="object 65"/>
            <p:cNvPicPr/>
            <p:nvPr/>
          </p:nvPicPr>
          <p:blipFill>
            <a:blip r:embed="rId37" cstate="print"/>
            <a:stretch>
              <a:fillRect/>
            </a:stretch>
          </p:blipFill>
          <p:spPr>
            <a:xfrm>
              <a:off x="1215675" y="3287934"/>
              <a:ext cx="144875" cy="180117"/>
            </a:xfrm>
            <a:prstGeom prst="rect">
              <a:avLst/>
            </a:prstGeom>
          </p:spPr>
        </p:pic>
        <p:pic>
          <p:nvPicPr>
            <p:cNvPr id="66" name="object 66"/>
            <p:cNvPicPr/>
            <p:nvPr/>
          </p:nvPicPr>
          <p:blipFill>
            <a:blip r:embed="rId38" cstate="print"/>
            <a:stretch>
              <a:fillRect/>
            </a:stretch>
          </p:blipFill>
          <p:spPr>
            <a:xfrm>
              <a:off x="1137856" y="2747581"/>
              <a:ext cx="4555998" cy="1181385"/>
            </a:xfrm>
            <a:prstGeom prst="rect">
              <a:avLst/>
            </a:prstGeom>
          </p:spPr>
        </p:pic>
        <p:pic>
          <p:nvPicPr>
            <p:cNvPr id="67" name="object 67"/>
            <p:cNvPicPr/>
            <p:nvPr/>
          </p:nvPicPr>
          <p:blipFill>
            <a:blip r:embed="rId39" cstate="print"/>
            <a:stretch>
              <a:fillRect/>
            </a:stretch>
          </p:blipFill>
          <p:spPr>
            <a:xfrm>
              <a:off x="5579459" y="3339845"/>
              <a:ext cx="150971" cy="134302"/>
            </a:xfrm>
            <a:prstGeom prst="rect">
              <a:avLst/>
            </a:prstGeom>
          </p:spPr>
        </p:pic>
        <p:sp>
          <p:nvSpPr>
            <p:cNvPr id="68" name="object 68"/>
            <p:cNvSpPr/>
            <p:nvPr/>
          </p:nvSpPr>
          <p:spPr>
            <a:xfrm>
              <a:off x="5759386" y="3286410"/>
              <a:ext cx="32384" cy="179070"/>
            </a:xfrm>
            <a:custGeom>
              <a:avLst/>
              <a:gdLst/>
              <a:ahLst/>
              <a:cxnLst/>
              <a:rect l="l" t="t" r="r" b="b"/>
              <a:pathLst>
                <a:path w="32385" h="179070">
                  <a:moveTo>
                    <a:pt x="21336" y="27432"/>
                  </a:moveTo>
                  <a:lnTo>
                    <a:pt x="13716" y="27432"/>
                  </a:lnTo>
                  <a:lnTo>
                    <a:pt x="10668" y="25908"/>
                  </a:lnTo>
                  <a:lnTo>
                    <a:pt x="4572" y="19812"/>
                  </a:lnTo>
                  <a:lnTo>
                    <a:pt x="3048" y="16764"/>
                  </a:lnTo>
                  <a:lnTo>
                    <a:pt x="3048" y="9144"/>
                  </a:lnTo>
                  <a:lnTo>
                    <a:pt x="4572" y="6096"/>
                  </a:lnTo>
                  <a:lnTo>
                    <a:pt x="10668" y="0"/>
                  </a:lnTo>
                  <a:lnTo>
                    <a:pt x="24384" y="0"/>
                  </a:lnTo>
                  <a:lnTo>
                    <a:pt x="30480" y="6096"/>
                  </a:lnTo>
                  <a:lnTo>
                    <a:pt x="32004" y="9144"/>
                  </a:lnTo>
                  <a:lnTo>
                    <a:pt x="32004" y="16764"/>
                  </a:lnTo>
                  <a:lnTo>
                    <a:pt x="30480" y="19812"/>
                  </a:lnTo>
                  <a:lnTo>
                    <a:pt x="24384" y="25908"/>
                  </a:lnTo>
                  <a:lnTo>
                    <a:pt x="21336" y="27432"/>
                  </a:lnTo>
                  <a:close/>
                </a:path>
                <a:path w="32385" h="179070">
                  <a:moveTo>
                    <a:pt x="18288" y="178593"/>
                  </a:moveTo>
                  <a:lnTo>
                    <a:pt x="6096" y="178593"/>
                  </a:lnTo>
                  <a:lnTo>
                    <a:pt x="3048" y="175450"/>
                  </a:lnTo>
                  <a:lnTo>
                    <a:pt x="1524" y="173926"/>
                  </a:lnTo>
                  <a:lnTo>
                    <a:pt x="0" y="170878"/>
                  </a:lnTo>
                  <a:lnTo>
                    <a:pt x="0" y="96107"/>
                  </a:lnTo>
                  <a:lnTo>
                    <a:pt x="894" y="88177"/>
                  </a:lnTo>
                  <a:lnTo>
                    <a:pt x="1333" y="81248"/>
                  </a:lnTo>
                  <a:lnTo>
                    <a:pt x="1500" y="74676"/>
                  </a:lnTo>
                  <a:lnTo>
                    <a:pt x="1524" y="64103"/>
                  </a:lnTo>
                  <a:lnTo>
                    <a:pt x="3048" y="61055"/>
                  </a:lnTo>
                  <a:lnTo>
                    <a:pt x="7620" y="56483"/>
                  </a:lnTo>
                  <a:lnTo>
                    <a:pt x="19812" y="56483"/>
                  </a:lnTo>
                  <a:lnTo>
                    <a:pt x="21336" y="59531"/>
                  </a:lnTo>
                  <a:lnTo>
                    <a:pt x="24384" y="61055"/>
                  </a:lnTo>
                  <a:lnTo>
                    <a:pt x="25908" y="64103"/>
                  </a:lnTo>
                  <a:lnTo>
                    <a:pt x="25908" y="68675"/>
                  </a:lnTo>
                  <a:lnTo>
                    <a:pt x="25669" y="74033"/>
                  </a:lnTo>
                  <a:lnTo>
                    <a:pt x="25106" y="81248"/>
                  </a:lnTo>
                  <a:lnTo>
                    <a:pt x="24615" y="88392"/>
                  </a:lnTo>
                  <a:lnTo>
                    <a:pt x="24384" y="96107"/>
                  </a:lnTo>
                  <a:lnTo>
                    <a:pt x="23502" y="103837"/>
                  </a:lnTo>
                  <a:lnTo>
                    <a:pt x="23050" y="111013"/>
                  </a:lnTo>
                  <a:lnTo>
                    <a:pt x="22883" y="117618"/>
                  </a:lnTo>
                  <a:lnTo>
                    <a:pt x="22860" y="155638"/>
                  </a:lnTo>
                  <a:lnTo>
                    <a:pt x="24384" y="161734"/>
                  </a:lnTo>
                  <a:lnTo>
                    <a:pt x="24384" y="170878"/>
                  </a:lnTo>
                  <a:lnTo>
                    <a:pt x="22860" y="173926"/>
                  </a:lnTo>
                  <a:lnTo>
                    <a:pt x="19812" y="175450"/>
                  </a:lnTo>
                  <a:lnTo>
                    <a:pt x="18288" y="178593"/>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69" name="object 69"/>
            <p:cNvPicPr/>
            <p:nvPr/>
          </p:nvPicPr>
          <p:blipFill>
            <a:blip r:embed="rId40" cstate="print"/>
            <a:stretch>
              <a:fillRect/>
            </a:stretch>
          </p:blipFill>
          <p:spPr>
            <a:xfrm>
              <a:off x="5814345" y="3297078"/>
              <a:ext cx="100679" cy="175545"/>
            </a:xfrm>
            <a:prstGeom prst="rect">
              <a:avLst/>
            </a:prstGeom>
          </p:spPr>
        </p:pic>
        <p:sp>
          <p:nvSpPr>
            <p:cNvPr id="70" name="object 70"/>
            <p:cNvSpPr/>
            <p:nvPr/>
          </p:nvSpPr>
          <p:spPr>
            <a:xfrm>
              <a:off x="5937884" y="3272694"/>
              <a:ext cx="111760" cy="200025"/>
            </a:xfrm>
            <a:custGeom>
              <a:avLst/>
              <a:gdLst/>
              <a:ahLst/>
              <a:cxnLst/>
              <a:rect l="l" t="t" r="r" b="b"/>
              <a:pathLst>
                <a:path w="111760" h="200025">
                  <a:moveTo>
                    <a:pt x="102203" y="199929"/>
                  </a:moveTo>
                  <a:lnTo>
                    <a:pt x="99155" y="199929"/>
                  </a:lnTo>
                  <a:lnTo>
                    <a:pt x="93059" y="199929"/>
                  </a:lnTo>
                  <a:lnTo>
                    <a:pt x="90011" y="196881"/>
                  </a:lnTo>
                  <a:lnTo>
                    <a:pt x="81724" y="147066"/>
                  </a:lnTo>
                  <a:lnTo>
                    <a:pt x="80772" y="132778"/>
                  </a:lnTo>
                  <a:lnTo>
                    <a:pt x="80772" y="125063"/>
                  </a:lnTo>
                  <a:lnTo>
                    <a:pt x="82296" y="120491"/>
                  </a:lnTo>
                  <a:lnTo>
                    <a:pt x="82296" y="115919"/>
                  </a:lnTo>
                  <a:lnTo>
                    <a:pt x="81462" y="105918"/>
                  </a:lnTo>
                  <a:lnTo>
                    <a:pt x="79057" y="98774"/>
                  </a:lnTo>
                  <a:lnTo>
                    <a:pt x="75223" y="94488"/>
                  </a:lnTo>
                  <a:lnTo>
                    <a:pt x="70104" y="93059"/>
                  </a:lnTo>
                  <a:lnTo>
                    <a:pt x="63246" y="93916"/>
                  </a:lnTo>
                  <a:lnTo>
                    <a:pt x="31313" y="124174"/>
                  </a:lnTo>
                  <a:lnTo>
                    <a:pt x="25860" y="153352"/>
                  </a:lnTo>
                  <a:lnTo>
                    <a:pt x="25527" y="169354"/>
                  </a:lnTo>
                  <a:lnTo>
                    <a:pt x="24622" y="180784"/>
                  </a:lnTo>
                  <a:lnTo>
                    <a:pt x="22860" y="187642"/>
                  </a:lnTo>
                  <a:lnTo>
                    <a:pt x="19812" y="192309"/>
                  </a:lnTo>
                  <a:lnTo>
                    <a:pt x="16764" y="195357"/>
                  </a:lnTo>
                  <a:lnTo>
                    <a:pt x="9144" y="195357"/>
                  </a:lnTo>
                  <a:lnTo>
                    <a:pt x="6096" y="193833"/>
                  </a:lnTo>
                  <a:lnTo>
                    <a:pt x="1524" y="189166"/>
                  </a:lnTo>
                  <a:lnTo>
                    <a:pt x="0" y="186118"/>
                  </a:lnTo>
                  <a:lnTo>
                    <a:pt x="0" y="180022"/>
                  </a:lnTo>
                  <a:lnTo>
                    <a:pt x="1524" y="178498"/>
                  </a:lnTo>
                  <a:lnTo>
                    <a:pt x="1524" y="170878"/>
                  </a:lnTo>
                  <a:lnTo>
                    <a:pt x="3048" y="160210"/>
                  </a:lnTo>
                  <a:lnTo>
                    <a:pt x="3048" y="45719"/>
                  </a:lnTo>
                  <a:lnTo>
                    <a:pt x="4572" y="38100"/>
                  </a:lnTo>
                  <a:lnTo>
                    <a:pt x="4572" y="30479"/>
                  </a:lnTo>
                  <a:lnTo>
                    <a:pt x="3048" y="27431"/>
                  </a:lnTo>
                  <a:lnTo>
                    <a:pt x="3048" y="22860"/>
                  </a:lnTo>
                  <a:lnTo>
                    <a:pt x="1524" y="19812"/>
                  </a:lnTo>
                  <a:lnTo>
                    <a:pt x="1524" y="9143"/>
                  </a:lnTo>
                  <a:lnTo>
                    <a:pt x="3048" y="6096"/>
                  </a:lnTo>
                  <a:lnTo>
                    <a:pt x="7620" y="1524"/>
                  </a:lnTo>
                  <a:lnTo>
                    <a:pt x="10668" y="0"/>
                  </a:lnTo>
                  <a:lnTo>
                    <a:pt x="19812" y="0"/>
                  </a:lnTo>
                  <a:lnTo>
                    <a:pt x="24384" y="4572"/>
                  </a:lnTo>
                  <a:lnTo>
                    <a:pt x="25908" y="10667"/>
                  </a:lnTo>
                  <a:lnTo>
                    <a:pt x="25908" y="18288"/>
                  </a:lnTo>
                  <a:lnTo>
                    <a:pt x="27432" y="25908"/>
                  </a:lnTo>
                  <a:lnTo>
                    <a:pt x="27408" y="37980"/>
                  </a:lnTo>
                  <a:lnTo>
                    <a:pt x="27241" y="44386"/>
                  </a:lnTo>
                  <a:lnTo>
                    <a:pt x="26789" y="51077"/>
                  </a:lnTo>
                  <a:lnTo>
                    <a:pt x="25908" y="57912"/>
                  </a:lnTo>
                  <a:lnTo>
                    <a:pt x="25908" y="94583"/>
                  </a:lnTo>
                  <a:lnTo>
                    <a:pt x="62484" y="68675"/>
                  </a:lnTo>
                  <a:lnTo>
                    <a:pt x="70104" y="68675"/>
                  </a:lnTo>
                  <a:lnTo>
                    <a:pt x="101822" y="93440"/>
                  </a:lnTo>
                  <a:lnTo>
                    <a:pt x="103727" y="112871"/>
                  </a:lnTo>
                  <a:lnTo>
                    <a:pt x="106775" y="160210"/>
                  </a:lnTo>
                  <a:lnTo>
                    <a:pt x="108299" y="169354"/>
                  </a:lnTo>
                  <a:lnTo>
                    <a:pt x="111347" y="184594"/>
                  </a:lnTo>
                  <a:lnTo>
                    <a:pt x="111347" y="190785"/>
                  </a:lnTo>
                  <a:lnTo>
                    <a:pt x="108299" y="196881"/>
                  </a:lnTo>
                  <a:lnTo>
                    <a:pt x="102203" y="199929"/>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71" name="object 71"/>
            <p:cNvPicPr/>
            <p:nvPr/>
          </p:nvPicPr>
          <p:blipFill>
            <a:blip r:embed="rId41" cstate="print"/>
            <a:stretch>
              <a:fillRect/>
            </a:stretch>
          </p:blipFill>
          <p:spPr>
            <a:xfrm>
              <a:off x="5785310" y="3545871"/>
              <a:ext cx="114379" cy="132778"/>
            </a:xfrm>
            <a:prstGeom prst="rect">
              <a:avLst/>
            </a:prstGeom>
          </p:spPr>
        </p:pic>
        <p:pic>
          <p:nvPicPr>
            <p:cNvPr id="72" name="object 72"/>
            <p:cNvPicPr/>
            <p:nvPr/>
          </p:nvPicPr>
          <p:blipFill>
            <a:blip r:embed="rId42" cstate="print"/>
            <a:stretch>
              <a:fillRect/>
            </a:stretch>
          </p:blipFill>
          <p:spPr>
            <a:xfrm>
              <a:off x="5919501" y="3539775"/>
              <a:ext cx="105251" cy="140398"/>
            </a:xfrm>
            <a:prstGeom prst="rect">
              <a:avLst/>
            </a:prstGeom>
          </p:spPr>
        </p:pic>
        <p:sp>
          <p:nvSpPr>
            <p:cNvPr id="73" name="object 73"/>
            <p:cNvSpPr/>
            <p:nvPr/>
          </p:nvSpPr>
          <p:spPr>
            <a:xfrm>
              <a:off x="6044660" y="3480244"/>
              <a:ext cx="119380" cy="197485"/>
            </a:xfrm>
            <a:custGeom>
              <a:avLst/>
              <a:gdLst/>
              <a:ahLst/>
              <a:cxnLst/>
              <a:rect l="l" t="t" r="r" b="b"/>
              <a:pathLst>
                <a:path w="119379" h="197485">
                  <a:moveTo>
                    <a:pt x="114981" y="77819"/>
                  </a:moveTo>
                  <a:lnTo>
                    <a:pt x="94488" y="77819"/>
                  </a:lnTo>
                  <a:lnTo>
                    <a:pt x="94751" y="54856"/>
                  </a:lnTo>
                  <a:lnTo>
                    <a:pt x="97631" y="10668"/>
                  </a:lnTo>
                  <a:lnTo>
                    <a:pt x="102203" y="0"/>
                  </a:lnTo>
                  <a:lnTo>
                    <a:pt x="115919" y="0"/>
                  </a:lnTo>
                  <a:lnTo>
                    <a:pt x="118967" y="4572"/>
                  </a:lnTo>
                  <a:lnTo>
                    <a:pt x="118967" y="12192"/>
                  </a:lnTo>
                  <a:lnTo>
                    <a:pt x="118681" y="22779"/>
                  </a:lnTo>
                  <a:lnTo>
                    <a:pt x="117824" y="38528"/>
                  </a:lnTo>
                  <a:lnTo>
                    <a:pt x="116395" y="59421"/>
                  </a:lnTo>
                  <a:lnTo>
                    <a:pt x="114981" y="77819"/>
                  </a:lnTo>
                  <a:close/>
                </a:path>
                <a:path w="119379" h="197485">
                  <a:moveTo>
                    <a:pt x="65532" y="196881"/>
                  </a:moveTo>
                  <a:lnTo>
                    <a:pt x="57912" y="196881"/>
                  </a:lnTo>
                  <a:lnTo>
                    <a:pt x="45910" y="195762"/>
                  </a:lnTo>
                  <a:lnTo>
                    <a:pt x="9644" y="170585"/>
                  </a:lnTo>
                  <a:lnTo>
                    <a:pt x="0" y="135826"/>
                  </a:lnTo>
                  <a:lnTo>
                    <a:pt x="1119" y="120666"/>
                  </a:lnTo>
                  <a:lnTo>
                    <a:pt x="16764" y="85439"/>
                  </a:lnTo>
                  <a:lnTo>
                    <a:pt x="60960" y="65627"/>
                  </a:lnTo>
                  <a:lnTo>
                    <a:pt x="70104" y="65627"/>
                  </a:lnTo>
                  <a:lnTo>
                    <a:pt x="77724" y="67151"/>
                  </a:lnTo>
                  <a:lnTo>
                    <a:pt x="82296" y="70199"/>
                  </a:lnTo>
                  <a:lnTo>
                    <a:pt x="94488" y="77819"/>
                  </a:lnTo>
                  <a:lnTo>
                    <a:pt x="114981" y="77819"/>
                  </a:lnTo>
                  <a:lnTo>
                    <a:pt x="114395" y="85439"/>
                  </a:lnTo>
                  <a:lnTo>
                    <a:pt x="114307" y="88487"/>
                  </a:lnTo>
                  <a:lnTo>
                    <a:pt x="62484" y="88487"/>
                  </a:lnTo>
                  <a:lnTo>
                    <a:pt x="52792" y="89106"/>
                  </a:lnTo>
                  <a:lnTo>
                    <a:pt x="23812" y="115395"/>
                  </a:lnTo>
                  <a:lnTo>
                    <a:pt x="21336" y="135826"/>
                  </a:lnTo>
                  <a:lnTo>
                    <a:pt x="22145" y="143517"/>
                  </a:lnTo>
                  <a:lnTo>
                    <a:pt x="51077" y="173173"/>
                  </a:lnTo>
                  <a:lnTo>
                    <a:pt x="57912" y="174021"/>
                  </a:lnTo>
                  <a:lnTo>
                    <a:pt x="116381" y="174021"/>
                  </a:lnTo>
                  <a:lnTo>
                    <a:pt x="117443" y="180117"/>
                  </a:lnTo>
                  <a:lnTo>
                    <a:pt x="117443" y="183165"/>
                  </a:lnTo>
                  <a:lnTo>
                    <a:pt x="96012" y="183165"/>
                  </a:lnTo>
                  <a:lnTo>
                    <a:pt x="89916" y="187737"/>
                  </a:lnTo>
                  <a:lnTo>
                    <a:pt x="83820" y="190785"/>
                  </a:lnTo>
                  <a:lnTo>
                    <a:pt x="77724" y="192309"/>
                  </a:lnTo>
                  <a:lnTo>
                    <a:pt x="71628" y="195357"/>
                  </a:lnTo>
                  <a:lnTo>
                    <a:pt x="65532" y="196881"/>
                  </a:lnTo>
                  <a:close/>
                </a:path>
                <a:path w="119379" h="197485">
                  <a:moveTo>
                    <a:pt x="116381" y="174021"/>
                  </a:moveTo>
                  <a:lnTo>
                    <a:pt x="65532" y="174021"/>
                  </a:lnTo>
                  <a:lnTo>
                    <a:pt x="70104" y="172402"/>
                  </a:lnTo>
                  <a:lnTo>
                    <a:pt x="74676" y="169354"/>
                  </a:lnTo>
                  <a:lnTo>
                    <a:pt x="77724" y="167830"/>
                  </a:lnTo>
                  <a:lnTo>
                    <a:pt x="82296" y="164782"/>
                  </a:lnTo>
                  <a:lnTo>
                    <a:pt x="88392" y="160210"/>
                  </a:lnTo>
                  <a:lnTo>
                    <a:pt x="91440" y="157162"/>
                  </a:lnTo>
                  <a:lnTo>
                    <a:pt x="91440" y="106775"/>
                  </a:lnTo>
                  <a:lnTo>
                    <a:pt x="88392" y="100679"/>
                  </a:lnTo>
                  <a:lnTo>
                    <a:pt x="85344" y="96107"/>
                  </a:lnTo>
                  <a:lnTo>
                    <a:pt x="79248" y="93059"/>
                  </a:lnTo>
                  <a:lnTo>
                    <a:pt x="74676" y="90011"/>
                  </a:lnTo>
                  <a:lnTo>
                    <a:pt x="68580" y="88487"/>
                  </a:lnTo>
                  <a:lnTo>
                    <a:pt x="114307" y="88487"/>
                  </a:lnTo>
                  <a:lnTo>
                    <a:pt x="114157" y="93703"/>
                  </a:lnTo>
                  <a:lnTo>
                    <a:pt x="113109" y="111411"/>
                  </a:lnTo>
                  <a:lnTo>
                    <a:pt x="112871" y="120586"/>
                  </a:lnTo>
                  <a:lnTo>
                    <a:pt x="113157" y="138875"/>
                  </a:lnTo>
                  <a:lnTo>
                    <a:pt x="114014" y="154888"/>
                  </a:lnTo>
                  <a:lnTo>
                    <a:pt x="115443" y="168632"/>
                  </a:lnTo>
                  <a:lnTo>
                    <a:pt x="116381" y="174021"/>
                  </a:lnTo>
                  <a:close/>
                </a:path>
                <a:path w="119379" h="197485">
                  <a:moveTo>
                    <a:pt x="111347" y="193833"/>
                  </a:moveTo>
                  <a:lnTo>
                    <a:pt x="100679" y="193833"/>
                  </a:lnTo>
                  <a:lnTo>
                    <a:pt x="97631" y="190785"/>
                  </a:lnTo>
                  <a:lnTo>
                    <a:pt x="96012" y="183165"/>
                  </a:lnTo>
                  <a:lnTo>
                    <a:pt x="117443" y="183165"/>
                  </a:lnTo>
                  <a:lnTo>
                    <a:pt x="117443" y="186213"/>
                  </a:lnTo>
                  <a:lnTo>
                    <a:pt x="115919" y="189261"/>
                  </a:lnTo>
                  <a:lnTo>
                    <a:pt x="111347" y="193833"/>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sp>
        <p:nvSpPr>
          <p:cNvPr id="74" name="object 74"/>
          <p:cNvSpPr/>
          <p:nvPr/>
        </p:nvSpPr>
        <p:spPr>
          <a:xfrm>
            <a:off x="2098206" y="3698396"/>
            <a:ext cx="55854" cy="55854"/>
          </a:xfrm>
          <a:custGeom>
            <a:avLst/>
            <a:gdLst/>
            <a:ahLst/>
            <a:cxnLst/>
            <a:rect l="l" t="t" r="r" b="b"/>
            <a:pathLst>
              <a:path w="61594" h="61595">
                <a:moveTo>
                  <a:pt x="38195" y="61055"/>
                </a:moveTo>
                <a:lnTo>
                  <a:pt x="21336" y="61055"/>
                </a:lnTo>
                <a:lnTo>
                  <a:pt x="15240" y="58007"/>
                </a:lnTo>
                <a:lnTo>
                  <a:pt x="3048" y="45815"/>
                </a:lnTo>
                <a:lnTo>
                  <a:pt x="0" y="38195"/>
                </a:lnTo>
                <a:lnTo>
                  <a:pt x="0" y="30575"/>
                </a:lnTo>
                <a:lnTo>
                  <a:pt x="0" y="21431"/>
                </a:lnTo>
                <a:lnTo>
                  <a:pt x="3048" y="13716"/>
                </a:lnTo>
                <a:lnTo>
                  <a:pt x="9144" y="9144"/>
                </a:lnTo>
                <a:lnTo>
                  <a:pt x="15240" y="3048"/>
                </a:lnTo>
                <a:lnTo>
                  <a:pt x="21336" y="0"/>
                </a:lnTo>
                <a:lnTo>
                  <a:pt x="38195" y="0"/>
                </a:lnTo>
                <a:lnTo>
                  <a:pt x="45815" y="3048"/>
                </a:lnTo>
                <a:lnTo>
                  <a:pt x="51911" y="9144"/>
                </a:lnTo>
                <a:lnTo>
                  <a:pt x="58007" y="13716"/>
                </a:lnTo>
                <a:lnTo>
                  <a:pt x="61055" y="21431"/>
                </a:lnTo>
                <a:lnTo>
                  <a:pt x="61055" y="38195"/>
                </a:lnTo>
                <a:lnTo>
                  <a:pt x="58007" y="45815"/>
                </a:lnTo>
                <a:lnTo>
                  <a:pt x="45815" y="58007"/>
                </a:lnTo>
                <a:lnTo>
                  <a:pt x="38195" y="61055"/>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nvGrpSpPr>
          <p:cNvPr id="75" name="object 75"/>
          <p:cNvGrpSpPr/>
          <p:nvPr/>
        </p:nvGrpSpPr>
        <p:grpSpPr>
          <a:xfrm>
            <a:off x="2280798" y="3629212"/>
            <a:ext cx="384647" cy="181383"/>
            <a:chOff x="1139380" y="4002214"/>
            <a:chExt cx="424180" cy="200025"/>
          </a:xfrm>
        </p:grpSpPr>
        <p:pic>
          <p:nvPicPr>
            <p:cNvPr id="76" name="object 76"/>
            <p:cNvPicPr/>
            <p:nvPr/>
          </p:nvPicPr>
          <p:blipFill>
            <a:blip r:embed="rId43" cstate="print"/>
            <a:stretch>
              <a:fillRect/>
            </a:stretch>
          </p:blipFill>
          <p:spPr>
            <a:xfrm>
              <a:off x="1139380" y="4002214"/>
              <a:ext cx="282130" cy="199929"/>
            </a:xfrm>
            <a:prstGeom prst="rect">
              <a:avLst/>
            </a:prstGeom>
          </p:spPr>
        </p:pic>
        <p:pic>
          <p:nvPicPr>
            <p:cNvPr id="77" name="object 77"/>
            <p:cNvPicPr/>
            <p:nvPr/>
          </p:nvPicPr>
          <p:blipFill>
            <a:blip r:embed="rId44" cstate="print"/>
            <a:stretch>
              <a:fillRect/>
            </a:stretch>
          </p:blipFill>
          <p:spPr>
            <a:xfrm>
              <a:off x="1444466" y="4069365"/>
              <a:ext cx="118967" cy="129730"/>
            </a:xfrm>
            <a:prstGeom prst="rect">
              <a:avLst/>
            </a:prstGeom>
          </p:spPr>
        </p:pic>
      </p:grpSp>
      <p:grpSp>
        <p:nvGrpSpPr>
          <p:cNvPr id="78" name="object 78"/>
          <p:cNvGrpSpPr/>
          <p:nvPr/>
        </p:nvGrpSpPr>
        <p:grpSpPr>
          <a:xfrm>
            <a:off x="5803599" y="3629212"/>
            <a:ext cx="343188" cy="181383"/>
            <a:chOff x="5024247" y="4002214"/>
            <a:chExt cx="378460" cy="200025"/>
          </a:xfrm>
        </p:grpSpPr>
        <p:pic>
          <p:nvPicPr>
            <p:cNvPr id="79" name="object 79"/>
            <p:cNvPicPr/>
            <p:nvPr/>
          </p:nvPicPr>
          <p:blipFill>
            <a:blip r:embed="rId45" cstate="print"/>
            <a:stretch>
              <a:fillRect/>
            </a:stretch>
          </p:blipFill>
          <p:spPr>
            <a:xfrm>
              <a:off x="5024247" y="4026598"/>
              <a:ext cx="100679" cy="175545"/>
            </a:xfrm>
            <a:prstGeom prst="rect">
              <a:avLst/>
            </a:prstGeom>
          </p:spPr>
        </p:pic>
        <p:pic>
          <p:nvPicPr>
            <p:cNvPr id="80" name="object 80"/>
            <p:cNvPicPr/>
            <p:nvPr/>
          </p:nvPicPr>
          <p:blipFill>
            <a:blip r:embed="rId46" cstate="print"/>
            <a:stretch>
              <a:fillRect/>
            </a:stretch>
          </p:blipFill>
          <p:spPr>
            <a:xfrm>
              <a:off x="5149310" y="4002214"/>
              <a:ext cx="111347" cy="199929"/>
            </a:xfrm>
            <a:prstGeom prst="rect">
              <a:avLst/>
            </a:prstGeom>
          </p:spPr>
        </p:pic>
        <p:pic>
          <p:nvPicPr>
            <p:cNvPr id="81" name="object 81"/>
            <p:cNvPicPr/>
            <p:nvPr/>
          </p:nvPicPr>
          <p:blipFill>
            <a:blip r:embed="rId47" cstate="print"/>
            <a:stretch>
              <a:fillRect/>
            </a:stretch>
          </p:blipFill>
          <p:spPr>
            <a:xfrm>
              <a:off x="5283517" y="4069365"/>
              <a:ext cx="118967" cy="129730"/>
            </a:xfrm>
            <a:prstGeom prst="rect">
              <a:avLst/>
            </a:prstGeom>
          </p:spPr>
        </p:pic>
      </p:grpSp>
      <p:pic>
        <p:nvPicPr>
          <p:cNvPr id="82" name="object 82"/>
          <p:cNvPicPr/>
          <p:nvPr/>
        </p:nvPicPr>
        <p:blipFill>
          <a:blip r:embed="rId48" cstate="print"/>
          <a:stretch>
            <a:fillRect/>
          </a:stretch>
        </p:blipFill>
        <p:spPr>
          <a:xfrm>
            <a:off x="6232353" y="3640268"/>
            <a:ext cx="900436" cy="224224"/>
          </a:xfrm>
          <a:prstGeom prst="rect">
            <a:avLst/>
          </a:prstGeom>
        </p:spPr>
      </p:pic>
      <p:pic>
        <p:nvPicPr>
          <p:cNvPr id="83" name="object 83"/>
          <p:cNvPicPr/>
          <p:nvPr/>
        </p:nvPicPr>
        <p:blipFill>
          <a:blip r:embed="rId49" cstate="print"/>
          <a:stretch>
            <a:fillRect/>
          </a:stretch>
        </p:blipFill>
        <p:spPr>
          <a:xfrm>
            <a:off x="2746866" y="3629298"/>
            <a:ext cx="3388664" cy="398524"/>
          </a:xfrm>
          <a:prstGeom prst="rect">
            <a:avLst/>
          </a:prstGeom>
        </p:spPr>
      </p:pic>
      <p:grpSp>
        <p:nvGrpSpPr>
          <p:cNvPr id="84" name="object 84"/>
          <p:cNvGrpSpPr/>
          <p:nvPr/>
        </p:nvGrpSpPr>
        <p:grpSpPr>
          <a:xfrm>
            <a:off x="2273902" y="3875547"/>
            <a:ext cx="504993" cy="152592"/>
            <a:chOff x="1131775" y="4273867"/>
            <a:chExt cx="556895" cy="168275"/>
          </a:xfrm>
        </p:grpSpPr>
        <p:pic>
          <p:nvPicPr>
            <p:cNvPr id="85" name="object 85"/>
            <p:cNvPicPr/>
            <p:nvPr/>
          </p:nvPicPr>
          <p:blipFill>
            <a:blip r:embed="rId50" cstate="print"/>
            <a:stretch>
              <a:fillRect/>
            </a:stretch>
          </p:blipFill>
          <p:spPr>
            <a:xfrm>
              <a:off x="1131775" y="4275391"/>
              <a:ext cx="114380" cy="132778"/>
            </a:xfrm>
            <a:prstGeom prst="rect">
              <a:avLst/>
            </a:prstGeom>
          </p:spPr>
        </p:pic>
        <p:pic>
          <p:nvPicPr>
            <p:cNvPr id="86" name="object 86"/>
            <p:cNvPicPr/>
            <p:nvPr/>
          </p:nvPicPr>
          <p:blipFill>
            <a:blip r:embed="rId51" cstate="print"/>
            <a:stretch>
              <a:fillRect/>
            </a:stretch>
          </p:blipFill>
          <p:spPr>
            <a:xfrm>
              <a:off x="1267491" y="4273867"/>
              <a:ext cx="356901" cy="134302"/>
            </a:xfrm>
            <a:prstGeom prst="rect">
              <a:avLst/>
            </a:prstGeom>
          </p:spPr>
        </p:pic>
        <p:sp>
          <p:nvSpPr>
            <p:cNvPr id="87" name="object 87"/>
            <p:cNvSpPr/>
            <p:nvPr/>
          </p:nvSpPr>
          <p:spPr>
            <a:xfrm>
              <a:off x="1651825" y="4383785"/>
              <a:ext cx="36830" cy="58419"/>
            </a:xfrm>
            <a:custGeom>
              <a:avLst/>
              <a:gdLst/>
              <a:ahLst/>
              <a:cxnLst/>
              <a:rect l="l" t="t" r="r" b="b"/>
              <a:pathLst>
                <a:path w="36830" h="58420">
                  <a:moveTo>
                    <a:pt x="13811" y="58007"/>
                  </a:moveTo>
                  <a:lnTo>
                    <a:pt x="10668" y="58007"/>
                  </a:lnTo>
                  <a:lnTo>
                    <a:pt x="7620" y="58007"/>
                  </a:lnTo>
                  <a:lnTo>
                    <a:pt x="4572" y="56483"/>
                  </a:lnTo>
                  <a:lnTo>
                    <a:pt x="3048" y="54959"/>
                  </a:lnTo>
                  <a:lnTo>
                    <a:pt x="1524" y="51911"/>
                  </a:lnTo>
                  <a:lnTo>
                    <a:pt x="0" y="50387"/>
                  </a:lnTo>
                  <a:lnTo>
                    <a:pt x="0" y="44291"/>
                  </a:lnTo>
                  <a:lnTo>
                    <a:pt x="3048" y="38195"/>
                  </a:lnTo>
                  <a:lnTo>
                    <a:pt x="7620" y="25907"/>
                  </a:lnTo>
                  <a:lnTo>
                    <a:pt x="12192" y="16763"/>
                  </a:lnTo>
                  <a:lnTo>
                    <a:pt x="15335" y="9143"/>
                  </a:lnTo>
                  <a:lnTo>
                    <a:pt x="16859" y="6095"/>
                  </a:lnTo>
                  <a:lnTo>
                    <a:pt x="19907" y="1523"/>
                  </a:lnTo>
                  <a:lnTo>
                    <a:pt x="21431" y="0"/>
                  </a:lnTo>
                  <a:lnTo>
                    <a:pt x="29051" y="0"/>
                  </a:lnTo>
                  <a:lnTo>
                    <a:pt x="30575" y="1523"/>
                  </a:lnTo>
                  <a:lnTo>
                    <a:pt x="33623" y="3047"/>
                  </a:lnTo>
                  <a:lnTo>
                    <a:pt x="35147" y="4571"/>
                  </a:lnTo>
                  <a:lnTo>
                    <a:pt x="36671" y="7619"/>
                  </a:lnTo>
                  <a:lnTo>
                    <a:pt x="36671" y="10667"/>
                  </a:lnTo>
                  <a:lnTo>
                    <a:pt x="18383" y="51911"/>
                  </a:lnTo>
                  <a:lnTo>
                    <a:pt x="16859" y="54959"/>
                  </a:lnTo>
                  <a:lnTo>
                    <a:pt x="13811" y="58007"/>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grpSp>
        <p:nvGrpSpPr>
          <p:cNvPr id="88" name="object 88"/>
          <p:cNvGrpSpPr/>
          <p:nvPr/>
        </p:nvGrpSpPr>
        <p:grpSpPr>
          <a:xfrm>
            <a:off x="2861742" y="3875547"/>
            <a:ext cx="207871" cy="122074"/>
            <a:chOff x="1780032" y="4273867"/>
            <a:chExt cx="229235" cy="134620"/>
          </a:xfrm>
        </p:grpSpPr>
        <p:pic>
          <p:nvPicPr>
            <p:cNvPr id="89" name="object 89"/>
            <p:cNvPicPr/>
            <p:nvPr/>
          </p:nvPicPr>
          <p:blipFill>
            <a:blip r:embed="rId52" cstate="print"/>
            <a:stretch>
              <a:fillRect/>
            </a:stretch>
          </p:blipFill>
          <p:spPr>
            <a:xfrm>
              <a:off x="1780032" y="4276915"/>
              <a:ext cx="105156" cy="131254"/>
            </a:xfrm>
            <a:prstGeom prst="rect">
              <a:avLst/>
            </a:prstGeom>
          </p:spPr>
        </p:pic>
        <p:pic>
          <p:nvPicPr>
            <p:cNvPr id="90" name="object 90"/>
            <p:cNvPicPr/>
            <p:nvPr/>
          </p:nvPicPr>
          <p:blipFill>
            <a:blip r:embed="rId53" cstate="print"/>
            <a:stretch>
              <a:fillRect/>
            </a:stretch>
          </p:blipFill>
          <p:spPr>
            <a:xfrm>
              <a:off x="1915763" y="4273867"/>
              <a:ext cx="92963" cy="134302"/>
            </a:xfrm>
            <a:prstGeom prst="rect">
              <a:avLst/>
            </a:prstGeom>
          </p:spPr>
        </p:pic>
      </p:grpSp>
      <p:sp>
        <p:nvSpPr>
          <p:cNvPr id="91" name="object 91"/>
          <p:cNvSpPr/>
          <p:nvPr/>
        </p:nvSpPr>
        <p:spPr>
          <a:xfrm>
            <a:off x="2098206" y="4173101"/>
            <a:ext cx="55854" cy="55854"/>
          </a:xfrm>
          <a:custGeom>
            <a:avLst/>
            <a:gdLst/>
            <a:ahLst/>
            <a:cxnLst/>
            <a:rect l="l" t="t" r="r" b="b"/>
            <a:pathLst>
              <a:path w="61594" h="61595">
                <a:moveTo>
                  <a:pt x="38195" y="61055"/>
                </a:moveTo>
                <a:lnTo>
                  <a:pt x="21336" y="61055"/>
                </a:lnTo>
                <a:lnTo>
                  <a:pt x="15240" y="58007"/>
                </a:lnTo>
                <a:lnTo>
                  <a:pt x="3048" y="45815"/>
                </a:lnTo>
                <a:lnTo>
                  <a:pt x="0" y="38195"/>
                </a:lnTo>
                <a:lnTo>
                  <a:pt x="0" y="30575"/>
                </a:lnTo>
                <a:lnTo>
                  <a:pt x="0" y="21431"/>
                </a:lnTo>
                <a:lnTo>
                  <a:pt x="3048" y="15335"/>
                </a:lnTo>
                <a:lnTo>
                  <a:pt x="15240" y="3047"/>
                </a:lnTo>
                <a:lnTo>
                  <a:pt x="21336" y="0"/>
                </a:lnTo>
                <a:lnTo>
                  <a:pt x="38195" y="0"/>
                </a:lnTo>
                <a:lnTo>
                  <a:pt x="45815" y="3047"/>
                </a:lnTo>
                <a:lnTo>
                  <a:pt x="58007" y="15335"/>
                </a:lnTo>
                <a:lnTo>
                  <a:pt x="61055" y="21431"/>
                </a:lnTo>
                <a:lnTo>
                  <a:pt x="61055" y="38195"/>
                </a:lnTo>
                <a:lnTo>
                  <a:pt x="58007" y="45815"/>
                </a:lnTo>
                <a:lnTo>
                  <a:pt x="45815" y="58007"/>
                </a:lnTo>
                <a:lnTo>
                  <a:pt x="38195" y="61055"/>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nvGrpSpPr>
          <p:cNvPr id="92" name="object 92"/>
          <p:cNvGrpSpPr/>
          <p:nvPr/>
        </p:nvGrpSpPr>
        <p:grpSpPr>
          <a:xfrm>
            <a:off x="3565680" y="4116354"/>
            <a:ext cx="752594" cy="170442"/>
            <a:chOff x="2556319" y="4539424"/>
            <a:chExt cx="829944" cy="187960"/>
          </a:xfrm>
        </p:grpSpPr>
        <p:pic>
          <p:nvPicPr>
            <p:cNvPr id="93" name="object 93"/>
            <p:cNvPicPr/>
            <p:nvPr/>
          </p:nvPicPr>
          <p:blipFill>
            <a:blip r:embed="rId54" cstate="print"/>
            <a:stretch>
              <a:fillRect/>
            </a:stretch>
          </p:blipFill>
          <p:spPr>
            <a:xfrm>
              <a:off x="2556319" y="4592859"/>
              <a:ext cx="152590" cy="134302"/>
            </a:xfrm>
            <a:prstGeom prst="rect">
              <a:avLst/>
            </a:prstGeom>
          </p:spPr>
        </p:pic>
        <p:pic>
          <p:nvPicPr>
            <p:cNvPr id="94" name="object 94"/>
            <p:cNvPicPr/>
            <p:nvPr/>
          </p:nvPicPr>
          <p:blipFill>
            <a:blip r:embed="rId55" cstate="print"/>
            <a:stretch>
              <a:fillRect/>
            </a:stretch>
          </p:blipFill>
          <p:spPr>
            <a:xfrm>
              <a:off x="2731770" y="4591335"/>
              <a:ext cx="93059" cy="134302"/>
            </a:xfrm>
            <a:prstGeom prst="rect">
              <a:avLst/>
            </a:prstGeom>
          </p:spPr>
        </p:pic>
        <p:sp>
          <p:nvSpPr>
            <p:cNvPr id="95" name="object 95"/>
            <p:cNvSpPr/>
            <p:nvPr/>
          </p:nvSpPr>
          <p:spPr>
            <a:xfrm>
              <a:off x="2853785" y="4539424"/>
              <a:ext cx="32384" cy="179070"/>
            </a:xfrm>
            <a:custGeom>
              <a:avLst/>
              <a:gdLst/>
              <a:ahLst/>
              <a:cxnLst/>
              <a:rect l="l" t="t" r="r" b="b"/>
              <a:pathLst>
                <a:path w="32385" h="179070">
                  <a:moveTo>
                    <a:pt x="22860" y="27527"/>
                  </a:moveTo>
                  <a:lnTo>
                    <a:pt x="15240" y="27527"/>
                  </a:lnTo>
                  <a:lnTo>
                    <a:pt x="10668" y="26003"/>
                  </a:lnTo>
                  <a:lnTo>
                    <a:pt x="9144" y="22955"/>
                  </a:lnTo>
                  <a:lnTo>
                    <a:pt x="6096" y="19907"/>
                  </a:lnTo>
                  <a:lnTo>
                    <a:pt x="4572" y="16859"/>
                  </a:lnTo>
                  <a:lnTo>
                    <a:pt x="4572" y="9239"/>
                  </a:lnTo>
                  <a:lnTo>
                    <a:pt x="6096" y="6191"/>
                  </a:lnTo>
                  <a:lnTo>
                    <a:pt x="9144" y="3048"/>
                  </a:lnTo>
                  <a:lnTo>
                    <a:pt x="10668" y="1524"/>
                  </a:lnTo>
                  <a:lnTo>
                    <a:pt x="15240" y="0"/>
                  </a:lnTo>
                  <a:lnTo>
                    <a:pt x="25908" y="0"/>
                  </a:lnTo>
                  <a:lnTo>
                    <a:pt x="27432" y="3048"/>
                  </a:lnTo>
                  <a:lnTo>
                    <a:pt x="30480" y="6191"/>
                  </a:lnTo>
                  <a:lnTo>
                    <a:pt x="32004" y="9239"/>
                  </a:lnTo>
                  <a:lnTo>
                    <a:pt x="32004" y="16859"/>
                  </a:lnTo>
                  <a:lnTo>
                    <a:pt x="30480" y="19907"/>
                  </a:lnTo>
                  <a:lnTo>
                    <a:pt x="27432" y="22955"/>
                  </a:lnTo>
                  <a:lnTo>
                    <a:pt x="25908" y="26003"/>
                  </a:lnTo>
                  <a:lnTo>
                    <a:pt x="22860" y="27527"/>
                  </a:lnTo>
                  <a:close/>
                </a:path>
                <a:path w="32385" h="179070">
                  <a:moveTo>
                    <a:pt x="19812" y="178593"/>
                  </a:moveTo>
                  <a:lnTo>
                    <a:pt x="6096" y="178593"/>
                  </a:lnTo>
                  <a:lnTo>
                    <a:pt x="4572" y="175545"/>
                  </a:lnTo>
                  <a:lnTo>
                    <a:pt x="1524" y="174021"/>
                  </a:lnTo>
                  <a:lnTo>
                    <a:pt x="1524" y="155733"/>
                  </a:lnTo>
                  <a:lnTo>
                    <a:pt x="0" y="146589"/>
                  </a:lnTo>
                  <a:lnTo>
                    <a:pt x="23" y="118276"/>
                  </a:lnTo>
                  <a:lnTo>
                    <a:pt x="190" y="111633"/>
                  </a:lnTo>
                  <a:lnTo>
                    <a:pt x="642" y="104132"/>
                  </a:lnTo>
                  <a:lnTo>
                    <a:pt x="1524" y="96202"/>
                  </a:lnTo>
                  <a:lnTo>
                    <a:pt x="1762" y="88487"/>
                  </a:lnTo>
                  <a:lnTo>
                    <a:pt x="2286" y="81343"/>
                  </a:lnTo>
                  <a:lnTo>
                    <a:pt x="2809" y="74771"/>
                  </a:lnTo>
                  <a:lnTo>
                    <a:pt x="3048" y="68770"/>
                  </a:lnTo>
                  <a:lnTo>
                    <a:pt x="3048" y="61055"/>
                  </a:lnTo>
                  <a:lnTo>
                    <a:pt x="6096" y="59531"/>
                  </a:lnTo>
                  <a:lnTo>
                    <a:pt x="7620" y="58007"/>
                  </a:lnTo>
                  <a:lnTo>
                    <a:pt x="10668" y="56483"/>
                  </a:lnTo>
                  <a:lnTo>
                    <a:pt x="21336" y="56483"/>
                  </a:lnTo>
                  <a:lnTo>
                    <a:pt x="22860" y="59531"/>
                  </a:lnTo>
                  <a:lnTo>
                    <a:pt x="24384" y="61055"/>
                  </a:lnTo>
                  <a:lnTo>
                    <a:pt x="25908" y="64103"/>
                  </a:lnTo>
                  <a:lnTo>
                    <a:pt x="25884" y="74771"/>
                  </a:lnTo>
                  <a:lnTo>
                    <a:pt x="25717" y="81343"/>
                  </a:lnTo>
                  <a:lnTo>
                    <a:pt x="25265" y="88487"/>
                  </a:lnTo>
                  <a:lnTo>
                    <a:pt x="24384" y="96202"/>
                  </a:lnTo>
                  <a:lnTo>
                    <a:pt x="24384" y="170973"/>
                  </a:lnTo>
                  <a:lnTo>
                    <a:pt x="22860" y="174021"/>
                  </a:lnTo>
                  <a:lnTo>
                    <a:pt x="21336" y="175545"/>
                  </a:lnTo>
                  <a:lnTo>
                    <a:pt x="19812" y="178593"/>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96" name="object 96"/>
            <p:cNvPicPr/>
            <p:nvPr/>
          </p:nvPicPr>
          <p:blipFill>
            <a:blip r:embed="rId56" cstate="print"/>
            <a:stretch>
              <a:fillRect/>
            </a:stretch>
          </p:blipFill>
          <p:spPr>
            <a:xfrm>
              <a:off x="2908744" y="4551711"/>
              <a:ext cx="352234" cy="173926"/>
            </a:xfrm>
            <a:prstGeom prst="rect">
              <a:avLst/>
            </a:prstGeom>
          </p:spPr>
        </p:pic>
        <p:pic>
          <p:nvPicPr>
            <p:cNvPr id="97" name="object 97"/>
            <p:cNvPicPr/>
            <p:nvPr/>
          </p:nvPicPr>
          <p:blipFill>
            <a:blip r:embed="rId57" cstate="print"/>
            <a:stretch>
              <a:fillRect/>
            </a:stretch>
          </p:blipFill>
          <p:spPr>
            <a:xfrm>
              <a:off x="3280886" y="4586763"/>
              <a:ext cx="105155" cy="140398"/>
            </a:xfrm>
            <a:prstGeom prst="rect">
              <a:avLst/>
            </a:prstGeom>
          </p:spPr>
        </p:pic>
      </p:grpSp>
      <p:pic>
        <p:nvPicPr>
          <p:cNvPr id="98" name="object 98"/>
          <p:cNvPicPr/>
          <p:nvPr/>
        </p:nvPicPr>
        <p:blipFill>
          <a:blip r:embed="rId58" cstate="print"/>
          <a:stretch>
            <a:fillRect/>
          </a:stretch>
        </p:blipFill>
        <p:spPr>
          <a:xfrm>
            <a:off x="4399696" y="4127496"/>
            <a:ext cx="202198" cy="157716"/>
          </a:xfrm>
          <a:prstGeom prst="rect">
            <a:avLst/>
          </a:prstGeom>
        </p:spPr>
      </p:pic>
      <p:grpSp>
        <p:nvGrpSpPr>
          <p:cNvPr id="99" name="object 99"/>
          <p:cNvGrpSpPr/>
          <p:nvPr/>
        </p:nvGrpSpPr>
        <p:grpSpPr>
          <a:xfrm>
            <a:off x="4691550" y="4163428"/>
            <a:ext cx="207871" cy="122074"/>
            <a:chOff x="3797903" y="4591336"/>
            <a:chExt cx="229235" cy="134620"/>
          </a:xfrm>
        </p:grpSpPr>
        <p:pic>
          <p:nvPicPr>
            <p:cNvPr id="100" name="object 100"/>
            <p:cNvPicPr/>
            <p:nvPr/>
          </p:nvPicPr>
          <p:blipFill>
            <a:blip r:embed="rId59" cstate="print"/>
            <a:stretch>
              <a:fillRect/>
            </a:stretch>
          </p:blipFill>
          <p:spPr>
            <a:xfrm>
              <a:off x="3797903" y="4594383"/>
              <a:ext cx="105322" cy="131254"/>
            </a:xfrm>
            <a:prstGeom prst="rect">
              <a:avLst/>
            </a:prstGeom>
          </p:spPr>
        </p:pic>
        <p:pic>
          <p:nvPicPr>
            <p:cNvPr id="101" name="object 101"/>
            <p:cNvPicPr/>
            <p:nvPr/>
          </p:nvPicPr>
          <p:blipFill>
            <a:blip r:embed="rId60" cstate="print"/>
            <a:stretch>
              <a:fillRect/>
            </a:stretch>
          </p:blipFill>
          <p:spPr>
            <a:xfrm>
              <a:off x="3933634" y="4591336"/>
              <a:ext cx="93059" cy="134302"/>
            </a:xfrm>
            <a:prstGeom prst="rect">
              <a:avLst/>
            </a:prstGeom>
          </p:spPr>
        </p:pic>
      </p:grpSp>
      <p:pic>
        <p:nvPicPr>
          <p:cNvPr id="102" name="object 102"/>
          <p:cNvPicPr/>
          <p:nvPr/>
        </p:nvPicPr>
        <p:blipFill>
          <a:blip r:embed="rId61" cstate="print"/>
          <a:stretch>
            <a:fillRect/>
          </a:stretch>
        </p:blipFill>
        <p:spPr>
          <a:xfrm>
            <a:off x="4988930" y="4105299"/>
            <a:ext cx="445337" cy="179914"/>
          </a:xfrm>
          <a:prstGeom prst="rect">
            <a:avLst/>
          </a:prstGeom>
        </p:spPr>
      </p:pic>
      <p:grpSp>
        <p:nvGrpSpPr>
          <p:cNvPr id="103" name="object 103"/>
          <p:cNvGrpSpPr/>
          <p:nvPr/>
        </p:nvGrpSpPr>
        <p:grpSpPr>
          <a:xfrm>
            <a:off x="5521420" y="4105298"/>
            <a:ext cx="491173" cy="191172"/>
            <a:chOff x="4713065" y="4527232"/>
            <a:chExt cx="541655" cy="210820"/>
          </a:xfrm>
        </p:grpSpPr>
        <p:pic>
          <p:nvPicPr>
            <p:cNvPr id="104" name="object 104"/>
            <p:cNvPicPr/>
            <p:nvPr/>
          </p:nvPicPr>
          <p:blipFill>
            <a:blip r:embed="rId62" cstate="print"/>
            <a:stretch>
              <a:fillRect/>
            </a:stretch>
          </p:blipFill>
          <p:spPr>
            <a:xfrm>
              <a:off x="4713065" y="4527232"/>
              <a:ext cx="103727" cy="210692"/>
            </a:xfrm>
            <a:prstGeom prst="rect">
              <a:avLst/>
            </a:prstGeom>
          </p:spPr>
        </p:pic>
        <p:pic>
          <p:nvPicPr>
            <p:cNvPr id="105" name="object 105"/>
            <p:cNvPicPr/>
            <p:nvPr/>
          </p:nvPicPr>
          <p:blipFill>
            <a:blip r:embed="rId63" cstate="print"/>
            <a:stretch>
              <a:fillRect/>
            </a:stretch>
          </p:blipFill>
          <p:spPr>
            <a:xfrm>
              <a:off x="4844224" y="4591335"/>
              <a:ext cx="216598" cy="134302"/>
            </a:xfrm>
            <a:prstGeom prst="rect">
              <a:avLst/>
            </a:prstGeom>
          </p:spPr>
        </p:pic>
        <p:pic>
          <p:nvPicPr>
            <p:cNvPr id="106" name="object 106"/>
            <p:cNvPicPr/>
            <p:nvPr/>
          </p:nvPicPr>
          <p:blipFill>
            <a:blip r:embed="rId64" cstate="print"/>
            <a:stretch>
              <a:fillRect/>
            </a:stretch>
          </p:blipFill>
          <p:spPr>
            <a:xfrm>
              <a:off x="5088255" y="4585240"/>
              <a:ext cx="166306" cy="148018"/>
            </a:xfrm>
            <a:prstGeom prst="rect">
              <a:avLst/>
            </a:prstGeom>
          </p:spPr>
        </p:pic>
      </p:grpSp>
      <p:grpSp>
        <p:nvGrpSpPr>
          <p:cNvPr id="107" name="object 107"/>
          <p:cNvGrpSpPr/>
          <p:nvPr/>
        </p:nvGrpSpPr>
        <p:grpSpPr>
          <a:xfrm>
            <a:off x="6106508" y="4103917"/>
            <a:ext cx="453745" cy="181383"/>
            <a:chOff x="5358288" y="4525708"/>
            <a:chExt cx="500380" cy="200025"/>
          </a:xfrm>
        </p:grpSpPr>
        <p:pic>
          <p:nvPicPr>
            <p:cNvPr id="108" name="object 108"/>
            <p:cNvPicPr/>
            <p:nvPr/>
          </p:nvPicPr>
          <p:blipFill>
            <a:blip r:embed="rId65" cstate="print"/>
            <a:stretch>
              <a:fillRect/>
            </a:stretch>
          </p:blipFill>
          <p:spPr>
            <a:xfrm>
              <a:off x="5358288" y="4530280"/>
              <a:ext cx="115919" cy="192309"/>
            </a:xfrm>
            <a:prstGeom prst="rect">
              <a:avLst/>
            </a:prstGeom>
          </p:spPr>
        </p:pic>
        <p:pic>
          <p:nvPicPr>
            <p:cNvPr id="109" name="object 109"/>
            <p:cNvPicPr/>
            <p:nvPr/>
          </p:nvPicPr>
          <p:blipFill>
            <a:blip r:embed="rId66" cstate="print"/>
            <a:stretch>
              <a:fillRect/>
            </a:stretch>
          </p:blipFill>
          <p:spPr>
            <a:xfrm>
              <a:off x="5495449" y="4594383"/>
              <a:ext cx="105322" cy="131254"/>
            </a:xfrm>
            <a:prstGeom prst="rect">
              <a:avLst/>
            </a:prstGeom>
          </p:spPr>
        </p:pic>
        <p:pic>
          <p:nvPicPr>
            <p:cNvPr id="110" name="object 110"/>
            <p:cNvPicPr/>
            <p:nvPr/>
          </p:nvPicPr>
          <p:blipFill>
            <a:blip r:embed="rId67" cstate="print"/>
            <a:stretch>
              <a:fillRect/>
            </a:stretch>
          </p:blipFill>
          <p:spPr>
            <a:xfrm>
              <a:off x="5622131" y="4551711"/>
              <a:ext cx="100679" cy="174021"/>
            </a:xfrm>
            <a:prstGeom prst="rect">
              <a:avLst/>
            </a:prstGeom>
          </p:spPr>
        </p:pic>
        <p:pic>
          <p:nvPicPr>
            <p:cNvPr id="111" name="object 111"/>
            <p:cNvPicPr/>
            <p:nvPr/>
          </p:nvPicPr>
          <p:blipFill>
            <a:blip r:embed="rId68" cstate="print"/>
            <a:stretch>
              <a:fillRect/>
            </a:stretch>
          </p:blipFill>
          <p:spPr>
            <a:xfrm>
              <a:off x="5747194" y="4525708"/>
              <a:ext cx="111347" cy="199929"/>
            </a:xfrm>
            <a:prstGeom prst="rect">
              <a:avLst/>
            </a:prstGeom>
          </p:spPr>
        </p:pic>
      </p:grpSp>
      <p:pic>
        <p:nvPicPr>
          <p:cNvPr id="112" name="object 112"/>
          <p:cNvPicPr/>
          <p:nvPr/>
        </p:nvPicPr>
        <p:blipFill>
          <a:blip r:embed="rId69" cstate="print"/>
          <a:stretch>
            <a:fillRect/>
          </a:stretch>
        </p:blipFill>
        <p:spPr>
          <a:xfrm>
            <a:off x="6643230" y="4105298"/>
            <a:ext cx="886529" cy="191056"/>
          </a:xfrm>
          <a:prstGeom prst="rect">
            <a:avLst/>
          </a:prstGeom>
        </p:spPr>
      </p:pic>
      <p:sp>
        <p:nvSpPr>
          <p:cNvPr id="113" name="object 113"/>
          <p:cNvSpPr/>
          <p:nvPr/>
        </p:nvSpPr>
        <p:spPr>
          <a:xfrm>
            <a:off x="2098206" y="4649188"/>
            <a:ext cx="55854" cy="55854"/>
          </a:xfrm>
          <a:custGeom>
            <a:avLst/>
            <a:gdLst/>
            <a:ahLst/>
            <a:cxnLst/>
            <a:rect l="l" t="t" r="r" b="b"/>
            <a:pathLst>
              <a:path w="61594" h="61595">
                <a:moveTo>
                  <a:pt x="38195" y="61055"/>
                </a:moveTo>
                <a:lnTo>
                  <a:pt x="21336" y="61055"/>
                </a:lnTo>
                <a:lnTo>
                  <a:pt x="15240" y="58007"/>
                </a:lnTo>
                <a:lnTo>
                  <a:pt x="3048" y="45815"/>
                </a:lnTo>
                <a:lnTo>
                  <a:pt x="0" y="38195"/>
                </a:lnTo>
                <a:lnTo>
                  <a:pt x="0" y="30575"/>
                </a:lnTo>
                <a:lnTo>
                  <a:pt x="0" y="21431"/>
                </a:lnTo>
                <a:lnTo>
                  <a:pt x="3048" y="15240"/>
                </a:lnTo>
                <a:lnTo>
                  <a:pt x="15240" y="3048"/>
                </a:lnTo>
                <a:lnTo>
                  <a:pt x="21336" y="0"/>
                </a:lnTo>
                <a:lnTo>
                  <a:pt x="38195" y="0"/>
                </a:lnTo>
                <a:lnTo>
                  <a:pt x="45815" y="3048"/>
                </a:lnTo>
                <a:lnTo>
                  <a:pt x="58007" y="15240"/>
                </a:lnTo>
                <a:lnTo>
                  <a:pt x="61055" y="21431"/>
                </a:lnTo>
                <a:lnTo>
                  <a:pt x="61055" y="38195"/>
                </a:lnTo>
                <a:lnTo>
                  <a:pt x="58007" y="45815"/>
                </a:lnTo>
                <a:lnTo>
                  <a:pt x="45815" y="58007"/>
                </a:lnTo>
                <a:lnTo>
                  <a:pt x="38195" y="61055"/>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nvGrpSpPr>
          <p:cNvPr id="114" name="object 114"/>
          <p:cNvGrpSpPr/>
          <p:nvPr/>
        </p:nvGrpSpPr>
        <p:grpSpPr>
          <a:xfrm>
            <a:off x="2275270" y="4108063"/>
            <a:ext cx="5056839" cy="1030140"/>
            <a:chOff x="1133284" y="4530280"/>
            <a:chExt cx="5576570" cy="1136015"/>
          </a:xfrm>
        </p:grpSpPr>
        <p:pic>
          <p:nvPicPr>
            <p:cNvPr id="115" name="object 115"/>
            <p:cNvPicPr/>
            <p:nvPr/>
          </p:nvPicPr>
          <p:blipFill>
            <a:blip r:embed="rId70" cstate="print"/>
            <a:stretch>
              <a:fillRect/>
            </a:stretch>
          </p:blipFill>
          <p:spPr>
            <a:xfrm>
              <a:off x="1133284" y="4530280"/>
              <a:ext cx="2959036" cy="1135570"/>
            </a:xfrm>
            <a:prstGeom prst="rect">
              <a:avLst/>
            </a:prstGeom>
          </p:spPr>
        </p:pic>
        <p:pic>
          <p:nvPicPr>
            <p:cNvPr id="116" name="object 116"/>
            <p:cNvPicPr/>
            <p:nvPr/>
          </p:nvPicPr>
          <p:blipFill>
            <a:blip r:embed="rId71" cstate="print"/>
            <a:stretch>
              <a:fillRect/>
            </a:stretch>
          </p:blipFill>
          <p:spPr>
            <a:xfrm>
              <a:off x="3894088" y="5050726"/>
              <a:ext cx="2815512" cy="467105"/>
            </a:xfrm>
            <a:prstGeom prst="rect">
              <a:avLst/>
            </a:prstGeom>
          </p:spPr>
        </p:pic>
      </p:grpSp>
      <p:pic>
        <p:nvPicPr>
          <p:cNvPr id="117" name="object 117"/>
          <p:cNvPicPr/>
          <p:nvPr/>
        </p:nvPicPr>
        <p:blipFill>
          <a:blip r:embed="rId72" cstate="print"/>
          <a:stretch>
            <a:fillRect/>
          </a:stretch>
        </p:blipFill>
        <p:spPr>
          <a:xfrm>
            <a:off x="7832889" y="1737740"/>
            <a:ext cx="2530688" cy="3100671"/>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013814" y="988450"/>
            <a:ext cx="990408" cy="325338"/>
          </a:xfrm>
          <a:custGeom>
            <a:avLst/>
            <a:gdLst/>
            <a:ahLst/>
            <a:cxnLst/>
            <a:rect l="l" t="t" r="r" b="b"/>
            <a:pathLst>
              <a:path w="1092200" h="358775">
                <a:moveTo>
                  <a:pt x="257835" y="244221"/>
                </a:moveTo>
                <a:lnTo>
                  <a:pt x="244297" y="196354"/>
                </a:lnTo>
                <a:lnTo>
                  <a:pt x="198882" y="161455"/>
                </a:lnTo>
                <a:lnTo>
                  <a:pt x="154114" y="151168"/>
                </a:lnTo>
                <a:lnTo>
                  <a:pt x="138379" y="150012"/>
                </a:lnTo>
                <a:lnTo>
                  <a:pt x="125488" y="148831"/>
                </a:lnTo>
                <a:lnTo>
                  <a:pt x="84289" y="136398"/>
                </a:lnTo>
                <a:lnTo>
                  <a:pt x="76288" y="120586"/>
                </a:lnTo>
                <a:lnTo>
                  <a:pt x="77749" y="109448"/>
                </a:lnTo>
                <a:lnTo>
                  <a:pt x="112953" y="72440"/>
                </a:lnTo>
                <a:lnTo>
                  <a:pt x="158686" y="62585"/>
                </a:lnTo>
                <a:lnTo>
                  <a:pt x="164998" y="62865"/>
                </a:lnTo>
                <a:lnTo>
                  <a:pt x="172593" y="63728"/>
                </a:lnTo>
                <a:lnTo>
                  <a:pt x="181622" y="65151"/>
                </a:lnTo>
                <a:lnTo>
                  <a:pt x="201904" y="69151"/>
                </a:lnTo>
                <a:lnTo>
                  <a:pt x="210312" y="70586"/>
                </a:lnTo>
                <a:lnTo>
                  <a:pt x="242506" y="53441"/>
                </a:lnTo>
                <a:lnTo>
                  <a:pt x="240245" y="45986"/>
                </a:lnTo>
                <a:lnTo>
                  <a:pt x="194259" y="26174"/>
                </a:lnTo>
                <a:lnTo>
                  <a:pt x="158686" y="22961"/>
                </a:lnTo>
                <a:lnTo>
                  <a:pt x="136918" y="24701"/>
                </a:lnTo>
                <a:lnTo>
                  <a:pt x="93446" y="39039"/>
                </a:lnTo>
                <a:lnTo>
                  <a:pt x="52844" y="68478"/>
                </a:lnTo>
                <a:lnTo>
                  <a:pt x="31648" y="104508"/>
                </a:lnTo>
                <a:lnTo>
                  <a:pt x="29044" y="123634"/>
                </a:lnTo>
                <a:lnTo>
                  <a:pt x="30810" y="138798"/>
                </a:lnTo>
                <a:lnTo>
                  <a:pt x="59524" y="174028"/>
                </a:lnTo>
                <a:lnTo>
                  <a:pt x="100888" y="187528"/>
                </a:lnTo>
                <a:lnTo>
                  <a:pt x="136093" y="190119"/>
                </a:lnTo>
                <a:lnTo>
                  <a:pt x="153149" y="192697"/>
                </a:lnTo>
                <a:lnTo>
                  <a:pt x="196189" y="211874"/>
                </a:lnTo>
                <a:lnTo>
                  <a:pt x="213550" y="247269"/>
                </a:lnTo>
                <a:lnTo>
                  <a:pt x="211264" y="262674"/>
                </a:lnTo>
                <a:lnTo>
                  <a:pt x="176974" y="299186"/>
                </a:lnTo>
                <a:lnTo>
                  <a:pt x="131076" y="312039"/>
                </a:lnTo>
                <a:lnTo>
                  <a:pt x="114388" y="312902"/>
                </a:lnTo>
                <a:lnTo>
                  <a:pt x="98132" y="312280"/>
                </a:lnTo>
                <a:lnTo>
                  <a:pt x="61048" y="300710"/>
                </a:lnTo>
                <a:lnTo>
                  <a:pt x="35140" y="270129"/>
                </a:lnTo>
                <a:lnTo>
                  <a:pt x="29044" y="267081"/>
                </a:lnTo>
                <a:lnTo>
                  <a:pt x="15240" y="267081"/>
                </a:lnTo>
                <a:lnTo>
                  <a:pt x="10668" y="268605"/>
                </a:lnTo>
                <a:lnTo>
                  <a:pt x="6096" y="271653"/>
                </a:lnTo>
                <a:lnTo>
                  <a:pt x="1524" y="276326"/>
                </a:lnTo>
                <a:lnTo>
                  <a:pt x="0" y="280898"/>
                </a:lnTo>
                <a:lnTo>
                  <a:pt x="0" y="286994"/>
                </a:lnTo>
                <a:lnTo>
                  <a:pt x="23190" y="328574"/>
                </a:lnTo>
                <a:lnTo>
                  <a:pt x="58458" y="345744"/>
                </a:lnTo>
                <a:lnTo>
                  <a:pt x="114388" y="354139"/>
                </a:lnTo>
                <a:lnTo>
                  <a:pt x="141020" y="352425"/>
                </a:lnTo>
                <a:lnTo>
                  <a:pt x="189064" y="338670"/>
                </a:lnTo>
                <a:lnTo>
                  <a:pt x="231406" y="310324"/>
                </a:lnTo>
                <a:lnTo>
                  <a:pt x="254939" y="269138"/>
                </a:lnTo>
                <a:lnTo>
                  <a:pt x="257835" y="244221"/>
                </a:lnTo>
                <a:close/>
              </a:path>
              <a:path w="1092200" h="358775">
                <a:moveTo>
                  <a:pt x="498830" y="99250"/>
                </a:moveTo>
                <a:lnTo>
                  <a:pt x="488911" y="59931"/>
                </a:lnTo>
                <a:lnTo>
                  <a:pt x="460629" y="27533"/>
                </a:lnTo>
                <a:lnTo>
                  <a:pt x="459105" y="26543"/>
                </a:lnTo>
                <a:lnTo>
                  <a:pt x="459105" y="99250"/>
                </a:lnTo>
                <a:lnTo>
                  <a:pt x="457390" y="115544"/>
                </a:lnTo>
                <a:lnTo>
                  <a:pt x="431673" y="154216"/>
                </a:lnTo>
                <a:lnTo>
                  <a:pt x="386880" y="171361"/>
                </a:lnTo>
                <a:lnTo>
                  <a:pt x="369189" y="172504"/>
                </a:lnTo>
                <a:lnTo>
                  <a:pt x="346240" y="169456"/>
                </a:lnTo>
                <a:lnTo>
                  <a:pt x="350812" y="82397"/>
                </a:lnTo>
                <a:lnTo>
                  <a:pt x="350812" y="42773"/>
                </a:lnTo>
                <a:lnTo>
                  <a:pt x="353860" y="41249"/>
                </a:lnTo>
                <a:lnTo>
                  <a:pt x="379857" y="41249"/>
                </a:lnTo>
                <a:lnTo>
                  <a:pt x="419938" y="49606"/>
                </a:lnTo>
                <a:lnTo>
                  <a:pt x="452247" y="76123"/>
                </a:lnTo>
                <a:lnTo>
                  <a:pt x="459105" y="99250"/>
                </a:lnTo>
                <a:lnTo>
                  <a:pt x="459105" y="26543"/>
                </a:lnTo>
                <a:lnTo>
                  <a:pt x="423862" y="6870"/>
                </a:lnTo>
                <a:lnTo>
                  <a:pt x="385953" y="0"/>
                </a:lnTo>
                <a:lnTo>
                  <a:pt x="353860" y="0"/>
                </a:lnTo>
                <a:lnTo>
                  <a:pt x="344716" y="1524"/>
                </a:lnTo>
                <a:lnTo>
                  <a:pt x="338620" y="3048"/>
                </a:lnTo>
                <a:lnTo>
                  <a:pt x="334048" y="4572"/>
                </a:lnTo>
                <a:lnTo>
                  <a:pt x="326631" y="3962"/>
                </a:lnTo>
                <a:lnTo>
                  <a:pt x="309943" y="41249"/>
                </a:lnTo>
                <a:lnTo>
                  <a:pt x="309664" y="82397"/>
                </a:lnTo>
                <a:lnTo>
                  <a:pt x="309372" y="97574"/>
                </a:lnTo>
                <a:lnTo>
                  <a:pt x="308521" y="117729"/>
                </a:lnTo>
                <a:lnTo>
                  <a:pt x="307086" y="142748"/>
                </a:lnTo>
                <a:lnTo>
                  <a:pt x="305435" y="167271"/>
                </a:lnTo>
                <a:lnTo>
                  <a:pt x="303326" y="199644"/>
                </a:lnTo>
                <a:lnTo>
                  <a:pt x="302425" y="223799"/>
                </a:lnTo>
                <a:lnTo>
                  <a:pt x="302082" y="244805"/>
                </a:lnTo>
                <a:lnTo>
                  <a:pt x="302044" y="331190"/>
                </a:lnTo>
                <a:lnTo>
                  <a:pt x="303568" y="337286"/>
                </a:lnTo>
                <a:lnTo>
                  <a:pt x="306616" y="340423"/>
                </a:lnTo>
                <a:lnTo>
                  <a:pt x="311188" y="344995"/>
                </a:lnTo>
                <a:lnTo>
                  <a:pt x="315760" y="346519"/>
                </a:lnTo>
                <a:lnTo>
                  <a:pt x="326428" y="346519"/>
                </a:lnTo>
                <a:lnTo>
                  <a:pt x="332524" y="344995"/>
                </a:lnTo>
                <a:lnTo>
                  <a:pt x="335572" y="340423"/>
                </a:lnTo>
                <a:lnTo>
                  <a:pt x="338620" y="337286"/>
                </a:lnTo>
                <a:lnTo>
                  <a:pt x="341668" y="331190"/>
                </a:lnTo>
                <a:lnTo>
                  <a:pt x="341680" y="288315"/>
                </a:lnTo>
                <a:lnTo>
                  <a:pt x="341858" y="256032"/>
                </a:lnTo>
                <a:lnTo>
                  <a:pt x="342303" y="230047"/>
                </a:lnTo>
                <a:lnTo>
                  <a:pt x="343192" y="210604"/>
                </a:lnTo>
                <a:lnTo>
                  <a:pt x="365772" y="213487"/>
                </a:lnTo>
                <a:lnTo>
                  <a:pt x="369189" y="213741"/>
                </a:lnTo>
                <a:lnTo>
                  <a:pt x="417385" y="206654"/>
                </a:lnTo>
                <a:lnTo>
                  <a:pt x="457581" y="184696"/>
                </a:lnTo>
                <a:lnTo>
                  <a:pt x="488530" y="147116"/>
                </a:lnTo>
                <a:lnTo>
                  <a:pt x="496252" y="124396"/>
                </a:lnTo>
                <a:lnTo>
                  <a:pt x="498830" y="99250"/>
                </a:lnTo>
                <a:close/>
              </a:path>
              <a:path w="1092200" h="358775">
                <a:moveTo>
                  <a:pt x="742861" y="48869"/>
                </a:moveTo>
                <a:lnTo>
                  <a:pt x="691502" y="21958"/>
                </a:lnTo>
                <a:lnTo>
                  <a:pt x="637654" y="17348"/>
                </a:lnTo>
                <a:lnTo>
                  <a:pt x="614743" y="16764"/>
                </a:lnTo>
                <a:lnTo>
                  <a:pt x="573887" y="16954"/>
                </a:lnTo>
                <a:lnTo>
                  <a:pt x="533311" y="25006"/>
                </a:lnTo>
                <a:lnTo>
                  <a:pt x="527786" y="39725"/>
                </a:lnTo>
                <a:lnTo>
                  <a:pt x="527786" y="47345"/>
                </a:lnTo>
                <a:lnTo>
                  <a:pt x="533882" y="56489"/>
                </a:lnTo>
                <a:lnTo>
                  <a:pt x="538454" y="61061"/>
                </a:lnTo>
                <a:lnTo>
                  <a:pt x="544550" y="62585"/>
                </a:lnTo>
                <a:lnTo>
                  <a:pt x="578078" y="62585"/>
                </a:lnTo>
                <a:lnTo>
                  <a:pt x="607123" y="61061"/>
                </a:lnTo>
                <a:lnTo>
                  <a:pt x="604240" y="97155"/>
                </a:lnTo>
                <a:lnTo>
                  <a:pt x="602361" y="129959"/>
                </a:lnTo>
                <a:lnTo>
                  <a:pt x="601332" y="159600"/>
                </a:lnTo>
                <a:lnTo>
                  <a:pt x="601027" y="186220"/>
                </a:lnTo>
                <a:lnTo>
                  <a:pt x="601218" y="203377"/>
                </a:lnTo>
                <a:lnTo>
                  <a:pt x="601675" y="212839"/>
                </a:lnTo>
                <a:lnTo>
                  <a:pt x="602551" y="222885"/>
                </a:lnTo>
                <a:lnTo>
                  <a:pt x="602792" y="233743"/>
                </a:lnTo>
                <a:lnTo>
                  <a:pt x="603834" y="252031"/>
                </a:lnTo>
                <a:lnTo>
                  <a:pt x="604075" y="259461"/>
                </a:lnTo>
                <a:lnTo>
                  <a:pt x="603808" y="270624"/>
                </a:lnTo>
                <a:lnTo>
                  <a:pt x="573316" y="304139"/>
                </a:lnTo>
                <a:lnTo>
                  <a:pt x="553694" y="305282"/>
                </a:lnTo>
                <a:lnTo>
                  <a:pt x="547598" y="305282"/>
                </a:lnTo>
                <a:lnTo>
                  <a:pt x="543026" y="306806"/>
                </a:lnTo>
                <a:lnTo>
                  <a:pt x="538454" y="311378"/>
                </a:lnTo>
                <a:lnTo>
                  <a:pt x="532358" y="320522"/>
                </a:lnTo>
                <a:lnTo>
                  <a:pt x="532358" y="332714"/>
                </a:lnTo>
                <a:lnTo>
                  <a:pt x="535406" y="338810"/>
                </a:lnTo>
                <a:lnTo>
                  <a:pt x="538454" y="343471"/>
                </a:lnTo>
                <a:lnTo>
                  <a:pt x="547598" y="349567"/>
                </a:lnTo>
                <a:lnTo>
                  <a:pt x="553694" y="349567"/>
                </a:lnTo>
                <a:lnTo>
                  <a:pt x="562305" y="349288"/>
                </a:lnTo>
                <a:lnTo>
                  <a:pt x="572363" y="348424"/>
                </a:lnTo>
                <a:lnTo>
                  <a:pt x="584161" y="347002"/>
                </a:lnTo>
                <a:lnTo>
                  <a:pt x="611073" y="343242"/>
                </a:lnTo>
                <a:lnTo>
                  <a:pt x="622744" y="342328"/>
                </a:lnTo>
                <a:lnTo>
                  <a:pt x="632701" y="341998"/>
                </a:lnTo>
                <a:lnTo>
                  <a:pt x="640651" y="341947"/>
                </a:lnTo>
                <a:lnTo>
                  <a:pt x="647230" y="341718"/>
                </a:lnTo>
                <a:lnTo>
                  <a:pt x="665518" y="340664"/>
                </a:lnTo>
                <a:lnTo>
                  <a:pt x="677227" y="340423"/>
                </a:lnTo>
                <a:lnTo>
                  <a:pt x="720001" y="340423"/>
                </a:lnTo>
                <a:lnTo>
                  <a:pt x="729145" y="334238"/>
                </a:lnTo>
                <a:lnTo>
                  <a:pt x="733717" y="329666"/>
                </a:lnTo>
                <a:lnTo>
                  <a:pt x="735241" y="323570"/>
                </a:lnTo>
                <a:lnTo>
                  <a:pt x="735241" y="311378"/>
                </a:lnTo>
                <a:lnTo>
                  <a:pt x="733717" y="306806"/>
                </a:lnTo>
                <a:lnTo>
                  <a:pt x="724573" y="297662"/>
                </a:lnTo>
                <a:lnTo>
                  <a:pt x="720001" y="296138"/>
                </a:lnTo>
                <a:lnTo>
                  <a:pt x="645223" y="296138"/>
                </a:lnTo>
                <a:lnTo>
                  <a:pt x="646099" y="287832"/>
                </a:lnTo>
                <a:lnTo>
                  <a:pt x="646557" y="278942"/>
                </a:lnTo>
                <a:lnTo>
                  <a:pt x="646722" y="269481"/>
                </a:lnTo>
                <a:lnTo>
                  <a:pt x="646557" y="242125"/>
                </a:lnTo>
                <a:lnTo>
                  <a:pt x="646099" y="232244"/>
                </a:lnTo>
                <a:lnTo>
                  <a:pt x="645223" y="221361"/>
                </a:lnTo>
                <a:lnTo>
                  <a:pt x="645515" y="154228"/>
                </a:lnTo>
                <a:lnTo>
                  <a:pt x="646366" y="124587"/>
                </a:lnTo>
                <a:lnTo>
                  <a:pt x="647801" y="94094"/>
                </a:lnTo>
                <a:lnTo>
                  <a:pt x="649795" y="62585"/>
                </a:lnTo>
                <a:lnTo>
                  <a:pt x="684847" y="67157"/>
                </a:lnTo>
                <a:lnTo>
                  <a:pt x="704138" y="69253"/>
                </a:lnTo>
                <a:lnTo>
                  <a:pt x="712571" y="69938"/>
                </a:lnTo>
                <a:lnTo>
                  <a:pt x="720001" y="70205"/>
                </a:lnTo>
                <a:lnTo>
                  <a:pt x="726097" y="70205"/>
                </a:lnTo>
                <a:lnTo>
                  <a:pt x="730669" y="68681"/>
                </a:lnTo>
                <a:lnTo>
                  <a:pt x="735241" y="65633"/>
                </a:lnTo>
                <a:lnTo>
                  <a:pt x="739813" y="61061"/>
                </a:lnTo>
                <a:lnTo>
                  <a:pt x="742861" y="54965"/>
                </a:lnTo>
                <a:lnTo>
                  <a:pt x="742861" y="48869"/>
                </a:lnTo>
                <a:close/>
              </a:path>
              <a:path w="1092200" h="358775">
                <a:moveTo>
                  <a:pt x="1092136" y="148018"/>
                </a:moveTo>
                <a:lnTo>
                  <a:pt x="1089609" y="86829"/>
                </a:lnTo>
                <a:lnTo>
                  <a:pt x="1082230" y="42926"/>
                </a:lnTo>
                <a:lnTo>
                  <a:pt x="1070279" y="16471"/>
                </a:lnTo>
                <a:lnTo>
                  <a:pt x="1054036" y="7620"/>
                </a:lnTo>
                <a:lnTo>
                  <a:pt x="1043978" y="9296"/>
                </a:lnTo>
                <a:lnTo>
                  <a:pt x="1036802" y="14109"/>
                </a:lnTo>
                <a:lnTo>
                  <a:pt x="1032510" y="21805"/>
                </a:lnTo>
                <a:lnTo>
                  <a:pt x="1031087" y="32105"/>
                </a:lnTo>
                <a:lnTo>
                  <a:pt x="1031087" y="38201"/>
                </a:lnTo>
                <a:lnTo>
                  <a:pt x="1032611" y="45821"/>
                </a:lnTo>
                <a:lnTo>
                  <a:pt x="1034135" y="56489"/>
                </a:lnTo>
                <a:lnTo>
                  <a:pt x="1038707" y="67157"/>
                </a:lnTo>
                <a:lnTo>
                  <a:pt x="1040231" y="74777"/>
                </a:lnTo>
                <a:lnTo>
                  <a:pt x="1040231" y="79349"/>
                </a:lnTo>
                <a:lnTo>
                  <a:pt x="1043990" y="109639"/>
                </a:lnTo>
                <a:lnTo>
                  <a:pt x="1046327" y="145211"/>
                </a:lnTo>
                <a:lnTo>
                  <a:pt x="1047508" y="185648"/>
                </a:lnTo>
                <a:lnTo>
                  <a:pt x="1047851" y="230505"/>
                </a:lnTo>
                <a:lnTo>
                  <a:pt x="1049464" y="257937"/>
                </a:lnTo>
                <a:lnTo>
                  <a:pt x="1049464" y="285470"/>
                </a:lnTo>
                <a:lnTo>
                  <a:pt x="1019124" y="256273"/>
                </a:lnTo>
                <a:lnTo>
                  <a:pt x="989939" y="226098"/>
                </a:lnTo>
                <a:lnTo>
                  <a:pt x="961936" y="195072"/>
                </a:lnTo>
                <a:lnTo>
                  <a:pt x="935075" y="163360"/>
                </a:lnTo>
                <a:lnTo>
                  <a:pt x="889266" y="103606"/>
                </a:lnTo>
                <a:lnTo>
                  <a:pt x="864679" y="68249"/>
                </a:lnTo>
                <a:lnTo>
                  <a:pt x="838962" y="29057"/>
                </a:lnTo>
                <a:lnTo>
                  <a:pt x="830351" y="18122"/>
                </a:lnTo>
                <a:lnTo>
                  <a:pt x="822718" y="10490"/>
                </a:lnTo>
                <a:lnTo>
                  <a:pt x="815949" y="6032"/>
                </a:lnTo>
                <a:lnTo>
                  <a:pt x="809917" y="4572"/>
                </a:lnTo>
                <a:lnTo>
                  <a:pt x="802297" y="4572"/>
                </a:lnTo>
                <a:lnTo>
                  <a:pt x="796201" y="6096"/>
                </a:lnTo>
                <a:lnTo>
                  <a:pt x="784009" y="18288"/>
                </a:lnTo>
                <a:lnTo>
                  <a:pt x="782485" y="24485"/>
                </a:lnTo>
                <a:lnTo>
                  <a:pt x="782675" y="47726"/>
                </a:lnTo>
                <a:lnTo>
                  <a:pt x="783120" y="58864"/>
                </a:lnTo>
                <a:lnTo>
                  <a:pt x="784009" y="71729"/>
                </a:lnTo>
                <a:lnTo>
                  <a:pt x="786790" y="103759"/>
                </a:lnTo>
                <a:lnTo>
                  <a:pt x="787057" y="111442"/>
                </a:lnTo>
                <a:lnTo>
                  <a:pt x="787057" y="155740"/>
                </a:lnTo>
                <a:lnTo>
                  <a:pt x="787933" y="169481"/>
                </a:lnTo>
                <a:lnTo>
                  <a:pt x="788390" y="181076"/>
                </a:lnTo>
                <a:lnTo>
                  <a:pt x="788555" y="190677"/>
                </a:lnTo>
                <a:lnTo>
                  <a:pt x="788390" y="215607"/>
                </a:lnTo>
                <a:lnTo>
                  <a:pt x="787933" y="226783"/>
                </a:lnTo>
                <a:lnTo>
                  <a:pt x="787057" y="239649"/>
                </a:lnTo>
                <a:lnTo>
                  <a:pt x="787057" y="279374"/>
                </a:lnTo>
                <a:lnTo>
                  <a:pt x="786815" y="284518"/>
                </a:lnTo>
                <a:lnTo>
                  <a:pt x="785761" y="298234"/>
                </a:lnTo>
                <a:lnTo>
                  <a:pt x="785533" y="306806"/>
                </a:lnTo>
                <a:lnTo>
                  <a:pt x="784644" y="315379"/>
                </a:lnTo>
                <a:lnTo>
                  <a:pt x="784199" y="322808"/>
                </a:lnTo>
                <a:lnTo>
                  <a:pt x="784021" y="329095"/>
                </a:lnTo>
                <a:lnTo>
                  <a:pt x="784009" y="341947"/>
                </a:lnTo>
                <a:lnTo>
                  <a:pt x="785533" y="346519"/>
                </a:lnTo>
                <a:lnTo>
                  <a:pt x="794677" y="355663"/>
                </a:lnTo>
                <a:lnTo>
                  <a:pt x="800773" y="358711"/>
                </a:lnTo>
                <a:lnTo>
                  <a:pt x="808393" y="358711"/>
                </a:lnTo>
                <a:lnTo>
                  <a:pt x="818438" y="355015"/>
                </a:lnTo>
                <a:lnTo>
                  <a:pt x="825614" y="344004"/>
                </a:lnTo>
                <a:lnTo>
                  <a:pt x="829906" y="325843"/>
                </a:lnTo>
                <a:lnTo>
                  <a:pt x="831342" y="300710"/>
                </a:lnTo>
                <a:lnTo>
                  <a:pt x="831342" y="245745"/>
                </a:lnTo>
                <a:lnTo>
                  <a:pt x="830465" y="228587"/>
                </a:lnTo>
                <a:lnTo>
                  <a:pt x="830008" y="213702"/>
                </a:lnTo>
                <a:lnTo>
                  <a:pt x="829818" y="190792"/>
                </a:lnTo>
                <a:lnTo>
                  <a:pt x="831342" y="141922"/>
                </a:lnTo>
                <a:lnTo>
                  <a:pt x="831342" y="93154"/>
                </a:lnTo>
                <a:lnTo>
                  <a:pt x="868794" y="143649"/>
                </a:lnTo>
                <a:lnTo>
                  <a:pt x="904913" y="189915"/>
                </a:lnTo>
                <a:lnTo>
                  <a:pt x="939596" y="232029"/>
                </a:lnTo>
                <a:lnTo>
                  <a:pt x="972743" y="270065"/>
                </a:lnTo>
                <a:lnTo>
                  <a:pt x="1004290" y="304114"/>
                </a:lnTo>
                <a:lnTo>
                  <a:pt x="1034135" y="334238"/>
                </a:lnTo>
                <a:lnTo>
                  <a:pt x="1063180" y="349567"/>
                </a:lnTo>
                <a:lnTo>
                  <a:pt x="1072324" y="348170"/>
                </a:lnTo>
                <a:lnTo>
                  <a:pt x="1089469" y="307187"/>
                </a:lnTo>
                <a:lnTo>
                  <a:pt x="1090612" y="293090"/>
                </a:lnTo>
                <a:lnTo>
                  <a:pt x="1090612" y="221361"/>
                </a:lnTo>
                <a:lnTo>
                  <a:pt x="1090853" y="198742"/>
                </a:lnTo>
                <a:lnTo>
                  <a:pt x="1091895" y="162077"/>
                </a:lnTo>
                <a:lnTo>
                  <a:pt x="1092136" y="148018"/>
                </a:lnTo>
                <a:close/>
              </a:path>
            </a:pathLst>
          </a:custGeom>
          <a:solidFill>
            <a:srgbClr val="FF0000"/>
          </a:solidFill>
        </p:spPr>
        <p:txBody>
          <a:bodyPr wrap="square" lIns="0" tIns="0" rIns="0" bIns="0" rtlCol="0"/>
          <a:lstStyle/>
          <a:p>
            <a:pPr defTabSz="829178"/>
            <a:endParaRPr sz="1632">
              <a:solidFill>
                <a:prstClr val="black"/>
              </a:solidFill>
              <a:latin typeface="Calibri"/>
            </a:endParaRPr>
          </a:p>
        </p:txBody>
      </p:sp>
      <p:sp>
        <p:nvSpPr>
          <p:cNvPr id="3" name="object 3"/>
          <p:cNvSpPr/>
          <p:nvPr/>
        </p:nvSpPr>
        <p:spPr>
          <a:xfrm>
            <a:off x="3056679" y="981540"/>
            <a:ext cx="716894" cy="336854"/>
          </a:xfrm>
          <a:custGeom>
            <a:avLst/>
            <a:gdLst/>
            <a:ahLst/>
            <a:cxnLst/>
            <a:rect l="l" t="t" r="r" b="b"/>
            <a:pathLst>
              <a:path w="790575" h="371475">
                <a:moveTo>
                  <a:pt x="259359" y="221361"/>
                </a:moveTo>
                <a:lnTo>
                  <a:pt x="256184" y="191033"/>
                </a:lnTo>
                <a:lnTo>
                  <a:pt x="246557" y="161988"/>
                </a:lnTo>
                <a:lnTo>
                  <a:pt x="230352" y="134391"/>
                </a:lnTo>
                <a:lnTo>
                  <a:pt x="215074" y="117055"/>
                </a:lnTo>
                <a:lnTo>
                  <a:pt x="215074" y="222885"/>
                </a:lnTo>
                <a:lnTo>
                  <a:pt x="214236" y="235458"/>
                </a:lnTo>
                <a:lnTo>
                  <a:pt x="202882" y="273177"/>
                </a:lnTo>
                <a:lnTo>
                  <a:pt x="179095" y="303707"/>
                </a:lnTo>
                <a:lnTo>
                  <a:pt x="139814" y="322999"/>
                </a:lnTo>
                <a:lnTo>
                  <a:pt x="97624" y="326618"/>
                </a:lnTo>
                <a:lnTo>
                  <a:pt x="83362" y="325780"/>
                </a:lnTo>
                <a:lnTo>
                  <a:pt x="70383" y="323380"/>
                </a:lnTo>
                <a:lnTo>
                  <a:pt x="58839" y="319544"/>
                </a:lnTo>
                <a:lnTo>
                  <a:pt x="48856" y="314426"/>
                </a:lnTo>
                <a:lnTo>
                  <a:pt x="45808" y="311378"/>
                </a:lnTo>
                <a:lnTo>
                  <a:pt x="44284" y="311378"/>
                </a:lnTo>
                <a:lnTo>
                  <a:pt x="47320" y="193103"/>
                </a:lnTo>
                <a:lnTo>
                  <a:pt x="47332" y="129730"/>
                </a:lnTo>
                <a:lnTo>
                  <a:pt x="45808" y="67157"/>
                </a:lnTo>
                <a:lnTo>
                  <a:pt x="111772" y="97497"/>
                </a:lnTo>
                <a:lnTo>
                  <a:pt x="148018" y="117538"/>
                </a:lnTo>
                <a:lnTo>
                  <a:pt x="198691" y="165608"/>
                </a:lnTo>
                <a:lnTo>
                  <a:pt x="215074" y="222885"/>
                </a:lnTo>
                <a:lnTo>
                  <a:pt x="215074" y="117055"/>
                </a:lnTo>
                <a:lnTo>
                  <a:pt x="184594" y="87820"/>
                </a:lnTo>
                <a:lnTo>
                  <a:pt x="131978" y="54724"/>
                </a:lnTo>
                <a:lnTo>
                  <a:pt x="102196" y="42773"/>
                </a:lnTo>
                <a:lnTo>
                  <a:pt x="90576" y="37045"/>
                </a:lnTo>
                <a:lnTo>
                  <a:pt x="50698" y="18389"/>
                </a:lnTo>
                <a:lnTo>
                  <a:pt x="29044" y="10668"/>
                </a:lnTo>
                <a:lnTo>
                  <a:pt x="22948" y="10668"/>
                </a:lnTo>
                <a:lnTo>
                  <a:pt x="16852" y="13716"/>
                </a:lnTo>
                <a:lnTo>
                  <a:pt x="10668" y="19812"/>
                </a:lnTo>
                <a:lnTo>
                  <a:pt x="4572" y="27432"/>
                </a:lnTo>
                <a:lnTo>
                  <a:pt x="1524" y="33629"/>
                </a:lnTo>
                <a:lnTo>
                  <a:pt x="1562" y="54724"/>
                </a:lnTo>
                <a:lnTo>
                  <a:pt x="1714" y="70599"/>
                </a:lnTo>
                <a:lnTo>
                  <a:pt x="2171" y="90957"/>
                </a:lnTo>
                <a:lnTo>
                  <a:pt x="3048" y="114490"/>
                </a:lnTo>
                <a:lnTo>
                  <a:pt x="3289" y="138201"/>
                </a:lnTo>
                <a:lnTo>
                  <a:pt x="3810" y="158927"/>
                </a:lnTo>
                <a:lnTo>
                  <a:pt x="4330" y="176517"/>
                </a:lnTo>
                <a:lnTo>
                  <a:pt x="4572" y="190792"/>
                </a:lnTo>
                <a:lnTo>
                  <a:pt x="4305" y="203669"/>
                </a:lnTo>
                <a:lnTo>
                  <a:pt x="3619" y="219417"/>
                </a:lnTo>
                <a:lnTo>
                  <a:pt x="1524" y="259461"/>
                </a:lnTo>
                <a:lnTo>
                  <a:pt x="647" y="280949"/>
                </a:lnTo>
                <a:lnTo>
                  <a:pt x="190" y="299554"/>
                </a:lnTo>
                <a:lnTo>
                  <a:pt x="63" y="311378"/>
                </a:lnTo>
                <a:lnTo>
                  <a:pt x="0" y="334238"/>
                </a:lnTo>
                <a:lnTo>
                  <a:pt x="1524" y="338810"/>
                </a:lnTo>
                <a:lnTo>
                  <a:pt x="6096" y="343382"/>
                </a:lnTo>
                <a:lnTo>
                  <a:pt x="10668" y="348043"/>
                </a:lnTo>
                <a:lnTo>
                  <a:pt x="15328" y="351091"/>
                </a:lnTo>
                <a:lnTo>
                  <a:pt x="24472" y="351091"/>
                </a:lnTo>
                <a:lnTo>
                  <a:pt x="31051" y="355409"/>
                </a:lnTo>
                <a:lnTo>
                  <a:pt x="71056" y="368338"/>
                </a:lnTo>
                <a:lnTo>
                  <a:pt x="97624" y="370903"/>
                </a:lnTo>
                <a:lnTo>
                  <a:pt x="126834" y="369481"/>
                </a:lnTo>
                <a:lnTo>
                  <a:pt x="174879" y="358051"/>
                </a:lnTo>
                <a:lnTo>
                  <a:pt x="207975" y="336854"/>
                </a:lnTo>
                <a:lnTo>
                  <a:pt x="218147" y="326618"/>
                </a:lnTo>
                <a:lnTo>
                  <a:pt x="220789" y="323964"/>
                </a:lnTo>
                <a:lnTo>
                  <a:pt x="249034" y="275628"/>
                </a:lnTo>
                <a:lnTo>
                  <a:pt x="258216" y="239636"/>
                </a:lnTo>
                <a:lnTo>
                  <a:pt x="259359" y="221361"/>
                </a:lnTo>
                <a:close/>
              </a:path>
              <a:path w="790575" h="371475">
                <a:moveTo>
                  <a:pt x="518629" y="314426"/>
                </a:moveTo>
                <a:lnTo>
                  <a:pt x="517105" y="308330"/>
                </a:lnTo>
                <a:lnTo>
                  <a:pt x="512533" y="303758"/>
                </a:lnTo>
                <a:lnTo>
                  <a:pt x="509485" y="299186"/>
                </a:lnTo>
                <a:lnTo>
                  <a:pt x="503389" y="296138"/>
                </a:lnTo>
                <a:lnTo>
                  <a:pt x="495769" y="296138"/>
                </a:lnTo>
                <a:lnTo>
                  <a:pt x="492721" y="297662"/>
                </a:lnTo>
                <a:lnTo>
                  <a:pt x="489673" y="297662"/>
                </a:lnTo>
                <a:lnTo>
                  <a:pt x="448805" y="309664"/>
                </a:lnTo>
                <a:lnTo>
                  <a:pt x="411099" y="318236"/>
                </a:lnTo>
                <a:lnTo>
                  <a:pt x="376821" y="323380"/>
                </a:lnTo>
                <a:lnTo>
                  <a:pt x="346227" y="325094"/>
                </a:lnTo>
                <a:lnTo>
                  <a:pt x="346417" y="310235"/>
                </a:lnTo>
                <a:lnTo>
                  <a:pt x="346875" y="301942"/>
                </a:lnTo>
                <a:lnTo>
                  <a:pt x="350799" y="259461"/>
                </a:lnTo>
                <a:lnTo>
                  <a:pt x="353682" y="207670"/>
                </a:lnTo>
                <a:lnTo>
                  <a:pt x="355561" y="153022"/>
                </a:lnTo>
                <a:lnTo>
                  <a:pt x="356590" y="95516"/>
                </a:lnTo>
                <a:lnTo>
                  <a:pt x="356895" y="29057"/>
                </a:lnTo>
                <a:lnTo>
                  <a:pt x="355371" y="24384"/>
                </a:lnTo>
                <a:lnTo>
                  <a:pt x="346227" y="15240"/>
                </a:lnTo>
                <a:lnTo>
                  <a:pt x="341655" y="13716"/>
                </a:lnTo>
                <a:lnTo>
                  <a:pt x="329463" y="13716"/>
                </a:lnTo>
                <a:lnTo>
                  <a:pt x="323367" y="15240"/>
                </a:lnTo>
                <a:lnTo>
                  <a:pt x="320319" y="19812"/>
                </a:lnTo>
                <a:lnTo>
                  <a:pt x="315747" y="24384"/>
                </a:lnTo>
                <a:lnTo>
                  <a:pt x="314223" y="29057"/>
                </a:lnTo>
                <a:lnTo>
                  <a:pt x="313702" y="95250"/>
                </a:lnTo>
                <a:lnTo>
                  <a:pt x="312318" y="152069"/>
                </a:lnTo>
                <a:lnTo>
                  <a:pt x="310375" y="205740"/>
                </a:lnTo>
                <a:lnTo>
                  <a:pt x="308127" y="256413"/>
                </a:lnTo>
                <a:lnTo>
                  <a:pt x="303555" y="329666"/>
                </a:lnTo>
                <a:lnTo>
                  <a:pt x="304419" y="340487"/>
                </a:lnTo>
                <a:lnTo>
                  <a:pt x="338061" y="369074"/>
                </a:lnTo>
                <a:lnTo>
                  <a:pt x="347751" y="369379"/>
                </a:lnTo>
                <a:lnTo>
                  <a:pt x="364693" y="368808"/>
                </a:lnTo>
                <a:lnTo>
                  <a:pt x="404215" y="364236"/>
                </a:lnTo>
                <a:lnTo>
                  <a:pt x="451688" y="355638"/>
                </a:lnTo>
                <a:lnTo>
                  <a:pt x="490613" y="345846"/>
                </a:lnTo>
                <a:lnTo>
                  <a:pt x="518629" y="329666"/>
                </a:lnTo>
                <a:lnTo>
                  <a:pt x="518629" y="314426"/>
                </a:lnTo>
                <a:close/>
              </a:path>
              <a:path w="790575" h="371475">
                <a:moveTo>
                  <a:pt x="790105" y="33629"/>
                </a:moveTo>
                <a:lnTo>
                  <a:pt x="759218" y="7073"/>
                </a:lnTo>
                <a:lnTo>
                  <a:pt x="717410" y="838"/>
                </a:lnTo>
                <a:lnTo>
                  <a:pt x="692467" y="0"/>
                </a:lnTo>
                <a:lnTo>
                  <a:pt x="681913" y="266"/>
                </a:lnTo>
                <a:lnTo>
                  <a:pt x="624459" y="7810"/>
                </a:lnTo>
                <a:lnTo>
                  <a:pt x="599503" y="13716"/>
                </a:lnTo>
                <a:lnTo>
                  <a:pt x="594931" y="9144"/>
                </a:lnTo>
                <a:lnTo>
                  <a:pt x="588835" y="7620"/>
                </a:lnTo>
                <a:lnTo>
                  <a:pt x="582650" y="7620"/>
                </a:lnTo>
                <a:lnTo>
                  <a:pt x="573519" y="9321"/>
                </a:lnTo>
                <a:lnTo>
                  <a:pt x="566839" y="14300"/>
                </a:lnTo>
                <a:lnTo>
                  <a:pt x="562711" y="22453"/>
                </a:lnTo>
                <a:lnTo>
                  <a:pt x="561314" y="33629"/>
                </a:lnTo>
                <a:lnTo>
                  <a:pt x="561314" y="38201"/>
                </a:lnTo>
                <a:lnTo>
                  <a:pt x="562838" y="45821"/>
                </a:lnTo>
                <a:lnTo>
                  <a:pt x="565886" y="67157"/>
                </a:lnTo>
                <a:lnTo>
                  <a:pt x="564743" y="118872"/>
                </a:lnTo>
                <a:lnTo>
                  <a:pt x="561314" y="174028"/>
                </a:lnTo>
                <a:lnTo>
                  <a:pt x="558266" y="177076"/>
                </a:lnTo>
                <a:lnTo>
                  <a:pt x="556742" y="181648"/>
                </a:lnTo>
                <a:lnTo>
                  <a:pt x="556742" y="190792"/>
                </a:lnTo>
                <a:lnTo>
                  <a:pt x="559790" y="196888"/>
                </a:lnTo>
                <a:lnTo>
                  <a:pt x="559549" y="206692"/>
                </a:lnTo>
                <a:lnTo>
                  <a:pt x="558495" y="224612"/>
                </a:lnTo>
                <a:lnTo>
                  <a:pt x="558025" y="241541"/>
                </a:lnTo>
                <a:lnTo>
                  <a:pt x="556971" y="256921"/>
                </a:lnTo>
                <a:lnTo>
                  <a:pt x="558139" y="295478"/>
                </a:lnTo>
                <a:lnTo>
                  <a:pt x="568947" y="340042"/>
                </a:lnTo>
                <a:lnTo>
                  <a:pt x="609587" y="366331"/>
                </a:lnTo>
                <a:lnTo>
                  <a:pt x="665035" y="370903"/>
                </a:lnTo>
                <a:lnTo>
                  <a:pt x="696264" y="370624"/>
                </a:lnTo>
                <a:lnTo>
                  <a:pt x="740359" y="368338"/>
                </a:lnTo>
                <a:lnTo>
                  <a:pt x="771817" y="344906"/>
                </a:lnTo>
                <a:lnTo>
                  <a:pt x="770382" y="334899"/>
                </a:lnTo>
                <a:lnTo>
                  <a:pt x="736765" y="323570"/>
                </a:lnTo>
                <a:lnTo>
                  <a:pt x="730669" y="323570"/>
                </a:lnTo>
                <a:lnTo>
                  <a:pt x="726097" y="325094"/>
                </a:lnTo>
                <a:lnTo>
                  <a:pt x="683323" y="325094"/>
                </a:lnTo>
                <a:lnTo>
                  <a:pt x="670471" y="325970"/>
                </a:lnTo>
                <a:lnTo>
                  <a:pt x="659320" y="326428"/>
                </a:lnTo>
                <a:lnTo>
                  <a:pt x="642175" y="326618"/>
                </a:lnTo>
                <a:lnTo>
                  <a:pt x="629005" y="326097"/>
                </a:lnTo>
                <a:lnTo>
                  <a:pt x="601357" y="285546"/>
                </a:lnTo>
                <a:lnTo>
                  <a:pt x="601027" y="264033"/>
                </a:lnTo>
                <a:lnTo>
                  <a:pt x="601027" y="238125"/>
                </a:lnTo>
                <a:lnTo>
                  <a:pt x="601903" y="231025"/>
                </a:lnTo>
                <a:lnTo>
                  <a:pt x="602361" y="223608"/>
                </a:lnTo>
                <a:lnTo>
                  <a:pt x="602551" y="209080"/>
                </a:lnTo>
                <a:lnTo>
                  <a:pt x="755053" y="195364"/>
                </a:lnTo>
                <a:lnTo>
                  <a:pt x="763930" y="193078"/>
                </a:lnTo>
                <a:lnTo>
                  <a:pt x="770102" y="188506"/>
                </a:lnTo>
                <a:lnTo>
                  <a:pt x="773696" y="181648"/>
                </a:lnTo>
                <a:lnTo>
                  <a:pt x="774865" y="172504"/>
                </a:lnTo>
                <a:lnTo>
                  <a:pt x="774865" y="166408"/>
                </a:lnTo>
                <a:lnTo>
                  <a:pt x="773341" y="160312"/>
                </a:lnTo>
                <a:lnTo>
                  <a:pt x="768769" y="155638"/>
                </a:lnTo>
                <a:lnTo>
                  <a:pt x="764197" y="152590"/>
                </a:lnTo>
                <a:lnTo>
                  <a:pt x="758101" y="149542"/>
                </a:lnTo>
                <a:lnTo>
                  <a:pt x="752005" y="149542"/>
                </a:lnTo>
                <a:lnTo>
                  <a:pt x="745426" y="149834"/>
                </a:lnTo>
                <a:lnTo>
                  <a:pt x="734847" y="150685"/>
                </a:lnTo>
                <a:lnTo>
                  <a:pt x="701611" y="154114"/>
                </a:lnTo>
                <a:lnTo>
                  <a:pt x="605599" y="163360"/>
                </a:lnTo>
                <a:lnTo>
                  <a:pt x="607606" y="138442"/>
                </a:lnTo>
                <a:lnTo>
                  <a:pt x="609028" y="116395"/>
                </a:lnTo>
                <a:lnTo>
                  <a:pt x="609892" y="97218"/>
                </a:lnTo>
                <a:lnTo>
                  <a:pt x="610171" y="74777"/>
                </a:lnTo>
                <a:lnTo>
                  <a:pt x="608647" y="67157"/>
                </a:lnTo>
                <a:lnTo>
                  <a:pt x="607123" y="58013"/>
                </a:lnTo>
                <a:lnTo>
                  <a:pt x="652843" y="47345"/>
                </a:lnTo>
                <a:lnTo>
                  <a:pt x="692467" y="44297"/>
                </a:lnTo>
                <a:lnTo>
                  <a:pt x="709688" y="44894"/>
                </a:lnTo>
                <a:lnTo>
                  <a:pt x="727036" y="46774"/>
                </a:lnTo>
                <a:lnTo>
                  <a:pt x="744639" y="50088"/>
                </a:lnTo>
                <a:lnTo>
                  <a:pt x="762673" y="54965"/>
                </a:lnTo>
                <a:lnTo>
                  <a:pt x="765721" y="56489"/>
                </a:lnTo>
                <a:lnTo>
                  <a:pt x="768769" y="56489"/>
                </a:lnTo>
                <a:lnTo>
                  <a:pt x="776389" y="56489"/>
                </a:lnTo>
                <a:lnTo>
                  <a:pt x="780961" y="53441"/>
                </a:lnTo>
                <a:lnTo>
                  <a:pt x="785533" y="48869"/>
                </a:lnTo>
                <a:lnTo>
                  <a:pt x="788581" y="44297"/>
                </a:lnTo>
                <a:lnTo>
                  <a:pt x="790105" y="39725"/>
                </a:lnTo>
                <a:lnTo>
                  <a:pt x="790105" y="33629"/>
                </a:lnTo>
                <a:close/>
              </a:path>
            </a:pathLst>
          </a:custGeom>
          <a:solidFill>
            <a:srgbClr val="FF0000"/>
          </a:solidFill>
        </p:spPr>
        <p:txBody>
          <a:bodyPr wrap="square" lIns="0" tIns="0" rIns="0" bIns="0" rtlCol="0"/>
          <a:lstStyle/>
          <a:p>
            <a:pPr defTabSz="829178"/>
            <a:endParaRPr sz="1632">
              <a:solidFill>
                <a:prstClr val="black"/>
              </a:solidFill>
              <a:latin typeface="Calibri"/>
            </a:endParaRPr>
          </a:p>
        </p:txBody>
      </p:sp>
      <p:sp>
        <p:nvSpPr>
          <p:cNvPr id="4" name="object 4"/>
          <p:cNvSpPr/>
          <p:nvPr/>
        </p:nvSpPr>
        <p:spPr>
          <a:xfrm>
            <a:off x="2000000" y="2225826"/>
            <a:ext cx="54127" cy="55854"/>
          </a:xfrm>
          <a:custGeom>
            <a:avLst/>
            <a:gdLst/>
            <a:ahLst/>
            <a:cxnLst/>
            <a:rect l="l" t="t" r="r" b="b"/>
            <a:pathLst>
              <a:path w="59690" h="61594">
                <a:moveTo>
                  <a:pt x="38195" y="61055"/>
                </a:moveTo>
                <a:lnTo>
                  <a:pt x="21336" y="61055"/>
                </a:lnTo>
                <a:lnTo>
                  <a:pt x="13716" y="58007"/>
                </a:lnTo>
                <a:lnTo>
                  <a:pt x="1524" y="45719"/>
                </a:lnTo>
                <a:lnTo>
                  <a:pt x="0" y="39623"/>
                </a:lnTo>
                <a:lnTo>
                  <a:pt x="0" y="30479"/>
                </a:lnTo>
                <a:lnTo>
                  <a:pt x="0" y="22859"/>
                </a:lnTo>
                <a:lnTo>
                  <a:pt x="1524" y="15239"/>
                </a:lnTo>
                <a:lnTo>
                  <a:pt x="13716" y="3047"/>
                </a:lnTo>
                <a:lnTo>
                  <a:pt x="21336" y="0"/>
                </a:lnTo>
                <a:lnTo>
                  <a:pt x="38195" y="0"/>
                </a:lnTo>
                <a:lnTo>
                  <a:pt x="44291" y="3047"/>
                </a:lnTo>
                <a:lnTo>
                  <a:pt x="56483" y="15239"/>
                </a:lnTo>
                <a:lnTo>
                  <a:pt x="59531" y="22859"/>
                </a:lnTo>
                <a:lnTo>
                  <a:pt x="59531" y="39623"/>
                </a:lnTo>
                <a:lnTo>
                  <a:pt x="56483" y="45719"/>
                </a:lnTo>
                <a:lnTo>
                  <a:pt x="50387" y="51815"/>
                </a:lnTo>
                <a:lnTo>
                  <a:pt x="45815" y="58007"/>
                </a:lnTo>
                <a:lnTo>
                  <a:pt x="38195" y="61055"/>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5" name="object 5"/>
          <p:cNvPicPr/>
          <p:nvPr/>
        </p:nvPicPr>
        <p:blipFill>
          <a:blip r:embed="rId2" cstate="print"/>
          <a:stretch>
            <a:fillRect/>
          </a:stretch>
        </p:blipFill>
        <p:spPr>
          <a:xfrm>
            <a:off x="2172919" y="2191191"/>
            <a:ext cx="121699" cy="141133"/>
          </a:xfrm>
          <a:prstGeom prst="rect">
            <a:avLst/>
          </a:prstGeom>
        </p:spPr>
      </p:pic>
      <p:sp>
        <p:nvSpPr>
          <p:cNvPr id="6" name="object 6"/>
          <p:cNvSpPr/>
          <p:nvPr/>
        </p:nvSpPr>
        <p:spPr>
          <a:xfrm>
            <a:off x="4029064" y="2180141"/>
            <a:ext cx="69098" cy="152592"/>
          </a:xfrm>
          <a:custGeom>
            <a:avLst/>
            <a:gdLst/>
            <a:ahLst/>
            <a:cxnLst/>
            <a:rect l="l" t="t" r="r" b="b"/>
            <a:pathLst>
              <a:path w="76200" h="168275">
                <a:moveTo>
                  <a:pt x="18288" y="166306"/>
                </a:moveTo>
                <a:lnTo>
                  <a:pt x="1524" y="166306"/>
                </a:lnTo>
                <a:lnTo>
                  <a:pt x="3048" y="167830"/>
                </a:lnTo>
                <a:lnTo>
                  <a:pt x="16764" y="167830"/>
                </a:lnTo>
                <a:lnTo>
                  <a:pt x="18288" y="166306"/>
                </a:lnTo>
                <a:close/>
              </a:path>
              <a:path w="76200" h="168275">
                <a:moveTo>
                  <a:pt x="19812" y="3492"/>
                </a:moveTo>
                <a:lnTo>
                  <a:pt x="18986" y="3492"/>
                </a:lnTo>
                <a:lnTo>
                  <a:pt x="18986" y="952"/>
                </a:lnTo>
                <a:lnTo>
                  <a:pt x="14668" y="952"/>
                </a:lnTo>
                <a:lnTo>
                  <a:pt x="13716" y="0"/>
                </a:lnTo>
                <a:lnTo>
                  <a:pt x="6096" y="0"/>
                </a:lnTo>
                <a:lnTo>
                  <a:pt x="5143" y="952"/>
                </a:lnTo>
                <a:lnTo>
                  <a:pt x="0" y="952"/>
                </a:lnTo>
                <a:lnTo>
                  <a:pt x="0" y="3492"/>
                </a:lnTo>
                <a:lnTo>
                  <a:pt x="0" y="166052"/>
                </a:lnTo>
                <a:lnTo>
                  <a:pt x="19812" y="166052"/>
                </a:lnTo>
                <a:lnTo>
                  <a:pt x="19812" y="3492"/>
                </a:lnTo>
                <a:close/>
              </a:path>
              <a:path w="76200" h="168275">
                <a:moveTo>
                  <a:pt x="73152" y="166306"/>
                </a:moveTo>
                <a:lnTo>
                  <a:pt x="57810" y="166306"/>
                </a:lnTo>
                <a:lnTo>
                  <a:pt x="59334" y="167830"/>
                </a:lnTo>
                <a:lnTo>
                  <a:pt x="73152" y="167830"/>
                </a:lnTo>
                <a:lnTo>
                  <a:pt x="73152" y="166306"/>
                </a:lnTo>
                <a:close/>
              </a:path>
              <a:path w="76200" h="168275">
                <a:moveTo>
                  <a:pt x="76200" y="3492"/>
                </a:moveTo>
                <a:lnTo>
                  <a:pt x="74676" y="3492"/>
                </a:lnTo>
                <a:lnTo>
                  <a:pt x="74676" y="952"/>
                </a:lnTo>
                <a:lnTo>
                  <a:pt x="70104" y="952"/>
                </a:lnTo>
                <a:lnTo>
                  <a:pt x="70104" y="0"/>
                </a:lnTo>
                <a:lnTo>
                  <a:pt x="62382" y="0"/>
                </a:lnTo>
                <a:lnTo>
                  <a:pt x="61429" y="952"/>
                </a:lnTo>
                <a:lnTo>
                  <a:pt x="56286" y="952"/>
                </a:lnTo>
                <a:lnTo>
                  <a:pt x="56286" y="3492"/>
                </a:lnTo>
                <a:lnTo>
                  <a:pt x="56286" y="164782"/>
                </a:lnTo>
                <a:lnTo>
                  <a:pt x="56286" y="166052"/>
                </a:lnTo>
                <a:lnTo>
                  <a:pt x="75565" y="166052"/>
                </a:lnTo>
                <a:lnTo>
                  <a:pt x="75565" y="164782"/>
                </a:lnTo>
                <a:lnTo>
                  <a:pt x="76200" y="164782"/>
                </a:lnTo>
                <a:lnTo>
                  <a:pt x="76200" y="3492"/>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nvGrpSpPr>
          <p:cNvPr id="7" name="object 7"/>
          <p:cNvGrpSpPr/>
          <p:nvPr/>
        </p:nvGrpSpPr>
        <p:grpSpPr>
          <a:xfrm>
            <a:off x="4165971" y="2180136"/>
            <a:ext cx="287909" cy="153744"/>
            <a:chOff x="3218307" y="2404205"/>
            <a:chExt cx="317500" cy="169545"/>
          </a:xfrm>
        </p:grpSpPr>
        <p:pic>
          <p:nvPicPr>
            <p:cNvPr id="8" name="object 8"/>
            <p:cNvPicPr/>
            <p:nvPr/>
          </p:nvPicPr>
          <p:blipFill>
            <a:blip r:embed="rId3" cstate="print"/>
            <a:stretch>
              <a:fillRect/>
            </a:stretch>
          </p:blipFill>
          <p:spPr>
            <a:xfrm>
              <a:off x="3218307" y="2428589"/>
              <a:ext cx="71723" cy="145065"/>
            </a:xfrm>
            <a:prstGeom prst="rect">
              <a:avLst/>
            </a:prstGeom>
          </p:spPr>
        </p:pic>
        <p:pic>
          <p:nvPicPr>
            <p:cNvPr id="9" name="object 9"/>
            <p:cNvPicPr/>
            <p:nvPr/>
          </p:nvPicPr>
          <p:blipFill>
            <a:blip r:embed="rId4" cstate="print"/>
            <a:stretch>
              <a:fillRect/>
            </a:stretch>
          </p:blipFill>
          <p:spPr>
            <a:xfrm>
              <a:off x="3315938" y="2404205"/>
              <a:ext cx="91535" cy="167830"/>
            </a:xfrm>
            <a:prstGeom prst="rect">
              <a:avLst/>
            </a:prstGeom>
          </p:spPr>
        </p:pic>
        <p:pic>
          <p:nvPicPr>
            <p:cNvPr id="10" name="object 10"/>
            <p:cNvPicPr/>
            <p:nvPr/>
          </p:nvPicPr>
          <p:blipFill>
            <a:blip r:embed="rId5" cstate="print"/>
            <a:stretch>
              <a:fillRect/>
            </a:stretch>
          </p:blipFill>
          <p:spPr>
            <a:xfrm>
              <a:off x="3436429" y="2456116"/>
              <a:ext cx="99155" cy="117538"/>
            </a:xfrm>
            <a:prstGeom prst="rect">
              <a:avLst/>
            </a:prstGeom>
          </p:spPr>
        </p:pic>
      </p:grpSp>
      <p:pic>
        <p:nvPicPr>
          <p:cNvPr id="11" name="object 11"/>
          <p:cNvPicPr/>
          <p:nvPr/>
        </p:nvPicPr>
        <p:blipFill>
          <a:blip r:embed="rId6" cstate="print"/>
          <a:stretch>
            <a:fillRect/>
          </a:stretch>
        </p:blipFill>
        <p:spPr>
          <a:xfrm>
            <a:off x="4532537" y="2180136"/>
            <a:ext cx="659715" cy="190970"/>
          </a:xfrm>
          <a:prstGeom prst="rect">
            <a:avLst/>
          </a:prstGeom>
        </p:spPr>
      </p:pic>
      <p:grpSp>
        <p:nvGrpSpPr>
          <p:cNvPr id="12" name="object 12"/>
          <p:cNvGrpSpPr/>
          <p:nvPr/>
        </p:nvGrpSpPr>
        <p:grpSpPr>
          <a:xfrm>
            <a:off x="5266986" y="2177372"/>
            <a:ext cx="397315" cy="192899"/>
            <a:chOff x="4432482" y="2401157"/>
            <a:chExt cx="438150" cy="212725"/>
          </a:xfrm>
        </p:grpSpPr>
        <p:sp>
          <p:nvSpPr>
            <p:cNvPr id="13" name="object 13"/>
            <p:cNvSpPr/>
            <p:nvPr/>
          </p:nvSpPr>
          <p:spPr>
            <a:xfrm>
              <a:off x="4432482" y="2401157"/>
              <a:ext cx="43180" cy="212725"/>
            </a:xfrm>
            <a:custGeom>
              <a:avLst/>
              <a:gdLst/>
              <a:ahLst/>
              <a:cxnLst/>
              <a:rect l="l" t="t" r="r" b="b"/>
              <a:pathLst>
                <a:path w="43179" h="212725">
                  <a:moveTo>
                    <a:pt x="39600" y="1524"/>
                  </a:moveTo>
                  <a:lnTo>
                    <a:pt x="28932" y="1524"/>
                  </a:lnTo>
                  <a:lnTo>
                    <a:pt x="30456" y="0"/>
                  </a:lnTo>
                  <a:lnTo>
                    <a:pt x="38076" y="0"/>
                  </a:lnTo>
                  <a:lnTo>
                    <a:pt x="39600" y="1524"/>
                  </a:lnTo>
                  <a:close/>
                </a:path>
                <a:path w="43179" h="212725">
                  <a:moveTo>
                    <a:pt x="42648" y="210597"/>
                  </a:moveTo>
                  <a:lnTo>
                    <a:pt x="25884" y="210597"/>
                  </a:lnTo>
                  <a:lnTo>
                    <a:pt x="25884" y="209073"/>
                  </a:lnTo>
                  <a:lnTo>
                    <a:pt x="22479" y="203120"/>
                  </a:lnTo>
                  <a:lnTo>
                    <a:pt x="7477" y="165321"/>
                  </a:lnTo>
                  <a:lnTo>
                    <a:pt x="6072" y="158686"/>
                  </a:lnTo>
                  <a:lnTo>
                    <a:pt x="4071" y="152066"/>
                  </a:lnTo>
                  <a:lnTo>
                    <a:pt x="2643" y="145732"/>
                  </a:lnTo>
                  <a:lnTo>
                    <a:pt x="1785" y="139398"/>
                  </a:lnTo>
                  <a:lnTo>
                    <a:pt x="1500" y="132778"/>
                  </a:lnTo>
                  <a:lnTo>
                    <a:pt x="619" y="125919"/>
                  </a:lnTo>
                  <a:lnTo>
                    <a:pt x="166" y="119050"/>
                  </a:lnTo>
                  <a:lnTo>
                    <a:pt x="0" y="112164"/>
                  </a:lnTo>
                  <a:lnTo>
                    <a:pt x="0" y="99274"/>
                  </a:lnTo>
                  <a:lnTo>
                    <a:pt x="4929" y="60055"/>
                  </a:lnTo>
                  <a:lnTo>
                    <a:pt x="6072" y="53435"/>
                  </a:lnTo>
                  <a:lnTo>
                    <a:pt x="8143" y="46760"/>
                  </a:lnTo>
                  <a:lnTo>
                    <a:pt x="10072" y="40397"/>
                  </a:lnTo>
                  <a:lnTo>
                    <a:pt x="12287" y="34053"/>
                  </a:lnTo>
                  <a:lnTo>
                    <a:pt x="15216" y="27432"/>
                  </a:lnTo>
                  <a:lnTo>
                    <a:pt x="17526" y="21478"/>
                  </a:lnTo>
                  <a:lnTo>
                    <a:pt x="19978" y="15240"/>
                  </a:lnTo>
                  <a:lnTo>
                    <a:pt x="22717" y="9001"/>
                  </a:lnTo>
                  <a:lnTo>
                    <a:pt x="25884" y="3048"/>
                  </a:lnTo>
                  <a:lnTo>
                    <a:pt x="25884" y="1524"/>
                  </a:lnTo>
                  <a:lnTo>
                    <a:pt x="42648" y="1524"/>
                  </a:lnTo>
                  <a:lnTo>
                    <a:pt x="42648" y="6096"/>
                  </a:lnTo>
                  <a:lnTo>
                    <a:pt x="37242" y="17789"/>
                  </a:lnTo>
                  <a:lnTo>
                    <a:pt x="32551" y="29920"/>
                  </a:lnTo>
                  <a:lnTo>
                    <a:pt x="28717" y="42354"/>
                  </a:lnTo>
                  <a:lnTo>
                    <a:pt x="25884" y="54959"/>
                  </a:lnTo>
                  <a:lnTo>
                    <a:pt x="23002" y="67532"/>
                  </a:lnTo>
                  <a:lnTo>
                    <a:pt x="21121" y="80105"/>
                  </a:lnTo>
                  <a:lnTo>
                    <a:pt x="20093" y="92868"/>
                  </a:lnTo>
                  <a:lnTo>
                    <a:pt x="19788" y="105251"/>
                  </a:lnTo>
                  <a:lnTo>
                    <a:pt x="20097" y="118117"/>
                  </a:lnTo>
                  <a:lnTo>
                    <a:pt x="25884" y="157162"/>
                  </a:lnTo>
                  <a:lnTo>
                    <a:pt x="37242" y="193689"/>
                  </a:lnTo>
                  <a:lnTo>
                    <a:pt x="42648" y="206025"/>
                  </a:lnTo>
                  <a:lnTo>
                    <a:pt x="42648" y="210597"/>
                  </a:lnTo>
                  <a:close/>
                </a:path>
                <a:path w="43179" h="212725">
                  <a:moveTo>
                    <a:pt x="38076" y="212121"/>
                  </a:moveTo>
                  <a:lnTo>
                    <a:pt x="30456" y="212121"/>
                  </a:lnTo>
                  <a:lnTo>
                    <a:pt x="30456" y="210597"/>
                  </a:lnTo>
                  <a:lnTo>
                    <a:pt x="39600" y="210597"/>
                  </a:lnTo>
                  <a:lnTo>
                    <a:pt x="38076" y="212121"/>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4" name="object 14"/>
            <p:cNvPicPr/>
            <p:nvPr/>
          </p:nvPicPr>
          <p:blipFill>
            <a:blip r:embed="rId7" cstate="print"/>
            <a:stretch>
              <a:fillRect/>
            </a:stretch>
          </p:blipFill>
          <p:spPr>
            <a:xfrm>
              <a:off x="4508658" y="2404205"/>
              <a:ext cx="361473" cy="169449"/>
            </a:xfrm>
            <a:prstGeom prst="rect">
              <a:avLst/>
            </a:prstGeom>
          </p:spPr>
        </p:pic>
      </p:grpSp>
      <p:pic>
        <p:nvPicPr>
          <p:cNvPr id="15" name="object 15"/>
          <p:cNvPicPr/>
          <p:nvPr/>
        </p:nvPicPr>
        <p:blipFill>
          <a:blip r:embed="rId8" cstate="print"/>
          <a:stretch>
            <a:fillRect/>
          </a:stretch>
        </p:blipFill>
        <p:spPr>
          <a:xfrm>
            <a:off x="2179829" y="2180136"/>
            <a:ext cx="1961266" cy="340481"/>
          </a:xfrm>
          <a:prstGeom prst="rect">
            <a:avLst/>
          </a:prstGeom>
        </p:spPr>
      </p:pic>
      <p:pic>
        <p:nvPicPr>
          <p:cNvPr id="16" name="object 16"/>
          <p:cNvPicPr/>
          <p:nvPr/>
        </p:nvPicPr>
        <p:blipFill>
          <a:blip r:embed="rId9" cstate="print"/>
          <a:stretch>
            <a:fillRect/>
          </a:stretch>
        </p:blipFill>
        <p:spPr>
          <a:xfrm>
            <a:off x="5690191" y="2227209"/>
            <a:ext cx="58043" cy="105115"/>
          </a:xfrm>
          <a:prstGeom prst="rect">
            <a:avLst/>
          </a:prstGeom>
        </p:spPr>
      </p:pic>
      <p:pic>
        <p:nvPicPr>
          <p:cNvPr id="17" name="object 17"/>
          <p:cNvPicPr/>
          <p:nvPr/>
        </p:nvPicPr>
        <p:blipFill>
          <a:blip r:embed="rId10" cstate="print"/>
          <a:stretch>
            <a:fillRect/>
          </a:stretch>
        </p:blipFill>
        <p:spPr>
          <a:xfrm>
            <a:off x="5807745" y="2202247"/>
            <a:ext cx="174214" cy="131545"/>
          </a:xfrm>
          <a:prstGeom prst="rect">
            <a:avLst/>
          </a:prstGeom>
        </p:spPr>
      </p:pic>
      <p:grpSp>
        <p:nvGrpSpPr>
          <p:cNvPr id="18" name="object 18"/>
          <p:cNvGrpSpPr/>
          <p:nvPr/>
        </p:nvGrpSpPr>
        <p:grpSpPr>
          <a:xfrm>
            <a:off x="6062199" y="2188427"/>
            <a:ext cx="529753" cy="183110"/>
            <a:chOff x="5309425" y="2413349"/>
            <a:chExt cx="584200" cy="201930"/>
          </a:xfrm>
        </p:grpSpPr>
        <p:pic>
          <p:nvPicPr>
            <p:cNvPr id="19" name="object 19"/>
            <p:cNvPicPr/>
            <p:nvPr/>
          </p:nvPicPr>
          <p:blipFill>
            <a:blip r:embed="rId11" cstate="print"/>
            <a:stretch>
              <a:fillRect/>
            </a:stretch>
          </p:blipFill>
          <p:spPr>
            <a:xfrm>
              <a:off x="5309425" y="2416397"/>
              <a:ext cx="80867" cy="155638"/>
            </a:xfrm>
            <a:prstGeom prst="rect">
              <a:avLst/>
            </a:prstGeom>
          </p:spPr>
        </p:pic>
        <p:sp>
          <p:nvSpPr>
            <p:cNvPr id="20" name="object 20"/>
            <p:cNvSpPr/>
            <p:nvPr/>
          </p:nvSpPr>
          <p:spPr>
            <a:xfrm>
              <a:off x="5416200" y="2413349"/>
              <a:ext cx="24765" cy="158750"/>
            </a:xfrm>
            <a:custGeom>
              <a:avLst/>
              <a:gdLst/>
              <a:ahLst/>
              <a:cxnLst/>
              <a:rect l="l" t="t" r="r" b="b"/>
              <a:pathLst>
                <a:path w="24764" h="158750">
                  <a:moveTo>
                    <a:pt x="21336" y="45815"/>
                  </a:moveTo>
                  <a:lnTo>
                    <a:pt x="4572" y="45815"/>
                  </a:lnTo>
                  <a:lnTo>
                    <a:pt x="4572" y="44291"/>
                  </a:lnTo>
                  <a:lnTo>
                    <a:pt x="21336" y="44291"/>
                  </a:lnTo>
                  <a:lnTo>
                    <a:pt x="21336" y="45815"/>
                  </a:lnTo>
                  <a:close/>
                </a:path>
                <a:path w="24764" h="158750">
                  <a:moveTo>
                    <a:pt x="22860" y="157162"/>
                  </a:moveTo>
                  <a:lnTo>
                    <a:pt x="3048" y="157162"/>
                  </a:lnTo>
                  <a:lnTo>
                    <a:pt x="3048" y="45815"/>
                  </a:lnTo>
                  <a:lnTo>
                    <a:pt x="22860" y="45815"/>
                  </a:lnTo>
                  <a:lnTo>
                    <a:pt x="22860" y="157162"/>
                  </a:lnTo>
                  <a:close/>
                </a:path>
                <a:path w="24764" h="158750">
                  <a:moveTo>
                    <a:pt x="19812" y="158686"/>
                  </a:moveTo>
                  <a:lnTo>
                    <a:pt x="6096" y="158686"/>
                  </a:lnTo>
                  <a:lnTo>
                    <a:pt x="4572" y="157162"/>
                  </a:lnTo>
                  <a:lnTo>
                    <a:pt x="21336" y="157162"/>
                  </a:lnTo>
                  <a:lnTo>
                    <a:pt x="19812" y="158686"/>
                  </a:lnTo>
                  <a:close/>
                </a:path>
                <a:path w="24764" h="158750">
                  <a:moveTo>
                    <a:pt x="19812" y="22860"/>
                  </a:moveTo>
                  <a:lnTo>
                    <a:pt x="4572" y="22860"/>
                  </a:lnTo>
                  <a:lnTo>
                    <a:pt x="3048" y="19812"/>
                  </a:lnTo>
                  <a:lnTo>
                    <a:pt x="1524" y="18288"/>
                  </a:lnTo>
                  <a:lnTo>
                    <a:pt x="0" y="15240"/>
                  </a:lnTo>
                  <a:lnTo>
                    <a:pt x="0" y="6096"/>
                  </a:lnTo>
                  <a:lnTo>
                    <a:pt x="1524" y="3048"/>
                  </a:lnTo>
                  <a:lnTo>
                    <a:pt x="4572" y="0"/>
                  </a:lnTo>
                  <a:lnTo>
                    <a:pt x="21336" y="0"/>
                  </a:lnTo>
                  <a:lnTo>
                    <a:pt x="24384" y="3048"/>
                  </a:lnTo>
                  <a:lnTo>
                    <a:pt x="24384" y="18288"/>
                  </a:lnTo>
                  <a:lnTo>
                    <a:pt x="19812" y="22860"/>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21" name="object 21"/>
            <p:cNvPicPr/>
            <p:nvPr/>
          </p:nvPicPr>
          <p:blipFill>
            <a:blip r:embed="rId12" cstate="print"/>
            <a:stretch>
              <a:fillRect/>
            </a:stretch>
          </p:blipFill>
          <p:spPr>
            <a:xfrm>
              <a:off x="5463539" y="2456116"/>
              <a:ext cx="102108" cy="158686"/>
            </a:xfrm>
            <a:prstGeom prst="rect">
              <a:avLst/>
            </a:prstGeom>
          </p:spPr>
        </p:pic>
        <p:pic>
          <p:nvPicPr>
            <p:cNvPr id="22" name="object 22"/>
            <p:cNvPicPr/>
            <p:nvPr/>
          </p:nvPicPr>
          <p:blipFill>
            <a:blip r:embed="rId13" cstate="print"/>
            <a:stretch>
              <a:fillRect/>
            </a:stretch>
          </p:blipFill>
          <p:spPr>
            <a:xfrm>
              <a:off x="5590126" y="2457640"/>
              <a:ext cx="93059" cy="116014"/>
            </a:xfrm>
            <a:prstGeom prst="rect">
              <a:avLst/>
            </a:prstGeom>
          </p:spPr>
        </p:pic>
        <p:pic>
          <p:nvPicPr>
            <p:cNvPr id="23" name="object 23"/>
            <p:cNvPicPr/>
            <p:nvPr/>
          </p:nvPicPr>
          <p:blipFill>
            <a:blip r:embed="rId14" cstate="print"/>
            <a:stretch>
              <a:fillRect/>
            </a:stretch>
          </p:blipFill>
          <p:spPr>
            <a:xfrm>
              <a:off x="5719762" y="2456116"/>
              <a:ext cx="173831" cy="117538"/>
            </a:xfrm>
            <a:prstGeom prst="rect">
              <a:avLst/>
            </a:prstGeom>
          </p:spPr>
        </p:pic>
      </p:grpSp>
      <p:grpSp>
        <p:nvGrpSpPr>
          <p:cNvPr id="24" name="object 24"/>
          <p:cNvGrpSpPr/>
          <p:nvPr/>
        </p:nvGrpSpPr>
        <p:grpSpPr>
          <a:xfrm>
            <a:off x="6665254" y="2177372"/>
            <a:ext cx="336278" cy="192899"/>
            <a:chOff x="5974461" y="2401157"/>
            <a:chExt cx="370840" cy="212725"/>
          </a:xfrm>
        </p:grpSpPr>
        <p:pic>
          <p:nvPicPr>
            <p:cNvPr id="25" name="object 25"/>
            <p:cNvPicPr/>
            <p:nvPr/>
          </p:nvPicPr>
          <p:blipFill>
            <a:blip r:embed="rId15" cstate="print"/>
            <a:stretch>
              <a:fillRect/>
            </a:stretch>
          </p:blipFill>
          <p:spPr>
            <a:xfrm>
              <a:off x="5974461" y="2414873"/>
              <a:ext cx="96107" cy="157162"/>
            </a:xfrm>
            <a:prstGeom prst="rect">
              <a:avLst/>
            </a:prstGeom>
          </p:spPr>
        </p:pic>
        <p:sp>
          <p:nvSpPr>
            <p:cNvPr id="26" name="object 26"/>
            <p:cNvSpPr/>
            <p:nvPr/>
          </p:nvSpPr>
          <p:spPr>
            <a:xfrm>
              <a:off x="6096476" y="2503360"/>
              <a:ext cx="58419" cy="15875"/>
            </a:xfrm>
            <a:custGeom>
              <a:avLst/>
              <a:gdLst/>
              <a:ahLst/>
              <a:cxnLst/>
              <a:rect l="l" t="t" r="r" b="b"/>
              <a:pathLst>
                <a:path w="58420" h="15875">
                  <a:moveTo>
                    <a:pt x="56483" y="15335"/>
                  </a:moveTo>
                  <a:lnTo>
                    <a:pt x="1524" y="15335"/>
                  </a:lnTo>
                  <a:lnTo>
                    <a:pt x="1524" y="13811"/>
                  </a:lnTo>
                  <a:lnTo>
                    <a:pt x="0" y="12287"/>
                  </a:lnTo>
                  <a:lnTo>
                    <a:pt x="0" y="3048"/>
                  </a:lnTo>
                  <a:lnTo>
                    <a:pt x="1524" y="1524"/>
                  </a:lnTo>
                  <a:lnTo>
                    <a:pt x="1524" y="0"/>
                  </a:lnTo>
                  <a:lnTo>
                    <a:pt x="56483" y="0"/>
                  </a:lnTo>
                  <a:lnTo>
                    <a:pt x="58007" y="1524"/>
                  </a:lnTo>
                  <a:lnTo>
                    <a:pt x="58007" y="13811"/>
                  </a:lnTo>
                  <a:lnTo>
                    <a:pt x="56483" y="15335"/>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27" name="object 27"/>
            <p:cNvPicPr/>
            <p:nvPr/>
          </p:nvPicPr>
          <p:blipFill>
            <a:blip r:embed="rId16" cstate="print"/>
            <a:stretch>
              <a:fillRect/>
            </a:stretch>
          </p:blipFill>
          <p:spPr>
            <a:xfrm>
              <a:off x="6175819" y="2414873"/>
              <a:ext cx="102203" cy="158781"/>
            </a:xfrm>
            <a:prstGeom prst="rect">
              <a:avLst/>
            </a:prstGeom>
          </p:spPr>
        </p:pic>
        <p:sp>
          <p:nvSpPr>
            <p:cNvPr id="28" name="object 28"/>
            <p:cNvSpPr/>
            <p:nvPr/>
          </p:nvSpPr>
          <p:spPr>
            <a:xfrm>
              <a:off x="6302407" y="2401157"/>
              <a:ext cx="43180" cy="212725"/>
            </a:xfrm>
            <a:custGeom>
              <a:avLst/>
              <a:gdLst/>
              <a:ahLst/>
              <a:cxnLst/>
              <a:rect l="l" t="t" r="r" b="b"/>
              <a:pathLst>
                <a:path w="43179" h="212725">
                  <a:moveTo>
                    <a:pt x="13716" y="1524"/>
                  </a:moveTo>
                  <a:lnTo>
                    <a:pt x="3048" y="1524"/>
                  </a:lnTo>
                  <a:lnTo>
                    <a:pt x="4572" y="0"/>
                  </a:lnTo>
                  <a:lnTo>
                    <a:pt x="12192" y="0"/>
                  </a:lnTo>
                  <a:lnTo>
                    <a:pt x="13716" y="1524"/>
                  </a:lnTo>
                  <a:close/>
                </a:path>
                <a:path w="43179" h="212725">
                  <a:moveTo>
                    <a:pt x="16764" y="210597"/>
                  </a:moveTo>
                  <a:lnTo>
                    <a:pt x="0" y="210597"/>
                  </a:lnTo>
                  <a:lnTo>
                    <a:pt x="0" y="206025"/>
                  </a:lnTo>
                  <a:lnTo>
                    <a:pt x="5405" y="194332"/>
                  </a:lnTo>
                  <a:lnTo>
                    <a:pt x="10096" y="182201"/>
                  </a:lnTo>
                  <a:lnTo>
                    <a:pt x="19645" y="144349"/>
                  </a:lnTo>
                  <a:lnTo>
                    <a:pt x="22860" y="105251"/>
                  </a:lnTo>
                  <a:lnTo>
                    <a:pt x="22550" y="92678"/>
                  </a:lnTo>
                  <a:lnTo>
                    <a:pt x="21526" y="80105"/>
                  </a:lnTo>
                  <a:lnTo>
                    <a:pt x="19645" y="67532"/>
                  </a:lnTo>
                  <a:lnTo>
                    <a:pt x="16764" y="54959"/>
                  </a:lnTo>
                  <a:lnTo>
                    <a:pt x="13930" y="42354"/>
                  </a:lnTo>
                  <a:lnTo>
                    <a:pt x="10096" y="29920"/>
                  </a:lnTo>
                  <a:lnTo>
                    <a:pt x="5405" y="17789"/>
                  </a:lnTo>
                  <a:lnTo>
                    <a:pt x="0" y="6096"/>
                  </a:lnTo>
                  <a:lnTo>
                    <a:pt x="0" y="1524"/>
                  </a:lnTo>
                  <a:lnTo>
                    <a:pt x="16764" y="1524"/>
                  </a:lnTo>
                  <a:lnTo>
                    <a:pt x="16764" y="3048"/>
                  </a:lnTo>
                  <a:lnTo>
                    <a:pt x="23074" y="15622"/>
                  </a:lnTo>
                  <a:lnTo>
                    <a:pt x="36576" y="53435"/>
                  </a:lnTo>
                  <a:lnTo>
                    <a:pt x="42368" y="92678"/>
                  </a:lnTo>
                  <a:lnTo>
                    <a:pt x="42672" y="105251"/>
                  </a:lnTo>
                  <a:lnTo>
                    <a:pt x="42648" y="112164"/>
                  </a:lnTo>
                  <a:lnTo>
                    <a:pt x="42481" y="119050"/>
                  </a:lnTo>
                  <a:lnTo>
                    <a:pt x="42029" y="125919"/>
                  </a:lnTo>
                  <a:lnTo>
                    <a:pt x="41148" y="132778"/>
                  </a:lnTo>
                  <a:lnTo>
                    <a:pt x="40647" y="139398"/>
                  </a:lnTo>
                  <a:lnTo>
                    <a:pt x="39433" y="145732"/>
                  </a:lnTo>
                  <a:lnTo>
                    <a:pt x="37933" y="152066"/>
                  </a:lnTo>
                  <a:lnTo>
                    <a:pt x="36576" y="158686"/>
                  </a:lnTo>
                  <a:lnTo>
                    <a:pt x="23431" y="196881"/>
                  </a:lnTo>
                  <a:lnTo>
                    <a:pt x="16764" y="209073"/>
                  </a:lnTo>
                  <a:lnTo>
                    <a:pt x="16764" y="210597"/>
                  </a:lnTo>
                  <a:close/>
                </a:path>
                <a:path w="43179" h="212725">
                  <a:moveTo>
                    <a:pt x="12192" y="212121"/>
                  </a:moveTo>
                  <a:lnTo>
                    <a:pt x="4572" y="212121"/>
                  </a:lnTo>
                  <a:lnTo>
                    <a:pt x="3048" y="210597"/>
                  </a:lnTo>
                  <a:lnTo>
                    <a:pt x="12192" y="210597"/>
                  </a:lnTo>
                  <a:lnTo>
                    <a:pt x="12192" y="212121"/>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grpSp>
        <p:nvGrpSpPr>
          <p:cNvPr id="29" name="object 29"/>
          <p:cNvGrpSpPr/>
          <p:nvPr/>
        </p:nvGrpSpPr>
        <p:grpSpPr>
          <a:xfrm>
            <a:off x="7076043" y="2181518"/>
            <a:ext cx="314397" cy="152592"/>
            <a:chOff x="6427470" y="2405729"/>
            <a:chExt cx="346710" cy="168275"/>
          </a:xfrm>
        </p:grpSpPr>
        <p:pic>
          <p:nvPicPr>
            <p:cNvPr id="30" name="object 30"/>
            <p:cNvPicPr/>
            <p:nvPr/>
          </p:nvPicPr>
          <p:blipFill>
            <a:blip r:embed="rId17" cstate="print"/>
            <a:stretch>
              <a:fillRect/>
            </a:stretch>
          </p:blipFill>
          <p:spPr>
            <a:xfrm>
              <a:off x="6427470" y="2456116"/>
              <a:ext cx="88487" cy="117538"/>
            </a:xfrm>
            <a:prstGeom prst="rect">
              <a:avLst/>
            </a:prstGeom>
          </p:spPr>
        </p:pic>
        <p:pic>
          <p:nvPicPr>
            <p:cNvPr id="31" name="object 31"/>
            <p:cNvPicPr/>
            <p:nvPr/>
          </p:nvPicPr>
          <p:blipFill>
            <a:blip r:embed="rId18" cstate="print"/>
            <a:stretch>
              <a:fillRect/>
            </a:stretch>
          </p:blipFill>
          <p:spPr>
            <a:xfrm>
              <a:off x="6552533" y="2456116"/>
              <a:ext cx="93059" cy="115919"/>
            </a:xfrm>
            <a:prstGeom prst="rect">
              <a:avLst/>
            </a:prstGeom>
          </p:spPr>
        </p:pic>
        <p:pic>
          <p:nvPicPr>
            <p:cNvPr id="32" name="object 32"/>
            <p:cNvPicPr/>
            <p:nvPr/>
          </p:nvPicPr>
          <p:blipFill>
            <a:blip r:embed="rId19" cstate="print"/>
            <a:stretch>
              <a:fillRect/>
            </a:stretch>
          </p:blipFill>
          <p:spPr>
            <a:xfrm>
              <a:off x="6674548" y="2405729"/>
              <a:ext cx="99155" cy="167925"/>
            </a:xfrm>
            <a:prstGeom prst="rect">
              <a:avLst/>
            </a:prstGeom>
          </p:spPr>
        </p:pic>
      </p:grpSp>
      <p:grpSp>
        <p:nvGrpSpPr>
          <p:cNvPr id="33" name="object 33"/>
          <p:cNvGrpSpPr/>
          <p:nvPr/>
        </p:nvGrpSpPr>
        <p:grpSpPr>
          <a:xfrm>
            <a:off x="7471631" y="2188428"/>
            <a:ext cx="113436" cy="145682"/>
            <a:chOff x="6863715" y="2413349"/>
            <a:chExt cx="125095" cy="160655"/>
          </a:xfrm>
        </p:grpSpPr>
        <p:sp>
          <p:nvSpPr>
            <p:cNvPr id="34" name="object 34"/>
            <p:cNvSpPr/>
            <p:nvPr/>
          </p:nvSpPr>
          <p:spPr>
            <a:xfrm>
              <a:off x="6863715" y="2413349"/>
              <a:ext cx="24765" cy="158750"/>
            </a:xfrm>
            <a:custGeom>
              <a:avLst/>
              <a:gdLst/>
              <a:ahLst/>
              <a:cxnLst/>
              <a:rect l="l" t="t" r="r" b="b"/>
              <a:pathLst>
                <a:path w="24765" h="158750">
                  <a:moveTo>
                    <a:pt x="21336" y="157162"/>
                  </a:moveTo>
                  <a:lnTo>
                    <a:pt x="3048" y="157162"/>
                  </a:lnTo>
                  <a:lnTo>
                    <a:pt x="1524" y="155638"/>
                  </a:lnTo>
                  <a:lnTo>
                    <a:pt x="1524" y="45815"/>
                  </a:lnTo>
                  <a:lnTo>
                    <a:pt x="3048" y="45815"/>
                  </a:lnTo>
                  <a:lnTo>
                    <a:pt x="4572" y="44291"/>
                  </a:lnTo>
                  <a:lnTo>
                    <a:pt x="19812" y="44291"/>
                  </a:lnTo>
                  <a:lnTo>
                    <a:pt x="21336" y="45815"/>
                  </a:lnTo>
                  <a:lnTo>
                    <a:pt x="21336" y="157162"/>
                  </a:lnTo>
                  <a:close/>
                </a:path>
                <a:path w="24765" h="158750">
                  <a:moveTo>
                    <a:pt x="18288" y="158686"/>
                  </a:moveTo>
                  <a:lnTo>
                    <a:pt x="4572" y="158686"/>
                  </a:lnTo>
                  <a:lnTo>
                    <a:pt x="4572" y="157162"/>
                  </a:lnTo>
                  <a:lnTo>
                    <a:pt x="19812" y="157162"/>
                  </a:lnTo>
                  <a:lnTo>
                    <a:pt x="18288" y="158686"/>
                  </a:lnTo>
                  <a:close/>
                </a:path>
                <a:path w="24765" h="158750">
                  <a:moveTo>
                    <a:pt x="19812" y="22860"/>
                  </a:moveTo>
                  <a:lnTo>
                    <a:pt x="4572" y="22860"/>
                  </a:lnTo>
                  <a:lnTo>
                    <a:pt x="0" y="18288"/>
                  </a:lnTo>
                  <a:lnTo>
                    <a:pt x="0" y="3048"/>
                  </a:lnTo>
                  <a:lnTo>
                    <a:pt x="1524" y="1524"/>
                  </a:lnTo>
                  <a:lnTo>
                    <a:pt x="4572" y="0"/>
                  </a:lnTo>
                  <a:lnTo>
                    <a:pt x="19812" y="0"/>
                  </a:lnTo>
                  <a:lnTo>
                    <a:pt x="22860" y="3048"/>
                  </a:lnTo>
                  <a:lnTo>
                    <a:pt x="24384" y="6096"/>
                  </a:lnTo>
                  <a:lnTo>
                    <a:pt x="24384" y="15240"/>
                  </a:lnTo>
                  <a:lnTo>
                    <a:pt x="22860" y="18288"/>
                  </a:lnTo>
                  <a:lnTo>
                    <a:pt x="21336" y="19812"/>
                  </a:lnTo>
                  <a:lnTo>
                    <a:pt x="19812" y="22860"/>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35" name="object 35"/>
            <p:cNvPicPr/>
            <p:nvPr/>
          </p:nvPicPr>
          <p:blipFill>
            <a:blip r:embed="rId20" cstate="print"/>
            <a:stretch>
              <a:fillRect/>
            </a:stretch>
          </p:blipFill>
          <p:spPr>
            <a:xfrm>
              <a:off x="6912482" y="2456116"/>
              <a:ext cx="76295" cy="117538"/>
            </a:xfrm>
            <a:prstGeom prst="rect">
              <a:avLst/>
            </a:prstGeom>
          </p:spPr>
        </p:pic>
      </p:grpSp>
      <p:sp>
        <p:nvSpPr>
          <p:cNvPr id="36" name="object 36"/>
          <p:cNvSpPr/>
          <p:nvPr/>
        </p:nvSpPr>
        <p:spPr>
          <a:xfrm>
            <a:off x="2000000" y="2700531"/>
            <a:ext cx="54127" cy="55854"/>
          </a:xfrm>
          <a:custGeom>
            <a:avLst/>
            <a:gdLst/>
            <a:ahLst/>
            <a:cxnLst/>
            <a:rect l="l" t="t" r="r" b="b"/>
            <a:pathLst>
              <a:path w="59690" h="61594">
                <a:moveTo>
                  <a:pt x="38195" y="61055"/>
                </a:moveTo>
                <a:lnTo>
                  <a:pt x="21336" y="61055"/>
                </a:lnTo>
                <a:lnTo>
                  <a:pt x="13716" y="58007"/>
                </a:lnTo>
                <a:lnTo>
                  <a:pt x="1524" y="45719"/>
                </a:lnTo>
                <a:lnTo>
                  <a:pt x="0" y="39623"/>
                </a:lnTo>
                <a:lnTo>
                  <a:pt x="0" y="30479"/>
                </a:lnTo>
                <a:lnTo>
                  <a:pt x="0" y="22859"/>
                </a:lnTo>
                <a:lnTo>
                  <a:pt x="1524" y="15239"/>
                </a:lnTo>
                <a:lnTo>
                  <a:pt x="13716" y="3047"/>
                </a:lnTo>
                <a:lnTo>
                  <a:pt x="21336" y="0"/>
                </a:lnTo>
                <a:lnTo>
                  <a:pt x="38195" y="0"/>
                </a:lnTo>
                <a:lnTo>
                  <a:pt x="44291" y="3047"/>
                </a:lnTo>
                <a:lnTo>
                  <a:pt x="56483" y="15239"/>
                </a:lnTo>
                <a:lnTo>
                  <a:pt x="59531" y="22859"/>
                </a:lnTo>
                <a:lnTo>
                  <a:pt x="59531" y="39623"/>
                </a:lnTo>
                <a:lnTo>
                  <a:pt x="56483" y="45719"/>
                </a:lnTo>
                <a:lnTo>
                  <a:pt x="50387" y="51815"/>
                </a:lnTo>
                <a:lnTo>
                  <a:pt x="45815" y="58007"/>
                </a:lnTo>
                <a:lnTo>
                  <a:pt x="38195" y="61055"/>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nvGrpSpPr>
          <p:cNvPr id="37" name="object 37"/>
          <p:cNvGrpSpPr/>
          <p:nvPr/>
        </p:nvGrpSpPr>
        <p:grpSpPr>
          <a:xfrm>
            <a:off x="2222670" y="2654841"/>
            <a:ext cx="322458" cy="153744"/>
            <a:chOff x="1075277" y="2927699"/>
            <a:chExt cx="355600" cy="169545"/>
          </a:xfrm>
        </p:grpSpPr>
        <p:pic>
          <p:nvPicPr>
            <p:cNvPr id="38" name="object 38"/>
            <p:cNvPicPr/>
            <p:nvPr/>
          </p:nvPicPr>
          <p:blipFill>
            <a:blip r:embed="rId21" cstate="print"/>
            <a:stretch>
              <a:fillRect/>
            </a:stretch>
          </p:blipFill>
          <p:spPr>
            <a:xfrm>
              <a:off x="1075277" y="2939891"/>
              <a:ext cx="115919" cy="155733"/>
            </a:xfrm>
            <a:prstGeom prst="rect">
              <a:avLst/>
            </a:prstGeom>
          </p:spPr>
        </p:pic>
        <p:pic>
          <p:nvPicPr>
            <p:cNvPr id="39" name="object 39"/>
            <p:cNvPicPr/>
            <p:nvPr/>
          </p:nvPicPr>
          <p:blipFill>
            <a:blip r:embed="rId22" cstate="print"/>
            <a:stretch>
              <a:fillRect/>
            </a:stretch>
          </p:blipFill>
          <p:spPr>
            <a:xfrm>
              <a:off x="1211103" y="2927699"/>
              <a:ext cx="91440" cy="167925"/>
            </a:xfrm>
            <a:prstGeom prst="rect">
              <a:avLst/>
            </a:prstGeom>
          </p:spPr>
        </p:pic>
        <p:pic>
          <p:nvPicPr>
            <p:cNvPr id="40" name="object 40"/>
            <p:cNvPicPr/>
            <p:nvPr/>
          </p:nvPicPr>
          <p:blipFill>
            <a:blip r:embed="rId23" cstate="print"/>
            <a:stretch>
              <a:fillRect/>
            </a:stretch>
          </p:blipFill>
          <p:spPr>
            <a:xfrm>
              <a:off x="1331594" y="2978086"/>
              <a:ext cx="99060" cy="119062"/>
            </a:xfrm>
            <a:prstGeom prst="rect">
              <a:avLst/>
            </a:prstGeom>
          </p:spPr>
        </p:pic>
      </p:grpSp>
      <p:grpSp>
        <p:nvGrpSpPr>
          <p:cNvPr id="41" name="object 41"/>
          <p:cNvGrpSpPr/>
          <p:nvPr/>
        </p:nvGrpSpPr>
        <p:grpSpPr>
          <a:xfrm>
            <a:off x="2622402" y="2676953"/>
            <a:ext cx="541270" cy="131862"/>
            <a:chOff x="1516094" y="2952083"/>
            <a:chExt cx="596900" cy="145415"/>
          </a:xfrm>
        </p:grpSpPr>
        <p:pic>
          <p:nvPicPr>
            <p:cNvPr id="42" name="object 42"/>
            <p:cNvPicPr/>
            <p:nvPr/>
          </p:nvPicPr>
          <p:blipFill>
            <a:blip r:embed="rId24" cstate="print"/>
            <a:stretch>
              <a:fillRect/>
            </a:stretch>
          </p:blipFill>
          <p:spPr>
            <a:xfrm>
              <a:off x="1516094" y="2978086"/>
              <a:ext cx="160210" cy="117538"/>
            </a:xfrm>
            <a:prstGeom prst="rect">
              <a:avLst/>
            </a:prstGeom>
          </p:spPr>
        </p:pic>
        <p:pic>
          <p:nvPicPr>
            <p:cNvPr id="43" name="object 43"/>
            <p:cNvPicPr/>
            <p:nvPr/>
          </p:nvPicPr>
          <p:blipFill>
            <a:blip r:embed="rId25" cstate="print"/>
            <a:stretch>
              <a:fillRect/>
            </a:stretch>
          </p:blipFill>
          <p:spPr>
            <a:xfrm>
              <a:off x="1703736" y="2952083"/>
              <a:ext cx="317277" cy="145065"/>
            </a:xfrm>
            <a:prstGeom prst="rect">
              <a:avLst/>
            </a:prstGeom>
          </p:spPr>
        </p:pic>
        <p:sp>
          <p:nvSpPr>
            <p:cNvPr id="44" name="object 44"/>
            <p:cNvSpPr/>
            <p:nvPr/>
          </p:nvSpPr>
          <p:spPr>
            <a:xfrm>
              <a:off x="2049970" y="2978086"/>
              <a:ext cx="62865" cy="118110"/>
            </a:xfrm>
            <a:custGeom>
              <a:avLst/>
              <a:gdLst/>
              <a:ahLst/>
              <a:cxnLst/>
              <a:rect l="l" t="t" r="r" b="b"/>
              <a:pathLst>
                <a:path w="62864" h="118110">
                  <a:moveTo>
                    <a:pt x="48768" y="1524"/>
                  </a:moveTo>
                  <a:lnTo>
                    <a:pt x="42672" y="1524"/>
                  </a:lnTo>
                  <a:lnTo>
                    <a:pt x="44196" y="0"/>
                  </a:lnTo>
                  <a:lnTo>
                    <a:pt x="48768" y="0"/>
                  </a:lnTo>
                  <a:lnTo>
                    <a:pt x="48768" y="1524"/>
                  </a:lnTo>
                  <a:close/>
                </a:path>
                <a:path w="62864" h="118110">
                  <a:moveTo>
                    <a:pt x="38100" y="21336"/>
                  </a:moveTo>
                  <a:lnTo>
                    <a:pt x="18288" y="21336"/>
                  </a:lnTo>
                  <a:lnTo>
                    <a:pt x="21336" y="16764"/>
                  </a:lnTo>
                  <a:lnTo>
                    <a:pt x="22860" y="13716"/>
                  </a:lnTo>
                  <a:lnTo>
                    <a:pt x="25908" y="10668"/>
                  </a:lnTo>
                  <a:lnTo>
                    <a:pt x="28956" y="9144"/>
                  </a:lnTo>
                  <a:lnTo>
                    <a:pt x="30480" y="6096"/>
                  </a:lnTo>
                  <a:lnTo>
                    <a:pt x="33528" y="4572"/>
                  </a:lnTo>
                  <a:lnTo>
                    <a:pt x="35052" y="3048"/>
                  </a:lnTo>
                  <a:lnTo>
                    <a:pt x="38100" y="1524"/>
                  </a:lnTo>
                  <a:lnTo>
                    <a:pt x="57912" y="1524"/>
                  </a:lnTo>
                  <a:lnTo>
                    <a:pt x="59436" y="3048"/>
                  </a:lnTo>
                  <a:lnTo>
                    <a:pt x="60960" y="3048"/>
                  </a:lnTo>
                  <a:lnTo>
                    <a:pt x="60960" y="4572"/>
                  </a:lnTo>
                  <a:lnTo>
                    <a:pt x="62484" y="4572"/>
                  </a:lnTo>
                  <a:lnTo>
                    <a:pt x="62484" y="19812"/>
                  </a:lnTo>
                  <a:lnTo>
                    <a:pt x="39624" y="19812"/>
                  </a:lnTo>
                  <a:lnTo>
                    <a:pt x="38100" y="21336"/>
                  </a:lnTo>
                  <a:close/>
                </a:path>
                <a:path w="62864" h="118110">
                  <a:moveTo>
                    <a:pt x="19812" y="116014"/>
                  </a:moveTo>
                  <a:lnTo>
                    <a:pt x="0" y="116014"/>
                  </a:lnTo>
                  <a:lnTo>
                    <a:pt x="0" y="4572"/>
                  </a:lnTo>
                  <a:lnTo>
                    <a:pt x="1524" y="3048"/>
                  </a:lnTo>
                  <a:lnTo>
                    <a:pt x="16764" y="3048"/>
                  </a:lnTo>
                  <a:lnTo>
                    <a:pt x="16764" y="4572"/>
                  </a:lnTo>
                  <a:lnTo>
                    <a:pt x="18288" y="4572"/>
                  </a:lnTo>
                  <a:lnTo>
                    <a:pt x="18288" y="21336"/>
                  </a:lnTo>
                  <a:lnTo>
                    <a:pt x="38100" y="21336"/>
                  </a:lnTo>
                  <a:lnTo>
                    <a:pt x="36576" y="22860"/>
                  </a:lnTo>
                  <a:lnTo>
                    <a:pt x="33528" y="24384"/>
                  </a:lnTo>
                  <a:lnTo>
                    <a:pt x="28956" y="28956"/>
                  </a:lnTo>
                  <a:lnTo>
                    <a:pt x="27432" y="32004"/>
                  </a:lnTo>
                  <a:lnTo>
                    <a:pt x="24384" y="35052"/>
                  </a:lnTo>
                  <a:lnTo>
                    <a:pt x="22860" y="38100"/>
                  </a:lnTo>
                  <a:lnTo>
                    <a:pt x="19812" y="42767"/>
                  </a:lnTo>
                  <a:lnTo>
                    <a:pt x="19812" y="116014"/>
                  </a:lnTo>
                  <a:close/>
                </a:path>
                <a:path w="62864" h="118110">
                  <a:moveTo>
                    <a:pt x="62484" y="21336"/>
                  </a:moveTo>
                  <a:lnTo>
                    <a:pt x="54864" y="21336"/>
                  </a:lnTo>
                  <a:lnTo>
                    <a:pt x="53340" y="19812"/>
                  </a:lnTo>
                  <a:lnTo>
                    <a:pt x="62484" y="19812"/>
                  </a:lnTo>
                  <a:lnTo>
                    <a:pt x="62484" y="21336"/>
                  </a:lnTo>
                  <a:close/>
                </a:path>
                <a:path w="62864" h="118110">
                  <a:moveTo>
                    <a:pt x="60960" y="22860"/>
                  </a:moveTo>
                  <a:lnTo>
                    <a:pt x="57912" y="22860"/>
                  </a:lnTo>
                  <a:lnTo>
                    <a:pt x="57912" y="21336"/>
                  </a:lnTo>
                  <a:lnTo>
                    <a:pt x="60960" y="21336"/>
                  </a:lnTo>
                  <a:lnTo>
                    <a:pt x="60960" y="22860"/>
                  </a:lnTo>
                  <a:close/>
                </a:path>
                <a:path w="62864" h="118110">
                  <a:moveTo>
                    <a:pt x="16764" y="117538"/>
                  </a:moveTo>
                  <a:lnTo>
                    <a:pt x="3048" y="117538"/>
                  </a:lnTo>
                  <a:lnTo>
                    <a:pt x="1524" y="116014"/>
                  </a:lnTo>
                  <a:lnTo>
                    <a:pt x="18288" y="116014"/>
                  </a:lnTo>
                  <a:lnTo>
                    <a:pt x="16764" y="117538"/>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pic>
        <p:nvPicPr>
          <p:cNvPr id="45" name="object 45"/>
          <p:cNvPicPr/>
          <p:nvPr/>
        </p:nvPicPr>
        <p:blipFill>
          <a:blip r:embed="rId26" cstate="print"/>
          <a:stretch>
            <a:fillRect/>
          </a:stretch>
        </p:blipFill>
        <p:spPr>
          <a:xfrm>
            <a:off x="3229603" y="2654841"/>
            <a:ext cx="177064" cy="153657"/>
          </a:xfrm>
          <a:prstGeom prst="rect">
            <a:avLst/>
          </a:prstGeom>
        </p:spPr>
      </p:pic>
      <p:grpSp>
        <p:nvGrpSpPr>
          <p:cNvPr id="46" name="object 46"/>
          <p:cNvGrpSpPr/>
          <p:nvPr/>
        </p:nvGrpSpPr>
        <p:grpSpPr>
          <a:xfrm>
            <a:off x="3459182" y="2654841"/>
            <a:ext cx="287909" cy="153744"/>
            <a:chOff x="2438876" y="2927699"/>
            <a:chExt cx="317500" cy="169545"/>
          </a:xfrm>
        </p:grpSpPr>
        <p:pic>
          <p:nvPicPr>
            <p:cNvPr id="47" name="object 47"/>
            <p:cNvPicPr/>
            <p:nvPr/>
          </p:nvPicPr>
          <p:blipFill>
            <a:blip r:embed="rId27" cstate="print"/>
            <a:stretch>
              <a:fillRect/>
            </a:stretch>
          </p:blipFill>
          <p:spPr>
            <a:xfrm>
              <a:off x="2438876" y="2952083"/>
              <a:ext cx="70199" cy="145065"/>
            </a:xfrm>
            <a:prstGeom prst="rect">
              <a:avLst/>
            </a:prstGeom>
          </p:spPr>
        </p:pic>
        <p:pic>
          <p:nvPicPr>
            <p:cNvPr id="48" name="object 48"/>
            <p:cNvPicPr/>
            <p:nvPr/>
          </p:nvPicPr>
          <p:blipFill>
            <a:blip r:embed="rId28" cstate="print"/>
            <a:stretch>
              <a:fillRect/>
            </a:stretch>
          </p:blipFill>
          <p:spPr>
            <a:xfrm>
              <a:off x="2534983" y="2927699"/>
              <a:ext cx="93059" cy="167925"/>
            </a:xfrm>
            <a:prstGeom prst="rect">
              <a:avLst/>
            </a:prstGeom>
          </p:spPr>
        </p:pic>
        <p:pic>
          <p:nvPicPr>
            <p:cNvPr id="49" name="object 49"/>
            <p:cNvPicPr/>
            <p:nvPr/>
          </p:nvPicPr>
          <p:blipFill>
            <a:blip r:embed="rId29" cstate="print"/>
            <a:stretch>
              <a:fillRect/>
            </a:stretch>
          </p:blipFill>
          <p:spPr>
            <a:xfrm>
              <a:off x="2656998" y="2978086"/>
              <a:ext cx="99155" cy="119062"/>
            </a:xfrm>
            <a:prstGeom prst="rect">
              <a:avLst/>
            </a:prstGeom>
          </p:spPr>
        </p:pic>
      </p:grpSp>
      <p:grpSp>
        <p:nvGrpSpPr>
          <p:cNvPr id="50" name="object 50"/>
          <p:cNvGrpSpPr/>
          <p:nvPr/>
        </p:nvGrpSpPr>
        <p:grpSpPr>
          <a:xfrm>
            <a:off x="3816075" y="2654840"/>
            <a:ext cx="631097" cy="191172"/>
            <a:chOff x="2832449" y="2927699"/>
            <a:chExt cx="695960" cy="210820"/>
          </a:xfrm>
        </p:grpSpPr>
        <p:pic>
          <p:nvPicPr>
            <p:cNvPr id="51" name="object 51"/>
            <p:cNvPicPr/>
            <p:nvPr/>
          </p:nvPicPr>
          <p:blipFill>
            <a:blip r:embed="rId30" cstate="print"/>
            <a:stretch>
              <a:fillRect/>
            </a:stretch>
          </p:blipFill>
          <p:spPr>
            <a:xfrm>
              <a:off x="2832449" y="2978086"/>
              <a:ext cx="76200" cy="119062"/>
            </a:xfrm>
            <a:prstGeom prst="rect">
              <a:avLst/>
            </a:prstGeom>
          </p:spPr>
        </p:pic>
        <p:pic>
          <p:nvPicPr>
            <p:cNvPr id="52" name="object 52"/>
            <p:cNvPicPr/>
            <p:nvPr/>
          </p:nvPicPr>
          <p:blipFill>
            <a:blip r:embed="rId31" cstate="print"/>
            <a:stretch>
              <a:fillRect/>
            </a:stretch>
          </p:blipFill>
          <p:spPr>
            <a:xfrm>
              <a:off x="2937700" y="2978086"/>
              <a:ext cx="99060" cy="160210"/>
            </a:xfrm>
            <a:prstGeom prst="rect">
              <a:avLst/>
            </a:prstGeom>
          </p:spPr>
        </p:pic>
        <p:sp>
          <p:nvSpPr>
            <p:cNvPr id="53" name="object 53"/>
            <p:cNvSpPr/>
            <p:nvPr/>
          </p:nvSpPr>
          <p:spPr>
            <a:xfrm>
              <a:off x="3062763" y="2935319"/>
              <a:ext cx="24765" cy="160655"/>
            </a:xfrm>
            <a:custGeom>
              <a:avLst/>
              <a:gdLst/>
              <a:ahLst/>
              <a:cxnLst/>
              <a:rect l="l" t="t" r="r" b="b"/>
              <a:pathLst>
                <a:path w="24764" h="160655">
                  <a:moveTo>
                    <a:pt x="22860" y="158781"/>
                  </a:moveTo>
                  <a:lnTo>
                    <a:pt x="3048" y="158781"/>
                  </a:lnTo>
                  <a:lnTo>
                    <a:pt x="3048" y="47339"/>
                  </a:lnTo>
                  <a:lnTo>
                    <a:pt x="4572" y="45815"/>
                  </a:lnTo>
                  <a:lnTo>
                    <a:pt x="21336" y="45815"/>
                  </a:lnTo>
                  <a:lnTo>
                    <a:pt x="21336" y="47339"/>
                  </a:lnTo>
                  <a:lnTo>
                    <a:pt x="22860" y="47339"/>
                  </a:lnTo>
                  <a:lnTo>
                    <a:pt x="22860" y="158781"/>
                  </a:lnTo>
                  <a:close/>
                </a:path>
                <a:path w="24764" h="160655">
                  <a:moveTo>
                    <a:pt x="19812" y="160305"/>
                  </a:moveTo>
                  <a:lnTo>
                    <a:pt x="6096" y="160305"/>
                  </a:lnTo>
                  <a:lnTo>
                    <a:pt x="4572" y="158781"/>
                  </a:lnTo>
                  <a:lnTo>
                    <a:pt x="21336" y="158781"/>
                  </a:lnTo>
                  <a:lnTo>
                    <a:pt x="19812" y="160305"/>
                  </a:lnTo>
                  <a:close/>
                </a:path>
                <a:path w="24764" h="160655">
                  <a:moveTo>
                    <a:pt x="16764" y="24479"/>
                  </a:moveTo>
                  <a:lnTo>
                    <a:pt x="7620" y="24479"/>
                  </a:lnTo>
                  <a:lnTo>
                    <a:pt x="4572" y="22955"/>
                  </a:lnTo>
                  <a:lnTo>
                    <a:pt x="1524" y="19907"/>
                  </a:lnTo>
                  <a:lnTo>
                    <a:pt x="0" y="16764"/>
                  </a:lnTo>
                  <a:lnTo>
                    <a:pt x="0" y="7620"/>
                  </a:lnTo>
                  <a:lnTo>
                    <a:pt x="1524" y="4571"/>
                  </a:lnTo>
                  <a:lnTo>
                    <a:pt x="4572" y="1524"/>
                  </a:lnTo>
                  <a:lnTo>
                    <a:pt x="7620" y="0"/>
                  </a:lnTo>
                  <a:lnTo>
                    <a:pt x="18288" y="0"/>
                  </a:lnTo>
                  <a:lnTo>
                    <a:pt x="21336" y="1524"/>
                  </a:lnTo>
                  <a:lnTo>
                    <a:pt x="24384" y="4571"/>
                  </a:lnTo>
                  <a:lnTo>
                    <a:pt x="24384" y="19907"/>
                  </a:lnTo>
                  <a:lnTo>
                    <a:pt x="21336" y="22955"/>
                  </a:lnTo>
                  <a:lnTo>
                    <a:pt x="16764" y="24479"/>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54" name="object 54"/>
            <p:cNvPicPr/>
            <p:nvPr/>
          </p:nvPicPr>
          <p:blipFill>
            <a:blip r:embed="rId32" cstate="print"/>
            <a:stretch>
              <a:fillRect/>
            </a:stretch>
          </p:blipFill>
          <p:spPr>
            <a:xfrm>
              <a:off x="3122199" y="2978086"/>
              <a:ext cx="93059" cy="117538"/>
            </a:xfrm>
            <a:prstGeom prst="rect">
              <a:avLst/>
            </a:prstGeom>
          </p:spPr>
        </p:pic>
        <p:pic>
          <p:nvPicPr>
            <p:cNvPr id="55" name="object 55"/>
            <p:cNvPicPr/>
            <p:nvPr/>
          </p:nvPicPr>
          <p:blipFill>
            <a:blip r:embed="rId33" cstate="print"/>
            <a:stretch>
              <a:fillRect/>
            </a:stretch>
          </p:blipFill>
          <p:spPr>
            <a:xfrm>
              <a:off x="3244215" y="2929223"/>
              <a:ext cx="99155" cy="167925"/>
            </a:xfrm>
            <a:prstGeom prst="rect">
              <a:avLst/>
            </a:prstGeom>
          </p:spPr>
        </p:pic>
        <p:sp>
          <p:nvSpPr>
            <p:cNvPr id="56" name="object 56"/>
            <p:cNvSpPr/>
            <p:nvPr/>
          </p:nvSpPr>
          <p:spPr>
            <a:xfrm>
              <a:off x="3378416" y="2927705"/>
              <a:ext cx="20320" cy="168275"/>
            </a:xfrm>
            <a:custGeom>
              <a:avLst/>
              <a:gdLst/>
              <a:ahLst/>
              <a:cxnLst/>
              <a:rect l="l" t="t" r="r" b="b"/>
              <a:pathLst>
                <a:path w="20320" h="168275">
                  <a:moveTo>
                    <a:pt x="18376" y="166395"/>
                  </a:moveTo>
                  <a:lnTo>
                    <a:pt x="3048" y="166395"/>
                  </a:lnTo>
                  <a:lnTo>
                    <a:pt x="3048" y="167919"/>
                  </a:lnTo>
                  <a:lnTo>
                    <a:pt x="18376" y="167919"/>
                  </a:lnTo>
                  <a:lnTo>
                    <a:pt x="18376" y="166395"/>
                  </a:lnTo>
                  <a:close/>
                </a:path>
                <a:path w="20320" h="168275">
                  <a:moveTo>
                    <a:pt x="19900" y="1041"/>
                  </a:moveTo>
                  <a:lnTo>
                    <a:pt x="16370" y="1041"/>
                  </a:lnTo>
                  <a:lnTo>
                    <a:pt x="15328" y="0"/>
                  </a:lnTo>
                  <a:lnTo>
                    <a:pt x="6096" y="0"/>
                  </a:lnTo>
                  <a:lnTo>
                    <a:pt x="5054" y="1041"/>
                  </a:lnTo>
                  <a:lnTo>
                    <a:pt x="1524" y="1041"/>
                  </a:lnTo>
                  <a:lnTo>
                    <a:pt x="1524" y="3581"/>
                  </a:lnTo>
                  <a:lnTo>
                    <a:pt x="0" y="3581"/>
                  </a:lnTo>
                  <a:lnTo>
                    <a:pt x="0" y="164871"/>
                  </a:lnTo>
                  <a:lnTo>
                    <a:pt x="1524" y="164871"/>
                  </a:lnTo>
                  <a:lnTo>
                    <a:pt x="1524" y="166141"/>
                  </a:lnTo>
                  <a:lnTo>
                    <a:pt x="19900" y="166141"/>
                  </a:lnTo>
                  <a:lnTo>
                    <a:pt x="19900" y="164871"/>
                  </a:lnTo>
                  <a:lnTo>
                    <a:pt x="19900" y="3581"/>
                  </a:lnTo>
                  <a:lnTo>
                    <a:pt x="19900" y="1041"/>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57" name="object 57"/>
            <p:cNvPicPr/>
            <p:nvPr/>
          </p:nvPicPr>
          <p:blipFill>
            <a:blip r:embed="rId34" cstate="print"/>
            <a:stretch>
              <a:fillRect/>
            </a:stretch>
          </p:blipFill>
          <p:spPr>
            <a:xfrm>
              <a:off x="3428809" y="2978086"/>
              <a:ext cx="99155" cy="119062"/>
            </a:xfrm>
            <a:prstGeom prst="rect">
              <a:avLst/>
            </a:prstGeom>
          </p:spPr>
        </p:pic>
      </p:grpSp>
      <p:pic>
        <p:nvPicPr>
          <p:cNvPr id="58" name="object 58"/>
          <p:cNvPicPr/>
          <p:nvPr/>
        </p:nvPicPr>
        <p:blipFill>
          <a:blip r:embed="rId35" cstate="print"/>
          <a:stretch>
            <a:fillRect/>
          </a:stretch>
        </p:blipFill>
        <p:spPr>
          <a:xfrm>
            <a:off x="4522777" y="2676952"/>
            <a:ext cx="609964" cy="131545"/>
          </a:xfrm>
          <a:prstGeom prst="rect">
            <a:avLst/>
          </a:prstGeom>
        </p:spPr>
      </p:pic>
      <p:grpSp>
        <p:nvGrpSpPr>
          <p:cNvPr id="59" name="object 59"/>
          <p:cNvGrpSpPr/>
          <p:nvPr/>
        </p:nvGrpSpPr>
        <p:grpSpPr>
          <a:xfrm>
            <a:off x="5200545" y="2654841"/>
            <a:ext cx="379464" cy="153744"/>
            <a:chOff x="4359211" y="2927699"/>
            <a:chExt cx="418465" cy="169545"/>
          </a:xfrm>
        </p:grpSpPr>
        <p:pic>
          <p:nvPicPr>
            <p:cNvPr id="60" name="object 60"/>
            <p:cNvPicPr/>
            <p:nvPr/>
          </p:nvPicPr>
          <p:blipFill>
            <a:blip r:embed="rId36" cstate="print"/>
            <a:stretch>
              <a:fillRect/>
            </a:stretch>
          </p:blipFill>
          <p:spPr>
            <a:xfrm>
              <a:off x="4359211" y="2981134"/>
              <a:ext cx="161639" cy="114490"/>
            </a:xfrm>
            <a:prstGeom prst="rect">
              <a:avLst/>
            </a:prstGeom>
          </p:spPr>
        </p:pic>
        <p:sp>
          <p:nvSpPr>
            <p:cNvPr id="61" name="object 61"/>
            <p:cNvSpPr/>
            <p:nvPr/>
          </p:nvSpPr>
          <p:spPr>
            <a:xfrm>
              <a:off x="4543805" y="2935319"/>
              <a:ext cx="24765" cy="160655"/>
            </a:xfrm>
            <a:custGeom>
              <a:avLst/>
              <a:gdLst/>
              <a:ahLst/>
              <a:cxnLst/>
              <a:rect l="l" t="t" r="r" b="b"/>
              <a:pathLst>
                <a:path w="24764" h="160655">
                  <a:moveTo>
                    <a:pt x="21336" y="158781"/>
                  </a:moveTo>
                  <a:lnTo>
                    <a:pt x="1524" y="158781"/>
                  </a:lnTo>
                  <a:lnTo>
                    <a:pt x="1524" y="47339"/>
                  </a:lnTo>
                  <a:lnTo>
                    <a:pt x="3048" y="47339"/>
                  </a:lnTo>
                  <a:lnTo>
                    <a:pt x="3048" y="45815"/>
                  </a:lnTo>
                  <a:lnTo>
                    <a:pt x="19812" y="45815"/>
                  </a:lnTo>
                  <a:lnTo>
                    <a:pt x="21336" y="47339"/>
                  </a:lnTo>
                  <a:lnTo>
                    <a:pt x="21336" y="158781"/>
                  </a:lnTo>
                  <a:close/>
                </a:path>
                <a:path w="24764" h="160655">
                  <a:moveTo>
                    <a:pt x="18288" y="160305"/>
                  </a:moveTo>
                  <a:lnTo>
                    <a:pt x="4572" y="160305"/>
                  </a:lnTo>
                  <a:lnTo>
                    <a:pt x="4572" y="158781"/>
                  </a:lnTo>
                  <a:lnTo>
                    <a:pt x="19812" y="158781"/>
                  </a:lnTo>
                  <a:lnTo>
                    <a:pt x="18288" y="160305"/>
                  </a:lnTo>
                  <a:close/>
                </a:path>
                <a:path w="24764" h="160655">
                  <a:moveTo>
                    <a:pt x="16764" y="24479"/>
                  </a:moveTo>
                  <a:lnTo>
                    <a:pt x="7620" y="24479"/>
                  </a:lnTo>
                  <a:lnTo>
                    <a:pt x="3048" y="22955"/>
                  </a:lnTo>
                  <a:lnTo>
                    <a:pt x="0" y="19907"/>
                  </a:lnTo>
                  <a:lnTo>
                    <a:pt x="0" y="4571"/>
                  </a:lnTo>
                  <a:lnTo>
                    <a:pt x="1524" y="3047"/>
                  </a:lnTo>
                  <a:lnTo>
                    <a:pt x="7620" y="0"/>
                  </a:lnTo>
                  <a:lnTo>
                    <a:pt x="16764" y="0"/>
                  </a:lnTo>
                  <a:lnTo>
                    <a:pt x="19812" y="1524"/>
                  </a:lnTo>
                  <a:lnTo>
                    <a:pt x="22860" y="4571"/>
                  </a:lnTo>
                  <a:lnTo>
                    <a:pt x="24384" y="7620"/>
                  </a:lnTo>
                  <a:lnTo>
                    <a:pt x="24384" y="16764"/>
                  </a:lnTo>
                  <a:lnTo>
                    <a:pt x="22860" y="19907"/>
                  </a:lnTo>
                  <a:lnTo>
                    <a:pt x="19812" y="22955"/>
                  </a:lnTo>
                  <a:lnTo>
                    <a:pt x="16764" y="24479"/>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62" name="object 62"/>
            <p:cNvPicPr/>
            <p:nvPr/>
          </p:nvPicPr>
          <p:blipFill>
            <a:blip r:embed="rId37" cstate="print"/>
            <a:stretch>
              <a:fillRect/>
            </a:stretch>
          </p:blipFill>
          <p:spPr>
            <a:xfrm>
              <a:off x="4588001" y="2952083"/>
              <a:ext cx="70199" cy="145065"/>
            </a:xfrm>
            <a:prstGeom prst="rect">
              <a:avLst/>
            </a:prstGeom>
          </p:spPr>
        </p:pic>
        <p:pic>
          <p:nvPicPr>
            <p:cNvPr id="63" name="object 63"/>
            <p:cNvPicPr/>
            <p:nvPr/>
          </p:nvPicPr>
          <p:blipFill>
            <a:blip r:embed="rId38" cstate="print"/>
            <a:stretch>
              <a:fillRect/>
            </a:stretch>
          </p:blipFill>
          <p:spPr>
            <a:xfrm>
              <a:off x="4684109" y="2927699"/>
              <a:ext cx="93059" cy="167925"/>
            </a:xfrm>
            <a:prstGeom prst="rect">
              <a:avLst/>
            </a:prstGeom>
          </p:spPr>
        </p:pic>
      </p:grpSp>
      <p:pic>
        <p:nvPicPr>
          <p:cNvPr id="64" name="object 64"/>
          <p:cNvPicPr/>
          <p:nvPr/>
        </p:nvPicPr>
        <p:blipFill>
          <a:blip r:embed="rId39" cstate="print"/>
          <a:stretch>
            <a:fillRect/>
          </a:stretch>
        </p:blipFill>
        <p:spPr>
          <a:xfrm>
            <a:off x="5654174" y="2700531"/>
            <a:ext cx="80240" cy="107966"/>
          </a:xfrm>
          <a:prstGeom prst="rect">
            <a:avLst/>
          </a:prstGeom>
        </p:spPr>
      </p:pic>
      <p:pic>
        <p:nvPicPr>
          <p:cNvPr id="65" name="object 65"/>
          <p:cNvPicPr/>
          <p:nvPr/>
        </p:nvPicPr>
        <p:blipFill>
          <a:blip r:embed="rId40" cstate="print"/>
          <a:stretch>
            <a:fillRect/>
          </a:stretch>
        </p:blipFill>
        <p:spPr>
          <a:xfrm>
            <a:off x="5811890" y="2676952"/>
            <a:ext cx="759303" cy="131545"/>
          </a:xfrm>
          <a:prstGeom prst="rect">
            <a:avLst/>
          </a:prstGeom>
        </p:spPr>
      </p:pic>
      <p:grpSp>
        <p:nvGrpSpPr>
          <p:cNvPr id="66" name="object 66"/>
          <p:cNvGrpSpPr/>
          <p:nvPr/>
        </p:nvGrpSpPr>
        <p:grpSpPr>
          <a:xfrm>
            <a:off x="6637614" y="2656222"/>
            <a:ext cx="572940" cy="190020"/>
            <a:chOff x="5943980" y="2929223"/>
            <a:chExt cx="631825" cy="209550"/>
          </a:xfrm>
        </p:grpSpPr>
        <p:pic>
          <p:nvPicPr>
            <p:cNvPr id="67" name="object 67"/>
            <p:cNvPicPr/>
            <p:nvPr/>
          </p:nvPicPr>
          <p:blipFill>
            <a:blip r:embed="rId41" cstate="print"/>
            <a:stretch>
              <a:fillRect/>
            </a:stretch>
          </p:blipFill>
          <p:spPr>
            <a:xfrm>
              <a:off x="5943980" y="2978086"/>
              <a:ext cx="76200" cy="119062"/>
            </a:xfrm>
            <a:prstGeom prst="rect">
              <a:avLst/>
            </a:prstGeom>
          </p:spPr>
        </p:pic>
        <p:pic>
          <p:nvPicPr>
            <p:cNvPr id="68" name="object 68"/>
            <p:cNvPicPr/>
            <p:nvPr/>
          </p:nvPicPr>
          <p:blipFill>
            <a:blip r:embed="rId42" cstate="print"/>
            <a:stretch>
              <a:fillRect/>
            </a:stretch>
          </p:blipFill>
          <p:spPr>
            <a:xfrm>
              <a:off x="6047708" y="2978086"/>
              <a:ext cx="99155" cy="160210"/>
            </a:xfrm>
            <a:prstGeom prst="rect">
              <a:avLst/>
            </a:prstGeom>
          </p:spPr>
        </p:pic>
        <p:pic>
          <p:nvPicPr>
            <p:cNvPr id="69" name="object 69"/>
            <p:cNvPicPr/>
            <p:nvPr/>
          </p:nvPicPr>
          <p:blipFill>
            <a:blip r:embed="rId43" cstate="print"/>
            <a:stretch>
              <a:fillRect/>
            </a:stretch>
          </p:blipFill>
          <p:spPr>
            <a:xfrm>
              <a:off x="6169723" y="2978086"/>
              <a:ext cx="99155" cy="119062"/>
            </a:xfrm>
            <a:prstGeom prst="rect">
              <a:avLst/>
            </a:prstGeom>
          </p:spPr>
        </p:pic>
        <p:pic>
          <p:nvPicPr>
            <p:cNvPr id="70" name="object 70"/>
            <p:cNvPicPr/>
            <p:nvPr/>
          </p:nvPicPr>
          <p:blipFill>
            <a:blip r:embed="rId44" cstate="print"/>
            <a:stretch>
              <a:fillRect/>
            </a:stretch>
          </p:blipFill>
          <p:spPr>
            <a:xfrm>
              <a:off x="6291738" y="2978086"/>
              <a:ext cx="99155" cy="119062"/>
            </a:xfrm>
            <a:prstGeom prst="rect">
              <a:avLst/>
            </a:prstGeom>
          </p:spPr>
        </p:pic>
        <p:pic>
          <p:nvPicPr>
            <p:cNvPr id="71" name="object 71"/>
            <p:cNvPicPr/>
            <p:nvPr/>
          </p:nvPicPr>
          <p:blipFill>
            <a:blip r:embed="rId45" cstate="print"/>
            <a:stretch>
              <a:fillRect/>
            </a:stretch>
          </p:blipFill>
          <p:spPr>
            <a:xfrm>
              <a:off x="6413754" y="2929223"/>
              <a:ext cx="99155" cy="167925"/>
            </a:xfrm>
            <a:prstGeom prst="rect">
              <a:avLst/>
            </a:prstGeom>
          </p:spPr>
        </p:pic>
        <p:sp>
          <p:nvSpPr>
            <p:cNvPr id="72" name="object 72"/>
            <p:cNvSpPr/>
            <p:nvPr/>
          </p:nvSpPr>
          <p:spPr>
            <a:xfrm>
              <a:off x="6549485" y="3068097"/>
              <a:ext cx="26034" cy="27940"/>
            </a:xfrm>
            <a:custGeom>
              <a:avLst/>
              <a:gdLst/>
              <a:ahLst/>
              <a:cxnLst/>
              <a:rect l="l" t="t" r="r" b="b"/>
              <a:pathLst>
                <a:path w="26034" h="27939">
                  <a:moveTo>
                    <a:pt x="19811" y="27527"/>
                  </a:moveTo>
                  <a:lnTo>
                    <a:pt x="4571" y="27527"/>
                  </a:lnTo>
                  <a:lnTo>
                    <a:pt x="0" y="22955"/>
                  </a:lnTo>
                  <a:lnTo>
                    <a:pt x="0" y="4571"/>
                  </a:lnTo>
                  <a:lnTo>
                    <a:pt x="3047" y="3047"/>
                  </a:lnTo>
                  <a:lnTo>
                    <a:pt x="4571" y="1523"/>
                  </a:lnTo>
                  <a:lnTo>
                    <a:pt x="7619" y="0"/>
                  </a:lnTo>
                  <a:lnTo>
                    <a:pt x="16763" y="0"/>
                  </a:lnTo>
                  <a:lnTo>
                    <a:pt x="21335" y="1523"/>
                  </a:lnTo>
                  <a:lnTo>
                    <a:pt x="24383" y="4571"/>
                  </a:lnTo>
                  <a:lnTo>
                    <a:pt x="25907" y="7619"/>
                  </a:lnTo>
                  <a:lnTo>
                    <a:pt x="25907" y="13811"/>
                  </a:lnTo>
                  <a:lnTo>
                    <a:pt x="25907" y="19907"/>
                  </a:lnTo>
                  <a:lnTo>
                    <a:pt x="24383" y="22955"/>
                  </a:lnTo>
                  <a:lnTo>
                    <a:pt x="19811" y="27527"/>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sp>
        <p:nvSpPr>
          <p:cNvPr id="73" name="object 73"/>
          <p:cNvSpPr/>
          <p:nvPr/>
        </p:nvSpPr>
        <p:spPr>
          <a:xfrm>
            <a:off x="2000000" y="2988411"/>
            <a:ext cx="54127" cy="55854"/>
          </a:xfrm>
          <a:custGeom>
            <a:avLst/>
            <a:gdLst/>
            <a:ahLst/>
            <a:cxnLst/>
            <a:rect l="l" t="t" r="r" b="b"/>
            <a:pathLst>
              <a:path w="59690" h="61595">
                <a:moveTo>
                  <a:pt x="38195" y="61055"/>
                </a:moveTo>
                <a:lnTo>
                  <a:pt x="21336" y="61055"/>
                </a:lnTo>
                <a:lnTo>
                  <a:pt x="13716" y="58007"/>
                </a:lnTo>
                <a:lnTo>
                  <a:pt x="1524" y="45719"/>
                </a:lnTo>
                <a:lnTo>
                  <a:pt x="0" y="39623"/>
                </a:lnTo>
                <a:lnTo>
                  <a:pt x="0" y="30479"/>
                </a:lnTo>
                <a:lnTo>
                  <a:pt x="0" y="22859"/>
                </a:lnTo>
                <a:lnTo>
                  <a:pt x="1524" y="15239"/>
                </a:lnTo>
                <a:lnTo>
                  <a:pt x="13716" y="3047"/>
                </a:lnTo>
                <a:lnTo>
                  <a:pt x="21336" y="0"/>
                </a:lnTo>
                <a:lnTo>
                  <a:pt x="38195" y="0"/>
                </a:lnTo>
                <a:lnTo>
                  <a:pt x="44291" y="3047"/>
                </a:lnTo>
                <a:lnTo>
                  <a:pt x="56483" y="15239"/>
                </a:lnTo>
                <a:lnTo>
                  <a:pt x="59531" y="22859"/>
                </a:lnTo>
                <a:lnTo>
                  <a:pt x="59531" y="39623"/>
                </a:lnTo>
                <a:lnTo>
                  <a:pt x="56483" y="45719"/>
                </a:lnTo>
                <a:lnTo>
                  <a:pt x="50387" y="51815"/>
                </a:lnTo>
                <a:lnTo>
                  <a:pt x="45815" y="58007"/>
                </a:lnTo>
                <a:lnTo>
                  <a:pt x="38195" y="61055"/>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nvGrpSpPr>
          <p:cNvPr id="74" name="object 74"/>
          <p:cNvGrpSpPr/>
          <p:nvPr/>
        </p:nvGrpSpPr>
        <p:grpSpPr>
          <a:xfrm>
            <a:off x="2171537" y="2942721"/>
            <a:ext cx="322458" cy="153744"/>
            <a:chOff x="1018889" y="3245167"/>
            <a:chExt cx="355600" cy="169545"/>
          </a:xfrm>
        </p:grpSpPr>
        <p:pic>
          <p:nvPicPr>
            <p:cNvPr id="75" name="object 75"/>
            <p:cNvPicPr/>
            <p:nvPr/>
          </p:nvPicPr>
          <p:blipFill>
            <a:blip r:embed="rId46" cstate="print"/>
            <a:stretch>
              <a:fillRect/>
            </a:stretch>
          </p:blipFill>
          <p:spPr>
            <a:xfrm>
              <a:off x="1018889" y="3257359"/>
              <a:ext cx="115919" cy="155733"/>
            </a:xfrm>
            <a:prstGeom prst="rect">
              <a:avLst/>
            </a:prstGeom>
          </p:spPr>
        </p:pic>
        <p:pic>
          <p:nvPicPr>
            <p:cNvPr id="76" name="object 76"/>
            <p:cNvPicPr/>
            <p:nvPr/>
          </p:nvPicPr>
          <p:blipFill>
            <a:blip r:embed="rId47" cstate="print"/>
            <a:stretch>
              <a:fillRect/>
            </a:stretch>
          </p:blipFill>
          <p:spPr>
            <a:xfrm>
              <a:off x="1154620" y="3245167"/>
              <a:ext cx="93059" cy="167925"/>
            </a:xfrm>
            <a:prstGeom prst="rect">
              <a:avLst/>
            </a:prstGeom>
          </p:spPr>
        </p:pic>
        <p:pic>
          <p:nvPicPr>
            <p:cNvPr id="77" name="object 77"/>
            <p:cNvPicPr/>
            <p:nvPr/>
          </p:nvPicPr>
          <p:blipFill>
            <a:blip r:embed="rId48" cstate="print"/>
            <a:stretch>
              <a:fillRect/>
            </a:stretch>
          </p:blipFill>
          <p:spPr>
            <a:xfrm>
              <a:off x="1275111" y="3297078"/>
              <a:ext cx="99155" cy="117538"/>
            </a:xfrm>
            <a:prstGeom prst="rect">
              <a:avLst/>
            </a:prstGeom>
          </p:spPr>
        </p:pic>
      </p:grpSp>
      <p:grpSp>
        <p:nvGrpSpPr>
          <p:cNvPr id="78" name="object 78"/>
          <p:cNvGrpSpPr/>
          <p:nvPr/>
        </p:nvGrpSpPr>
        <p:grpSpPr>
          <a:xfrm>
            <a:off x="3095467" y="2942721"/>
            <a:ext cx="463534" cy="153744"/>
            <a:chOff x="2037778" y="3245167"/>
            <a:chExt cx="511175" cy="169545"/>
          </a:xfrm>
        </p:grpSpPr>
        <p:sp>
          <p:nvSpPr>
            <p:cNvPr id="79" name="object 79"/>
            <p:cNvSpPr/>
            <p:nvPr/>
          </p:nvSpPr>
          <p:spPr>
            <a:xfrm>
              <a:off x="2037778" y="3245180"/>
              <a:ext cx="20320" cy="168275"/>
            </a:xfrm>
            <a:custGeom>
              <a:avLst/>
              <a:gdLst/>
              <a:ahLst/>
              <a:cxnLst/>
              <a:rect l="l" t="t" r="r" b="b"/>
              <a:pathLst>
                <a:path w="20319" h="168275">
                  <a:moveTo>
                    <a:pt x="16764" y="166395"/>
                  </a:moveTo>
                  <a:lnTo>
                    <a:pt x="1524" y="166395"/>
                  </a:lnTo>
                  <a:lnTo>
                    <a:pt x="3048" y="167919"/>
                  </a:lnTo>
                  <a:lnTo>
                    <a:pt x="16764" y="167919"/>
                  </a:lnTo>
                  <a:lnTo>
                    <a:pt x="16764" y="166395"/>
                  </a:lnTo>
                  <a:close/>
                </a:path>
                <a:path w="20319" h="168275">
                  <a:moveTo>
                    <a:pt x="19812" y="3581"/>
                  </a:moveTo>
                  <a:lnTo>
                    <a:pt x="18288" y="3581"/>
                  </a:lnTo>
                  <a:lnTo>
                    <a:pt x="18288" y="1041"/>
                  </a:lnTo>
                  <a:lnTo>
                    <a:pt x="13716" y="1041"/>
                  </a:lnTo>
                  <a:lnTo>
                    <a:pt x="13716" y="0"/>
                  </a:lnTo>
                  <a:lnTo>
                    <a:pt x="6096" y="0"/>
                  </a:lnTo>
                  <a:lnTo>
                    <a:pt x="5054" y="1041"/>
                  </a:lnTo>
                  <a:lnTo>
                    <a:pt x="0" y="1041"/>
                  </a:lnTo>
                  <a:lnTo>
                    <a:pt x="0" y="3581"/>
                  </a:lnTo>
                  <a:lnTo>
                    <a:pt x="0" y="164871"/>
                  </a:lnTo>
                  <a:lnTo>
                    <a:pt x="0" y="166141"/>
                  </a:lnTo>
                  <a:lnTo>
                    <a:pt x="19177" y="166141"/>
                  </a:lnTo>
                  <a:lnTo>
                    <a:pt x="19177" y="164871"/>
                  </a:lnTo>
                  <a:lnTo>
                    <a:pt x="19812" y="164871"/>
                  </a:lnTo>
                  <a:lnTo>
                    <a:pt x="19812" y="3581"/>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80" name="object 80"/>
            <p:cNvPicPr/>
            <p:nvPr/>
          </p:nvPicPr>
          <p:blipFill>
            <a:blip r:embed="rId49" cstate="print"/>
            <a:stretch>
              <a:fillRect/>
            </a:stretch>
          </p:blipFill>
          <p:spPr>
            <a:xfrm>
              <a:off x="2086546" y="3269551"/>
              <a:ext cx="369093" cy="145065"/>
            </a:xfrm>
            <a:prstGeom prst="rect">
              <a:avLst/>
            </a:prstGeom>
          </p:spPr>
        </p:pic>
        <p:sp>
          <p:nvSpPr>
            <p:cNvPr id="81" name="object 81"/>
            <p:cNvSpPr/>
            <p:nvPr/>
          </p:nvSpPr>
          <p:spPr>
            <a:xfrm>
              <a:off x="2486215" y="3297078"/>
              <a:ext cx="62865" cy="116205"/>
            </a:xfrm>
            <a:custGeom>
              <a:avLst/>
              <a:gdLst/>
              <a:ahLst/>
              <a:cxnLst/>
              <a:rect l="l" t="t" r="r" b="b"/>
              <a:pathLst>
                <a:path w="62864" h="116204">
                  <a:moveTo>
                    <a:pt x="57912" y="1524"/>
                  </a:moveTo>
                  <a:lnTo>
                    <a:pt x="38100" y="1524"/>
                  </a:lnTo>
                  <a:lnTo>
                    <a:pt x="41148" y="0"/>
                  </a:lnTo>
                  <a:lnTo>
                    <a:pt x="56388" y="0"/>
                  </a:lnTo>
                  <a:lnTo>
                    <a:pt x="57912" y="1524"/>
                  </a:lnTo>
                  <a:close/>
                </a:path>
                <a:path w="62864" h="116204">
                  <a:moveTo>
                    <a:pt x="19812" y="114490"/>
                  </a:moveTo>
                  <a:lnTo>
                    <a:pt x="0" y="114490"/>
                  </a:lnTo>
                  <a:lnTo>
                    <a:pt x="0" y="3048"/>
                  </a:lnTo>
                  <a:lnTo>
                    <a:pt x="1524" y="1524"/>
                  </a:lnTo>
                  <a:lnTo>
                    <a:pt x="16764" y="1524"/>
                  </a:lnTo>
                  <a:lnTo>
                    <a:pt x="16764" y="3048"/>
                  </a:lnTo>
                  <a:lnTo>
                    <a:pt x="18288" y="3048"/>
                  </a:lnTo>
                  <a:lnTo>
                    <a:pt x="18288" y="19812"/>
                  </a:lnTo>
                  <a:lnTo>
                    <a:pt x="38100" y="19812"/>
                  </a:lnTo>
                  <a:lnTo>
                    <a:pt x="36576" y="21336"/>
                  </a:lnTo>
                  <a:lnTo>
                    <a:pt x="33528" y="22860"/>
                  </a:lnTo>
                  <a:lnTo>
                    <a:pt x="32004" y="24384"/>
                  </a:lnTo>
                  <a:lnTo>
                    <a:pt x="30480" y="27432"/>
                  </a:lnTo>
                  <a:lnTo>
                    <a:pt x="27432" y="30480"/>
                  </a:lnTo>
                  <a:lnTo>
                    <a:pt x="25908" y="33528"/>
                  </a:lnTo>
                  <a:lnTo>
                    <a:pt x="22860" y="36576"/>
                  </a:lnTo>
                  <a:lnTo>
                    <a:pt x="19812" y="41243"/>
                  </a:lnTo>
                  <a:lnTo>
                    <a:pt x="19812" y="114490"/>
                  </a:lnTo>
                  <a:close/>
                </a:path>
                <a:path w="62864" h="116204">
                  <a:moveTo>
                    <a:pt x="39624" y="19812"/>
                  </a:moveTo>
                  <a:lnTo>
                    <a:pt x="18288" y="19812"/>
                  </a:lnTo>
                  <a:lnTo>
                    <a:pt x="21336" y="16764"/>
                  </a:lnTo>
                  <a:lnTo>
                    <a:pt x="22860" y="12192"/>
                  </a:lnTo>
                  <a:lnTo>
                    <a:pt x="25908" y="9144"/>
                  </a:lnTo>
                  <a:lnTo>
                    <a:pt x="28956" y="7620"/>
                  </a:lnTo>
                  <a:lnTo>
                    <a:pt x="30480" y="4572"/>
                  </a:lnTo>
                  <a:lnTo>
                    <a:pt x="36576" y="1524"/>
                  </a:lnTo>
                  <a:lnTo>
                    <a:pt x="60960" y="1524"/>
                  </a:lnTo>
                  <a:lnTo>
                    <a:pt x="60960" y="3048"/>
                  </a:lnTo>
                  <a:lnTo>
                    <a:pt x="62484" y="3048"/>
                  </a:lnTo>
                  <a:lnTo>
                    <a:pt x="62484" y="18288"/>
                  </a:lnTo>
                  <a:lnTo>
                    <a:pt x="42672" y="18288"/>
                  </a:lnTo>
                  <a:lnTo>
                    <a:pt x="39624" y="19812"/>
                  </a:lnTo>
                  <a:close/>
                </a:path>
                <a:path w="62864" h="116204">
                  <a:moveTo>
                    <a:pt x="62484" y="19812"/>
                  </a:moveTo>
                  <a:lnTo>
                    <a:pt x="53340" y="19812"/>
                  </a:lnTo>
                  <a:lnTo>
                    <a:pt x="51816" y="18288"/>
                  </a:lnTo>
                  <a:lnTo>
                    <a:pt x="62484" y="18288"/>
                  </a:lnTo>
                  <a:lnTo>
                    <a:pt x="62484" y="19812"/>
                  </a:lnTo>
                  <a:close/>
                </a:path>
                <a:path w="62864" h="116204">
                  <a:moveTo>
                    <a:pt x="60960" y="21336"/>
                  </a:moveTo>
                  <a:lnTo>
                    <a:pt x="57912" y="21336"/>
                  </a:lnTo>
                  <a:lnTo>
                    <a:pt x="57912" y="19812"/>
                  </a:lnTo>
                  <a:lnTo>
                    <a:pt x="60960" y="19812"/>
                  </a:lnTo>
                  <a:lnTo>
                    <a:pt x="60960" y="21336"/>
                  </a:lnTo>
                  <a:close/>
                </a:path>
                <a:path w="62864" h="116204">
                  <a:moveTo>
                    <a:pt x="16764" y="116014"/>
                  </a:moveTo>
                  <a:lnTo>
                    <a:pt x="3048" y="116014"/>
                  </a:lnTo>
                  <a:lnTo>
                    <a:pt x="1524" y="114490"/>
                  </a:lnTo>
                  <a:lnTo>
                    <a:pt x="18288" y="114490"/>
                  </a:lnTo>
                  <a:lnTo>
                    <a:pt x="16764" y="116014"/>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pic>
        <p:nvPicPr>
          <p:cNvPr id="82" name="object 82"/>
          <p:cNvPicPr/>
          <p:nvPr/>
        </p:nvPicPr>
        <p:blipFill>
          <a:blip r:embed="rId50" cstate="print"/>
          <a:stretch>
            <a:fillRect/>
          </a:stretch>
        </p:blipFill>
        <p:spPr>
          <a:xfrm>
            <a:off x="5110630" y="2942721"/>
            <a:ext cx="177064" cy="153657"/>
          </a:xfrm>
          <a:prstGeom prst="rect">
            <a:avLst/>
          </a:prstGeom>
        </p:spPr>
      </p:pic>
      <p:pic>
        <p:nvPicPr>
          <p:cNvPr id="83" name="object 83"/>
          <p:cNvPicPr/>
          <p:nvPr/>
        </p:nvPicPr>
        <p:blipFill>
          <a:blip r:embed="rId51" cstate="print"/>
          <a:stretch>
            <a:fillRect/>
          </a:stretch>
        </p:blipFill>
        <p:spPr>
          <a:xfrm>
            <a:off x="2567125" y="2942721"/>
            <a:ext cx="607200" cy="340481"/>
          </a:xfrm>
          <a:prstGeom prst="rect">
            <a:avLst/>
          </a:prstGeom>
        </p:spPr>
      </p:pic>
      <p:pic>
        <p:nvPicPr>
          <p:cNvPr id="84" name="object 84"/>
          <p:cNvPicPr/>
          <p:nvPr/>
        </p:nvPicPr>
        <p:blipFill>
          <a:blip r:embed="rId52" cstate="print"/>
          <a:stretch>
            <a:fillRect/>
          </a:stretch>
        </p:blipFill>
        <p:spPr>
          <a:xfrm>
            <a:off x="5345737" y="2989793"/>
            <a:ext cx="558832" cy="106584"/>
          </a:xfrm>
          <a:prstGeom prst="rect">
            <a:avLst/>
          </a:prstGeom>
        </p:spPr>
      </p:pic>
      <p:sp>
        <p:nvSpPr>
          <p:cNvPr id="85" name="object 85"/>
          <p:cNvSpPr/>
          <p:nvPr/>
        </p:nvSpPr>
        <p:spPr>
          <a:xfrm>
            <a:off x="5937650" y="2942813"/>
            <a:ext cx="18426" cy="152592"/>
          </a:xfrm>
          <a:custGeom>
            <a:avLst/>
            <a:gdLst/>
            <a:ahLst/>
            <a:cxnLst/>
            <a:rect l="l" t="t" r="r" b="b"/>
            <a:pathLst>
              <a:path w="20320" h="168275">
                <a:moveTo>
                  <a:pt x="16852" y="166306"/>
                </a:moveTo>
                <a:lnTo>
                  <a:pt x="1524" y="166306"/>
                </a:lnTo>
                <a:lnTo>
                  <a:pt x="3048" y="167830"/>
                </a:lnTo>
                <a:lnTo>
                  <a:pt x="16852" y="167830"/>
                </a:lnTo>
                <a:lnTo>
                  <a:pt x="16852" y="166306"/>
                </a:lnTo>
                <a:close/>
              </a:path>
              <a:path w="20320" h="168275">
                <a:moveTo>
                  <a:pt x="19900" y="3492"/>
                </a:moveTo>
                <a:lnTo>
                  <a:pt x="18376" y="3492"/>
                </a:lnTo>
                <a:lnTo>
                  <a:pt x="18376" y="952"/>
                </a:lnTo>
                <a:lnTo>
                  <a:pt x="13804" y="952"/>
                </a:lnTo>
                <a:lnTo>
                  <a:pt x="13804" y="0"/>
                </a:lnTo>
                <a:lnTo>
                  <a:pt x="6096" y="0"/>
                </a:lnTo>
                <a:lnTo>
                  <a:pt x="5143" y="952"/>
                </a:lnTo>
                <a:lnTo>
                  <a:pt x="0" y="952"/>
                </a:lnTo>
                <a:lnTo>
                  <a:pt x="0" y="3492"/>
                </a:lnTo>
                <a:lnTo>
                  <a:pt x="0" y="164782"/>
                </a:lnTo>
                <a:lnTo>
                  <a:pt x="0" y="166052"/>
                </a:lnTo>
                <a:lnTo>
                  <a:pt x="19265" y="166052"/>
                </a:lnTo>
                <a:lnTo>
                  <a:pt x="19265" y="164782"/>
                </a:lnTo>
                <a:lnTo>
                  <a:pt x="19900" y="164782"/>
                </a:lnTo>
                <a:lnTo>
                  <a:pt x="19900" y="3492"/>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86" name="object 86"/>
          <p:cNvPicPr/>
          <p:nvPr/>
        </p:nvPicPr>
        <p:blipFill>
          <a:blip r:embed="rId53" cstate="print"/>
          <a:stretch>
            <a:fillRect/>
          </a:stretch>
        </p:blipFill>
        <p:spPr>
          <a:xfrm>
            <a:off x="6026268" y="2942721"/>
            <a:ext cx="925312" cy="153657"/>
          </a:xfrm>
          <a:prstGeom prst="rect">
            <a:avLst/>
          </a:prstGeom>
        </p:spPr>
      </p:pic>
      <p:pic>
        <p:nvPicPr>
          <p:cNvPr id="87" name="object 87"/>
          <p:cNvPicPr/>
          <p:nvPr/>
        </p:nvPicPr>
        <p:blipFill>
          <a:blip r:embed="rId54" cstate="print"/>
          <a:stretch>
            <a:fillRect/>
          </a:stretch>
        </p:blipFill>
        <p:spPr>
          <a:xfrm>
            <a:off x="3604461" y="2944103"/>
            <a:ext cx="1428692" cy="376498"/>
          </a:xfrm>
          <a:prstGeom prst="rect">
            <a:avLst/>
          </a:prstGeom>
        </p:spPr>
      </p:pic>
      <p:pic>
        <p:nvPicPr>
          <p:cNvPr id="88" name="object 88"/>
          <p:cNvPicPr/>
          <p:nvPr/>
        </p:nvPicPr>
        <p:blipFill>
          <a:blip r:embed="rId55" cstate="print"/>
          <a:stretch>
            <a:fillRect/>
          </a:stretch>
        </p:blipFill>
        <p:spPr>
          <a:xfrm>
            <a:off x="7020678" y="2942721"/>
            <a:ext cx="177064" cy="153657"/>
          </a:xfrm>
          <a:prstGeom prst="rect">
            <a:avLst/>
          </a:prstGeom>
        </p:spPr>
      </p:pic>
      <p:pic>
        <p:nvPicPr>
          <p:cNvPr id="89" name="object 89"/>
          <p:cNvPicPr/>
          <p:nvPr/>
        </p:nvPicPr>
        <p:blipFill>
          <a:blip r:embed="rId56" cstate="print"/>
          <a:stretch>
            <a:fillRect/>
          </a:stretch>
        </p:blipFill>
        <p:spPr>
          <a:xfrm>
            <a:off x="2186738" y="3176618"/>
            <a:ext cx="373475" cy="106584"/>
          </a:xfrm>
          <a:prstGeom prst="rect">
            <a:avLst/>
          </a:prstGeom>
        </p:spPr>
      </p:pic>
      <p:grpSp>
        <p:nvGrpSpPr>
          <p:cNvPr id="90" name="object 90"/>
          <p:cNvGrpSpPr/>
          <p:nvPr/>
        </p:nvGrpSpPr>
        <p:grpSpPr>
          <a:xfrm>
            <a:off x="3248951" y="3176619"/>
            <a:ext cx="283879" cy="144530"/>
            <a:chOff x="2207037" y="3503104"/>
            <a:chExt cx="313055" cy="159385"/>
          </a:xfrm>
        </p:grpSpPr>
        <p:pic>
          <p:nvPicPr>
            <p:cNvPr id="91" name="object 91"/>
            <p:cNvPicPr/>
            <p:nvPr/>
          </p:nvPicPr>
          <p:blipFill>
            <a:blip r:embed="rId57" cstate="print"/>
            <a:stretch>
              <a:fillRect/>
            </a:stretch>
          </p:blipFill>
          <p:spPr>
            <a:xfrm>
              <a:off x="2207037" y="3503104"/>
              <a:ext cx="99155" cy="158781"/>
            </a:xfrm>
            <a:prstGeom prst="rect">
              <a:avLst/>
            </a:prstGeom>
          </p:spPr>
        </p:pic>
        <p:pic>
          <p:nvPicPr>
            <p:cNvPr id="92" name="object 92"/>
            <p:cNvPicPr/>
            <p:nvPr/>
          </p:nvPicPr>
          <p:blipFill>
            <a:blip r:embed="rId58" cstate="print"/>
            <a:stretch>
              <a:fillRect/>
            </a:stretch>
          </p:blipFill>
          <p:spPr>
            <a:xfrm>
              <a:off x="2327529" y="3503104"/>
              <a:ext cx="99155" cy="117538"/>
            </a:xfrm>
            <a:prstGeom prst="rect">
              <a:avLst/>
            </a:prstGeom>
          </p:spPr>
        </p:pic>
        <p:sp>
          <p:nvSpPr>
            <p:cNvPr id="93" name="object 93"/>
            <p:cNvSpPr/>
            <p:nvPr/>
          </p:nvSpPr>
          <p:spPr>
            <a:xfrm>
              <a:off x="2457164" y="3503104"/>
              <a:ext cx="62865" cy="116205"/>
            </a:xfrm>
            <a:custGeom>
              <a:avLst/>
              <a:gdLst/>
              <a:ahLst/>
              <a:cxnLst/>
              <a:rect l="l" t="t" r="r" b="b"/>
              <a:pathLst>
                <a:path w="62864" h="116204">
                  <a:moveTo>
                    <a:pt x="58007" y="1524"/>
                  </a:moveTo>
                  <a:lnTo>
                    <a:pt x="38195" y="1524"/>
                  </a:lnTo>
                  <a:lnTo>
                    <a:pt x="39719" y="0"/>
                  </a:lnTo>
                  <a:lnTo>
                    <a:pt x="56483" y="0"/>
                  </a:lnTo>
                  <a:lnTo>
                    <a:pt x="58007" y="1524"/>
                  </a:lnTo>
                  <a:close/>
                </a:path>
                <a:path w="62864" h="116204">
                  <a:moveTo>
                    <a:pt x="16859" y="3048"/>
                  </a:moveTo>
                  <a:lnTo>
                    <a:pt x="1524" y="3048"/>
                  </a:lnTo>
                  <a:lnTo>
                    <a:pt x="1524" y="1524"/>
                  </a:lnTo>
                  <a:lnTo>
                    <a:pt x="15335" y="1524"/>
                  </a:lnTo>
                  <a:lnTo>
                    <a:pt x="16859" y="3048"/>
                  </a:lnTo>
                  <a:close/>
                </a:path>
                <a:path w="62864" h="116204">
                  <a:moveTo>
                    <a:pt x="39719" y="19812"/>
                  </a:moveTo>
                  <a:lnTo>
                    <a:pt x="18383" y="19812"/>
                  </a:lnTo>
                  <a:lnTo>
                    <a:pt x="21431" y="16764"/>
                  </a:lnTo>
                  <a:lnTo>
                    <a:pt x="22955" y="12192"/>
                  </a:lnTo>
                  <a:lnTo>
                    <a:pt x="26003" y="9144"/>
                  </a:lnTo>
                  <a:lnTo>
                    <a:pt x="29051" y="7620"/>
                  </a:lnTo>
                  <a:lnTo>
                    <a:pt x="30575" y="4572"/>
                  </a:lnTo>
                  <a:lnTo>
                    <a:pt x="33623" y="3048"/>
                  </a:lnTo>
                  <a:lnTo>
                    <a:pt x="35147" y="1524"/>
                  </a:lnTo>
                  <a:lnTo>
                    <a:pt x="61055" y="1524"/>
                  </a:lnTo>
                  <a:lnTo>
                    <a:pt x="61055" y="3048"/>
                  </a:lnTo>
                  <a:lnTo>
                    <a:pt x="62579" y="3048"/>
                  </a:lnTo>
                  <a:lnTo>
                    <a:pt x="62579" y="18288"/>
                  </a:lnTo>
                  <a:lnTo>
                    <a:pt x="41243" y="18288"/>
                  </a:lnTo>
                  <a:lnTo>
                    <a:pt x="39719" y="19812"/>
                  </a:lnTo>
                  <a:close/>
                </a:path>
                <a:path w="62864" h="116204">
                  <a:moveTo>
                    <a:pt x="19907" y="114490"/>
                  </a:moveTo>
                  <a:lnTo>
                    <a:pt x="0" y="114490"/>
                  </a:lnTo>
                  <a:lnTo>
                    <a:pt x="0" y="3048"/>
                  </a:lnTo>
                  <a:lnTo>
                    <a:pt x="18383" y="3048"/>
                  </a:lnTo>
                  <a:lnTo>
                    <a:pt x="18383" y="19812"/>
                  </a:lnTo>
                  <a:lnTo>
                    <a:pt x="38195" y="19812"/>
                  </a:lnTo>
                  <a:lnTo>
                    <a:pt x="36671" y="21336"/>
                  </a:lnTo>
                  <a:lnTo>
                    <a:pt x="33623" y="22860"/>
                  </a:lnTo>
                  <a:lnTo>
                    <a:pt x="32099" y="24479"/>
                  </a:lnTo>
                  <a:lnTo>
                    <a:pt x="29051" y="27527"/>
                  </a:lnTo>
                  <a:lnTo>
                    <a:pt x="27527" y="30575"/>
                  </a:lnTo>
                  <a:lnTo>
                    <a:pt x="24479" y="33623"/>
                  </a:lnTo>
                  <a:lnTo>
                    <a:pt x="22955" y="36671"/>
                  </a:lnTo>
                  <a:lnTo>
                    <a:pt x="19907" y="41243"/>
                  </a:lnTo>
                  <a:lnTo>
                    <a:pt x="19907" y="114490"/>
                  </a:lnTo>
                  <a:close/>
                </a:path>
                <a:path w="62864" h="116204">
                  <a:moveTo>
                    <a:pt x="62579" y="19812"/>
                  </a:moveTo>
                  <a:lnTo>
                    <a:pt x="53435" y="19812"/>
                  </a:lnTo>
                  <a:lnTo>
                    <a:pt x="51911" y="18288"/>
                  </a:lnTo>
                  <a:lnTo>
                    <a:pt x="62579" y="18288"/>
                  </a:lnTo>
                  <a:lnTo>
                    <a:pt x="62579" y="19812"/>
                  </a:lnTo>
                  <a:close/>
                </a:path>
                <a:path w="62864" h="116204">
                  <a:moveTo>
                    <a:pt x="61055" y="21336"/>
                  </a:moveTo>
                  <a:lnTo>
                    <a:pt x="58007" y="21336"/>
                  </a:lnTo>
                  <a:lnTo>
                    <a:pt x="56483" y="19812"/>
                  </a:lnTo>
                  <a:lnTo>
                    <a:pt x="61055" y="19812"/>
                  </a:lnTo>
                  <a:lnTo>
                    <a:pt x="61055" y="21336"/>
                  </a:lnTo>
                  <a:close/>
                </a:path>
                <a:path w="62864" h="116204">
                  <a:moveTo>
                    <a:pt x="16859" y="116014"/>
                  </a:moveTo>
                  <a:lnTo>
                    <a:pt x="3048" y="116014"/>
                  </a:lnTo>
                  <a:lnTo>
                    <a:pt x="1524" y="114490"/>
                  </a:lnTo>
                  <a:lnTo>
                    <a:pt x="18383" y="114490"/>
                  </a:lnTo>
                  <a:lnTo>
                    <a:pt x="16859" y="116014"/>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sp>
        <p:nvSpPr>
          <p:cNvPr id="94" name="object 94"/>
          <p:cNvSpPr/>
          <p:nvPr/>
        </p:nvSpPr>
        <p:spPr>
          <a:xfrm>
            <a:off x="2000000" y="3464498"/>
            <a:ext cx="54127" cy="55854"/>
          </a:xfrm>
          <a:custGeom>
            <a:avLst/>
            <a:gdLst/>
            <a:ahLst/>
            <a:cxnLst/>
            <a:rect l="l" t="t" r="r" b="b"/>
            <a:pathLst>
              <a:path w="59690" h="61595">
                <a:moveTo>
                  <a:pt x="38195" y="61055"/>
                </a:moveTo>
                <a:lnTo>
                  <a:pt x="21336" y="61055"/>
                </a:lnTo>
                <a:lnTo>
                  <a:pt x="13716" y="58007"/>
                </a:lnTo>
                <a:lnTo>
                  <a:pt x="1524" y="45815"/>
                </a:lnTo>
                <a:lnTo>
                  <a:pt x="0" y="39719"/>
                </a:lnTo>
                <a:lnTo>
                  <a:pt x="0" y="30575"/>
                </a:lnTo>
                <a:lnTo>
                  <a:pt x="0" y="22860"/>
                </a:lnTo>
                <a:lnTo>
                  <a:pt x="1524" y="15240"/>
                </a:lnTo>
                <a:lnTo>
                  <a:pt x="13716" y="3048"/>
                </a:lnTo>
                <a:lnTo>
                  <a:pt x="21336" y="0"/>
                </a:lnTo>
                <a:lnTo>
                  <a:pt x="38195" y="0"/>
                </a:lnTo>
                <a:lnTo>
                  <a:pt x="44291" y="3048"/>
                </a:lnTo>
                <a:lnTo>
                  <a:pt x="56483" y="15240"/>
                </a:lnTo>
                <a:lnTo>
                  <a:pt x="59531" y="22860"/>
                </a:lnTo>
                <a:lnTo>
                  <a:pt x="59531" y="39719"/>
                </a:lnTo>
                <a:lnTo>
                  <a:pt x="56483" y="45815"/>
                </a:lnTo>
                <a:lnTo>
                  <a:pt x="50387" y="51911"/>
                </a:lnTo>
                <a:lnTo>
                  <a:pt x="45815" y="58007"/>
                </a:lnTo>
                <a:lnTo>
                  <a:pt x="38195" y="61055"/>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nvGrpSpPr>
          <p:cNvPr id="95" name="object 95"/>
          <p:cNvGrpSpPr/>
          <p:nvPr/>
        </p:nvGrpSpPr>
        <p:grpSpPr>
          <a:xfrm>
            <a:off x="4485464" y="3464498"/>
            <a:ext cx="271211" cy="108254"/>
            <a:chOff x="3570636" y="3820572"/>
            <a:chExt cx="299085" cy="119380"/>
          </a:xfrm>
        </p:grpSpPr>
        <p:pic>
          <p:nvPicPr>
            <p:cNvPr id="96" name="object 96"/>
            <p:cNvPicPr/>
            <p:nvPr/>
          </p:nvPicPr>
          <p:blipFill>
            <a:blip r:embed="rId59" cstate="print"/>
            <a:stretch>
              <a:fillRect/>
            </a:stretch>
          </p:blipFill>
          <p:spPr>
            <a:xfrm>
              <a:off x="3570636" y="3820572"/>
              <a:ext cx="88487" cy="119062"/>
            </a:xfrm>
            <a:prstGeom prst="rect">
              <a:avLst/>
            </a:prstGeom>
          </p:spPr>
        </p:pic>
        <p:pic>
          <p:nvPicPr>
            <p:cNvPr id="97" name="object 97"/>
            <p:cNvPicPr/>
            <p:nvPr/>
          </p:nvPicPr>
          <p:blipFill>
            <a:blip r:embed="rId60" cstate="print"/>
            <a:stretch>
              <a:fillRect/>
            </a:stretch>
          </p:blipFill>
          <p:spPr>
            <a:xfrm>
              <a:off x="3694175" y="3820572"/>
              <a:ext cx="175450" cy="119062"/>
            </a:xfrm>
            <a:prstGeom prst="rect">
              <a:avLst/>
            </a:prstGeom>
          </p:spPr>
        </p:pic>
      </p:grpSp>
      <p:grpSp>
        <p:nvGrpSpPr>
          <p:cNvPr id="98" name="object 98"/>
          <p:cNvGrpSpPr/>
          <p:nvPr/>
        </p:nvGrpSpPr>
        <p:grpSpPr>
          <a:xfrm>
            <a:off x="4828450" y="3427100"/>
            <a:ext cx="487143" cy="174473"/>
            <a:chOff x="3948874" y="3779329"/>
            <a:chExt cx="537210" cy="192405"/>
          </a:xfrm>
        </p:grpSpPr>
        <p:pic>
          <p:nvPicPr>
            <p:cNvPr id="99" name="object 99"/>
            <p:cNvPicPr/>
            <p:nvPr/>
          </p:nvPicPr>
          <p:blipFill>
            <a:blip r:embed="rId61" cstate="print"/>
            <a:stretch>
              <a:fillRect/>
            </a:stretch>
          </p:blipFill>
          <p:spPr>
            <a:xfrm>
              <a:off x="3948874" y="3782472"/>
              <a:ext cx="97631" cy="157162"/>
            </a:xfrm>
            <a:prstGeom prst="rect">
              <a:avLst/>
            </a:prstGeom>
          </p:spPr>
        </p:pic>
        <p:sp>
          <p:nvSpPr>
            <p:cNvPr id="100" name="object 100"/>
            <p:cNvSpPr/>
            <p:nvPr/>
          </p:nvSpPr>
          <p:spPr>
            <a:xfrm>
              <a:off x="4066317" y="3910679"/>
              <a:ext cx="40005" cy="61594"/>
            </a:xfrm>
            <a:custGeom>
              <a:avLst/>
              <a:gdLst/>
              <a:ahLst/>
              <a:cxnLst/>
              <a:rect l="l" t="t" r="r" b="b"/>
              <a:pathLst>
                <a:path w="40004" h="61595">
                  <a:moveTo>
                    <a:pt x="12287" y="61055"/>
                  </a:moveTo>
                  <a:lnTo>
                    <a:pt x="0" y="61055"/>
                  </a:lnTo>
                  <a:lnTo>
                    <a:pt x="0" y="57912"/>
                  </a:lnTo>
                  <a:lnTo>
                    <a:pt x="16859" y="24384"/>
                  </a:lnTo>
                  <a:lnTo>
                    <a:pt x="16859" y="3048"/>
                  </a:lnTo>
                  <a:lnTo>
                    <a:pt x="19907" y="0"/>
                  </a:lnTo>
                  <a:lnTo>
                    <a:pt x="35147" y="0"/>
                  </a:lnTo>
                  <a:lnTo>
                    <a:pt x="36671" y="1524"/>
                  </a:lnTo>
                  <a:lnTo>
                    <a:pt x="38195" y="1524"/>
                  </a:lnTo>
                  <a:lnTo>
                    <a:pt x="38195" y="4572"/>
                  </a:lnTo>
                  <a:lnTo>
                    <a:pt x="39719" y="6096"/>
                  </a:lnTo>
                  <a:lnTo>
                    <a:pt x="39719" y="13716"/>
                  </a:lnTo>
                  <a:lnTo>
                    <a:pt x="38195" y="16764"/>
                  </a:lnTo>
                  <a:lnTo>
                    <a:pt x="38195" y="21336"/>
                  </a:lnTo>
                  <a:lnTo>
                    <a:pt x="36671" y="24384"/>
                  </a:lnTo>
                  <a:lnTo>
                    <a:pt x="36671" y="25908"/>
                  </a:lnTo>
                  <a:lnTo>
                    <a:pt x="35147" y="27432"/>
                  </a:lnTo>
                  <a:lnTo>
                    <a:pt x="35147" y="28956"/>
                  </a:lnTo>
                  <a:lnTo>
                    <a:pt x="33623" y="30480"/>
                  </a:lnTo>
                  <a:lnTo>
                    <a:pt x="32099" y="33528"/>
                  </a:lnTo>
                  <a:lnTo>
                    <a:pt x="15335" y="57912"/>
                  </a:lnTo>
                  <a:lnTo>
                    <a:pt x="15335" y="59436"/>
                  </a:lnTo>
                  <a:lnTo>
                    <a:pt x="13811" y="59436"/>
                  </a:lnTo>
                  <a:lnTo>
                    <a:pt x="12287" y="61055"/>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01" name="object 101"/>
            <p:cNvPicPr/>
            <p:nvPr/>
          </p:nvPicPr>
          <p:blipFill>
            <a:blip r:embed="rId62" cstate="print"/>
            <a:stretch>
              <a:fillRect/>
            </a:stretch>
          </p:blipFill>
          <p:spPr>
            <a:xfrm>
              <a:off x="4128897" y="3779329"/>
              <a:ext cx="356877" cy="160305"/>
            </a:xfrm>
            <a:prstGeom prst="rect">
              <a:avLst/>
            </a:prstGeom>
          </p:spPr>
        </p:pic>
      </p:grpSp>
      <p:pic>
        <p:nvPicPr>
          <p:cNvPr id="102" name="object 102"/>
          <p:cNvPicPr/>
          <p:nvPr/>
        </p:nvPicPr>
        <p:blipFill>
          <a:blip r:embed="rId63" cstate="print"/>
          <a:stretch>
            <a:fillRect/>
          </a:stretch>
        </p:blipFill>
        <p:spPr>
          <a:xfrm>
            <a:off x="5388578" y="3464498"/>
            <a:ext cx="58129" cy="106584"/>
          </a:xfrm>
          <a:prstGeom prst="rect">
            <a:avLst/>
          </a:prstGeom>
        </p:spPr>
      </p:pic>
      <p:pic>
        <p:nvPicPr>
          <p:cNvPr id="103" name="object 103"/>
          <p:cNvPicPr/>
          <p:nvPr/>
        </p:nvPicPr>
        <p:blipFill>
          <a:blip r:embed="rId64" cstate="print"/>
          <a:stretch>
            <a:fillRect/>
          </a:stretch>
        </p:blipFill>
        <p:spPr>
          <a:xfrm>
            <a:off x="2230961" y="3418808"/>
            <a:ext cx="2183936" cy="377880"/>
          </a:xfrm>
          <a:prstGeom prst="rect">
            <a:avLst/>
          </a:prstGeom>
        </p:spPr>
      </p:pic>
      <p:grpSp>
        <p:nvGrpSpPr>
          <p:cNvPr id="104" name="object 104"/>
          <p:cNvGrpSpPr/>
          <p:nvPr/>
        </p:nvGrpSpPr>
        <p:grpSpPr>
          <a:xfrm>
            <a:off x="5466141" y="3464499"/>
            <a:ext cx="318428" cy="145682"/>
            <a:chOff x="4652105" y="3820572"/>
            <a:chExt cx="351155" cy="160655"/>
          </a:xfrm>
        </p:grpSpPr>
        <p:pic>
          <p:nvPicPr>
            <p:cNvPr id="105" name="object 105"/>
            <p:cNvPicPr/>
            <p:nvPr/>
          </p:nvPicPr>
          <p:blipFill>
            <a:blip r:embed="rId65" cstate="print"/>
            <a:stretch>
              <a:fillRect/>
            </a:stretch>
          </p:blipFill>
          <p:spPr>
            <a:xfrm>
              <a:off x="4652105" y="3820572"/>
              <a:ext cx="99060" cy="160305"/>
            </a:xfrm>
            <a:prstGeom prst="rect">
              <a:avLst/>
            </a:prstGeom>
          </p:spPr>
        </p:pic>
        <p:pic>
          <p:nvPicPr>
            <p:cNvPr id="106" name="object 106"/>
            <p:cNvPicPr/>
            <p:nvPr/>
          </p:nvPicPr>
          <p:blipFill>
            <a:blip r:embed="rId66" cstate="print"/>
            <a:stretch>
              <a:fillRect/>
            </a:stretch>
          </p:blipFill>
          <p:spPr>
            <a:xfrm>
              <a:off x="4781740" y="3820572"/>
              <a:ext cx="158591" cy="117538"/>
            </a:xfrm>
            <a:prstGeom prst="rect">
              <a:avLst/>
            </a:prstGeom>
          </p:spPr>
        </p:pic>
        <p:sp>
          <p:nvSpPr>
            <p:cNvPr id="107" name="object 107"/>
            <p:cNvSpPr/>
            <p:nvPr/>
          </p:nvSpPr>
          <p:spPr>
            <a:xfrm>
              <a:off x="4963191" y="3910679"/>
              <a:ext cx="40005" cy="61594"/>
            </a:xfrm>
            <a:custGeom>
              <a:avLst/>
              <a:gdLst/>
              <a:ahLst/>
              <a:cxnLst/>
              <a:rect l="l" t="t" r="r" b="b"/>
              <a:pathLst>
                <a:path w="40004" h="61595">
                  <a:moveTo>
                    <a:pt x="36671" y="1524"/>
                  </a:moveTo>
                  <a:lnTo>
                    <a:pt x="19812" y="1524"/>
                  </a:lnTo>
                  <a:lnTo>
                    <a:pt x="19812" y="0"/>
                  </a:lnTo>
                  <a:lnTo>
                    <a:pt x="36671" y="0"/>
                  </a:lnTo>
                  <a:lnTo>
                    <a:pt x="36671" y="1524"/>
                  </a:lnTo>
                  <a:close/>
                </a:path>
                <a:path w="40004" h="61595">
                  <a:moveTo>
                    <a:pt x="12192" y="61055"/>
                  </a:moveTo>
                  <a:lnTo>
                    <a:pt x="1524" y="61055"/>
                  </a:lnTo>
                  <a:lnTo>
                    <a:pt x="0" y="59436"/>
                  </a:lnTo>
                  <a:lnTo>
                    <a:pt x="0" y="57912"/>
                  </a:lnTo>
                  <a:lnTo>
                    <a:pt x="16764" y="24384"/>
                  </a:lnTo>
                  <a:lnTo>
                    <a:pt x="16764" y="4572"/>
                  </a:lnTo>
                  <a:lnTo>
                    <a:pt x="18288" y="3048"/>
                  </a:lnTo>
                  <a:lnTo>
                    <a:pt x="18288" y="1524"/>
                  </a:lnTo>
                  <a:lnTo>
                    <a:pt x="38195" y="1524"/>
                  </a:lnTo>
                  <a:lnTo>
                    <a:pt x="38195" y="4572"/>
                  </a:lnTo>
                  <a:lnTo>
                    <a:pt x="39719" y="6096"/>
                  </a:lnTo>
                  <a:lnTo>
                    <a:pt x="39719" y="18288"/>
                  </a:lnTo>
                  <a:lnTo>
                    <a:pt x="38195" y="19812"/>
                  </a:lnTo>
                  <a:lnTo>
                    <a:pt x="38195" y="24384"/>
                  </a:lnTo>
                  <a:lnTo>
                    <a:pt x="35147" y="27432"/>
                  </a:lnTo>
                  <a:lnTo>
                    <a:pt x="35147" y="28956"/>
                  </a:lnTo>
                  <a:lnTo>
                    <a:pt x="33623" y="30480"/>
                  </a:lnTo>
                  <a:lnTo>
                    <a:pt x="32099" y="33528"/>
                  </a:lnTo>
                  <a:lnTo>
                    <a:pt x="15240" y="57912"/>
                  </a:lnTo>
                  <a:lnTo>
                    <a:pt x="15240" y="59436"/>
                  </a:lnTo>
                  <a:lnTo>
                    <a:pt x="13716" y="59436"/>
                  </a:lnTo>
                  <a:lnTo>
                    <a:pt x="12192" y="61055"/>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grpSp>
        <p:nvGrpSpPr>
          <p:cNvPr id="108" name="object 108"/>
          <p:cNvGrpSpPr/>
          <p:nvPr/>
        </p:nvGrpSpPr>
        <p:grpSpPr>
          <a:xfrm>
            <a:off x="5860260" y="3427100"/>
            <a:ext cx="488294" cy="174473"/>
            <a:chOff x="5086731" y="3779329"/>
            <a:chExt cx="538480" cy="192405"/>
          </a:xfrm>
        </p:grpSpPr>
        <p:pic>
          <p:nvPicPr>
            <p:cNvPr id="109" name="object 109"/>
            <p:cNvPicPr/>
            <p:nvPr/>
          </p:nvPicPr>
          <p:blipFill>
            <a:blip r:embed="rId67" cstate="print"/>
            <a:stretch>
              <a:fillRect/>
            </a:stretch>
          </p:blipFill>
          <p:spPr>
            <a:xfrm>
              <a:off x="5086731" y="3782472"/>
              <a:ext cx="157162" cy="189261"/>
            </a:xfrm>
            <a:prstGeom prst="rect">
              <a:avLst/>
            </a:prstGeom>
          </p:spPr>
        </p:pic>
        <p:pic>
          <p:nvPicPr>
            <p:cNvPr id="110" name="object 110"/>
            <p:cNvPicPr/>
            <p:nvPr/>
          </p:nvPicPr>
          <p:blipFill>
            <a:blip r:embed="rId68" cstate="print"/>
            <a:stretch>
              <a:fillRect/>
            </a:stretch>
          </p:blipFill>
          <p:spPr>
            <a:xfrm>
              <a:off x="5274373" y="3779329"/>
              <a:ext cx="97631" cy="157257"/>
            </a:xfrm>
            <a:prstGeom prst="rect">
              <a:avLst/>
            </a:prstGeom>
          </p:spPr>
        </p:pic>
        <p:pic>
          <p:nvPicPr>
            <p:cNvPr id="111" name="object 111"/>
            <p:cNvPicPr/>
            <p:nvPr/>
          </p:nvPicPr>
          <p:blipFill>
            <a:blip r:embed="rId69" cstate="print"/>
            <a:stretch>
              <a:fillRect/>
            </a:stretch>
          </p:blipFill>
          <p:spPr>
            <a:xfrm>
              <a:off x="5394984" y="3779329"/>
              <a:ext cx="230171" cy="160305"/>
            </a:xfrm>
            <a:prstGeom prst="rect">
              <a:avLst/>
            </a:prstGeom>
          </p:spPr>
        </p:pic>
      </p:grpSp>
      <p:grpSp>
        <p:nvGrpSpPr>
          <p:cNvPr id="112" name="object 112"/>
          <p:cNvGrpSpPr/>
          <p:nvPr/>
        </p:nvGrpSpPr>
        <p:grpSpPr>
          <a:xfrm>
            <a:off x="6421856" y="3464499"/>
            <a:ext cx="395587" cy="145682"/>
            <a:chOff x="5706046" y="3820572"/>
            <a:chExt cx="436245" cy="160655"/>
          </a:xfrm>
        </p:grpSpPr>
        <p:sp>
          <p:nvSpPr>
            <p:cNvPr id="113" name="object 113"/>
            <p:cNvSpPr/>
            <p:nvPr/>
          </p:nvSpPr>
          <p:spPr>
            <a:xfrm>
              <a:off x="5706046" y="3820572"/>
              <a:ext cx="62865" cy="118110"/>
            </a:xfrm>
            <a:custGeom>
              <a:avLst/>
              <a:gdLst/>
              <a:ahLst/>
              <a:cxnLst/>
              <a:rect l="l" t="t" r="r" b="b"/>
              <a:pathLst>
                <a:path w="62864" h="118110">
                  <a:moveTo>
                    <a:pt x="51816" y="1524"/>
                  </a:moveTo>
                  <a:lnTo>
                    <a:pt x="42672" y="1524"/>
                  </a:lnTo>
                  <a:lnTo>
                    <a:pt x="45720" y="0"/>
                  </a:lnTo>
                  <a:lnTo>
                    <a:pt x="51816" y="0"/>
                  </a:lnTo>
                  <a:lnTo>
                    <a:pt x="51816" y="1524"/>
                  </a:lnTo>
                  <a:close/>
                </a:path>
                <a:path w="62864" h="118110">
                  <a:moveTo>
                    <a:pt x="13716" y="3048"/>
                  </a:moveTo>
                  <a:lnTo>
                    <a:pt x="4572" y="3048"/>
                  </a:lnTo>
                  <a:lnTo>
                    <a:pt x="6096" y="1524"/>
                  </a:lnTo>
                  <a:lnTo>
                    <a:pt x="12192" y="1524"/>
                  </a:lnTo>
                  <a:lnTo>
                    <a:pt x="13716" y="3048"/>
                  </a:lnTo>
                  <a:close/>
                </a:path>
                <a:path w="62864" h="118110">
                  <a:moveTo>
                    <a:pt x="38100" y="21336"/>
                  </a:moveTo>
                  <a:lnTo>
                    <a:pt x="18288" y="21336"/>
                  </a:lnTo>
                  <a:lnTo>
                    <a:pt x="21336" y="16764"/>
                  </a:lnTo>
                  <a:lnTo>
                    <a:pt x="24384" y="13716"/>
                  </a:lnTo>
                  <a:lnTo>
                    <a:pt x="25908" y="10668"/>
                  </a:lnTo>
                  <a:lnTo>
                    <a:pt x="28956" y="7620"/>
                  </a:lnTo>
                  <a:lnTo>
                    <a:pt x="32004" y="6096"/>
                  </a:lnTo>
                  <a:lnTo>
                    <a:pt x="33528" y="4572"/>
                  </a:lnTo>
                  <a:lnTo>
                    <a:pt x="36576" y="3048"/>
                  </a:lnTo>
                  <a:lnTo>
                    <a:pt x="38100" y="1524"/>
                  </a:lnTo>
                  <a:lnTo>
                    <a:pt x="57912" y="1524"/>
                  </a:lnTo>
                  <a:lnTo>
                    <a:pt x="59436" y="3048"/>
                  </a:lnTo>
                  <a:lnTo>
                    <a:pt x="60960" y="3048"/>
                  </a:lnTo>
                  <a:lnTo>
                    <a:pt x="62484" y="4572"/>
                  </a:lnTo>
                  <a:lnTo>
                    <a:pt x="62484" y="19812"/>
                  </a:lnTo>
                  <a:lnTo>
                    <a:pt x="41148" y="19812"/>
                  </a:lnTo>
                  <a:lnTo>
                    <a:pt x="38100" y="21336"/>
                  </a:lnTo>
                  <a:close/>
                </a:path>
                <a:path w="62864" h="118110">
                  <a:moveTo>
                    <a:pt x="19812" y="116014"/>
                  </a:moveTo>
                  <a:lnTo>
                    <a:pt x="1524" y="116014"/>
                  </a:lnTo>
                  <a:lnTo>
                    <a:pt x="1524" y="114490"/>
                  </a:lnTo>
                  <a:lnTo>
                    <a:pt x="0" y="114490"/>
                  </a:lnTo>
                  <a:lnTo>
                    <a:pt x="0" y="4572"/>
                  </a:lnTo>
                  <a:lnTo>
                    <a:pt x="1524" y="4572"/>
                  </a:lnTo>
                  <a:lnTo>
                    <a:pt x="1524" y="3048"/>
                  </a:lnTo>
                  <a:lnTo>
                    <a:pt x="16764" y="3048"/>
                  </a:lnTo>
                  <a:lnTo>
                    <a:pt x="18288" y="4572"/>
                  </a:lnTo>
                  <a:lnTo>
                    <a:pt x="18288" y="21336"/>
                  </a:lnTo>
                  <a:lnTo>
                    <a:pt x="38100" y="21336"/>
                  </a:lnTo>
                  <a:lnTo>
                    <a:pt x="36576" y="22860"/>
                  </a:lnTo>
                  <a:lnTo>
                    <a:pt x="35052" y="24479"/>
                  </a:lnTo>
                  <a:lnTo>
                    <a:pt x="32004" y="26003"/>
                  </a:lnTo>
                  <a:lnTo>
                    <a:pt x="30480" y="29051"/>
                  </a:lnTo>
                  <a:lnTo>
                    <a:pt x="27432" y="32099"/>
                  </a:lnTo>
                  <a:lnTo>
                    <a:pt x="25908" y="35147"/>
                  </a:lnTo>
                  <a:lnTo>
                    <a:pt x="22860" y="38195"/>
                  </a:lnTo>
                  <a:lnTo>
                    <a:pt x="19812" y="42767"/>
                  </a:lnTo>
                  <a:lnTo>
                    <a:pt x="19812" y="116014"/>
                  </a:lnTo>
                  <a:close/>
                </a:path>
                <a:path w="62864" h="118110">
                  <a:moveTo>
                    <a:pt x="62484" y="21336"/>
                  </a:moveTo>
                  <a:lnTo>
                    <a:pt x="54864" y="21336"/>
                  </a:lnTo>
                  <a:lnTo>
                    <a:pt x="53340" y="19812"/>
                  </a:lnTo>
                  <a:lnTo>
                    <a:pt x="62484" y="19812"/>
                  </a:lnTo>
                  <a:lnTo>
                    <a:pt x="62484" y="21336"/>
                  </a:lnTo>
                  <a:close/>
                </a:path>
                <a:path w="62864" h="118110">
                  <a:moveTo>
                    <a:pt x="60960" y="22860"/>
                  </a:moveTo>
                  <a:lnTo>
                    <a:pt x="59436" y="22860"/>
                  </a:lnTo>
                  <a:lnTo>
                    <a:pt x="59436" y="21336"/>
                  </a:lnTo>
                  <a:lnTo>
                    <a:pt x="60960" y="21336"/>
                  </a:lnTo>
                  <a:lnTo>
                    <a:pt x="60960" y="22860"/>
                  </a:lnTo>
                  <a:close/>
                </a:path>
                <a:path w="62864" h="118110">
                  <a:moveTo>
                    <a:pt x="16764" y="117538"/>
                  </a:moveTo>
                  <a:lnTo>
                    <a:pt x="4572" y="117538"/>
                  </a:lnTo>
                  <a:lnTo>
                    <a:pt x="3048" y="116014"/>
                  </a:lnTo>
                  <a:lnTo>
                    <a:pt x="16764" y="116014"/>
                  </a:lnTo>
                  <a:lnTo>
                    <a:pt x="16764" y="117538"/>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14" name="object 114"/>
            <p:cNvPicPr/>
            <p:nvPr/>
          </p:nvPicPr>
          <p:blipFill>
            <a:blip r:embed="rId70" cstate="print"/>
            <a:stretch>
              <a:fillRect/>
            </a:stretch>
          </p:blipFill>
          <p:spPr>
            <a:xfrm>
              <a:off x="5791390" y="3820572"/>
              <a:ext cx="99155" cy="160305"/>
            </a:xfrm>
            <a:prstGeom prst="rect">
              <a:avLst/>
            </a:prstGeom>
          </p:spPr>
        </p:pic>
        <p:pic>
          <p:nvPicPr>
            <p:cNvPr id="115" name="object 115"/>
            <p:cNvPicPr/>
            <p:nvPr/>
          </p:nvPicPr>
          <p:blipFill>
            <a:blip r:embed="rId71" cstate="print"/>
            <a:stretch>
              <a:fillRect/>
            </a:stretch>
          </p:blipFill>
          <p:spPr>
            <a:xfrm>
              <a:off x="5921120" y="3820572"/>
              <a:ext cx="158591" cy="117538"/>
            </a:xfrm>
            <a:prstGeom prst="rect">
              <a:avLst/>
            </a:prstGeom>
          </p:spPr>
        </p:pic>
        <p:sp>
          <p:nvSpPr>
            <p:cNvPr id="116" name="object 116"/>
            <p:cNvSpPr/>
            <p:nvPr/>
          </p:nvSpPr>
          <p:spPr>
            <a:xfrm>
              <a:off x="6102571" y="3910679"/>
              <a:ext cx="40005" cy="61594"/>
            </a:xfrm>
            <a:custGeom>
              <a:avLst/>
              <a:gdLst/>
              <a:ahLst/>
              <a:cxnLst/>
              <a:rect l="l" t="t" r="r" b="b"/>
              <a:pathLst>
                <a:path w="40004" h="61595">
                  <a:moveTo>
                    <a:pt x="36576" y="1524"/>
                  </a:moveTo>
                  <a:lnTo>
                    <a:pt x="19812" y="1524"/>
                  </a:lnTo>
                  <a:lnTo>
                    <a:pt x="19812" y="0"/>
                  </a:lnTo>
                  <a:lnTo>
                    <a:pt x="35052" y="0"/>
                  </a:lnTo>
                  <a:lnTo>
                    <a:pt x="36576" y="1524"/>
                  </a:lnTo>
                  <a:close/>
                </a:path>
                <a:path w="40004" h="61595">
                  <a:moveTo>
                    <a:pt x="12192" y="61055"/>
                  </a:moveTo>
                  <a:lnTo>
                    <a:pt x="1524" y="61055"/>
                  </a:lnTo>
                  <a:lnTo>
                    <a:pt x="0" y="59436"/>
                  </a:lnTo>
                  <a:lnTo>
                    <a:pt x="0" y="57912"/>
                  </a:lnTo>
                  <a:lnTo>
                    <a:pt x="16764" y="24384"/>
                  </a:lnTo>
                  <a:lnTo>
                    <a:pt x="16764" y="4572"/>
                  </a:lnTo>
                  <a:lnTo>
                    <a:pt x="18288" y="3048"/>
                  </a:lnTo>
                  <a:lnTo>
                    <a:pt x="18288" y="1524"/>
                  </a:lnTo>
                  <a:lnTo>
                    <a:pt x="38100" y="1524"/>
                  </a:lnTo>
                  <a:lnTo>
                    <a:pt x="38100" y="4572"/>
                  </a:lnTo>
                  <a:lnTo>
                    <a:pt x="39719" y="6096"/>
                  </a:lnTo>
                  <a:lnTo>
                    <a:pt x="39719" y="16764"/>
                  </a:lnTo>
                  <a:lnTo>
                    <a:pt x="38100" y="18288"/>
                  </a:lnTo>
                  <a:lnTo>
                    <a:pt x="38100" y="21336"/>
                  </a:lnTo>
                  <a:lnTo>
                    <a:pt x="36576" y="24384"/>
                  </a:lnTo>
                  <a:lnTo>
                    <a:pt x="36576" y="25908"/>
                  </a:lnTo>
                  <a:lnTo>
                    <a:pt x="35052" y="27432"/>
                  </a:lnTo>
                  <a:lnTo>
                    <a:pt x="35052" y="28956"/>
                  </a:lnTo>
                  <a:lnTo>
                    <a:pt x="33528" y="30480"/>
                  </a:lnTo>
                  <a:lnTo>
                    <a:pt x="32004" y="33528"/>
                  </a:lnTo>
                  <a:lnTo>
                    <a:pt x="15240" y="57912"/>
                  </a:lnTo>
                  <a:lnTo>
                    <a:pt x="15240" y="59436"/>
                  </a:lnTo>
                  <a:lnTo>
                    <a:pt x="13716" y="59436"/>
                  </a:lnTo>
                  <a:lnTo>
                    <a:pt x="12192" y="61055"/>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grpSp>
        <p:nvGrpSpPr>
          <p:cNvPr id="117" name="object 117"/>
          <p:cNvGrpSpPr/>
          <p:nvPr/>
        </p:nvGrpSpPr>
        <p:grpSpPr>
          <a:xfrm>
            <a:off x="6901743" y="3427100"/>
            <a:ext cx="593669" cy="174473"/>
            <a:chOff x="6235255" y="3779329"/>
            <a:chExt cx="654685" cy="192405"/>
          </a:xfrm>
        </p:grpSpPr>
        <p:pic>
          <p:nvPicPr>
            <p:cNvPr id="118" name="object 118"/>
            <p:cNvPicPr/>
            <p:nvPr/>
          </p:nvPicPr>
          <p:blipFill>
            <a:blip r:embed="rId72" cstate="print"/>
            <a:stretch>
              <a:fillRect/>
            </a:stretch>
          </p:blipFill>
          <p:spPr>
            <a:xfrm>
              <a:off x="6235255" y="3780948"/>
              <a:ext cx="90011" cy="155638"/>
            </a:xfrm>
            <a:prstGeom prst="rect">
              <a:avLst/>
            </a:prstGeom>
          </p:spPr>
        </p:pic>
        <p:pic>
          <p:nvPicPr>
            <p:cNvPr id="119" name="object 119"/>
            <p:cNvPicPr/>
            <p:nvPr/>
          </p:nvPicPr>
          <p:blipFill>
            <a:blip r:embed="rId73" cstate="print"/>
            <a:stretch>
              <a:fillRect/>
            </a:stretch>
          </p:blipFill>
          <p:spPr>
            <a:xfrm>
              <a:off x="6348246" y="3779329"/>
              <a:ext cx="158567" cy="192405"/>
            </a:xfrm>
            <a:prstGeom prst="rect">
              <a:avLst/>
            </a:prstGeom>
          </p:spPr>
        </p:pic>
        <p:pic>
          <p:nvPicPr>
            <p:cNvPr id="120" name="object 120"/>
            <p:cNvPicPr/>
            <p:nvPr/>
          </p:nvPicPr>
          <p:blipFill>
            <a:blip r:embed="rId74" cstate="print"/>
            <a:stretch>
              <a:fillRect/>
            </a:stretch>
          </p:blipFill>
          <p:spPr>
            <a:xfrm>
              <a:off x="6534364" y="3779329"/>
              <a:ext cx="355258" cy="160305"/>
            </a:xfrm>
            <a:prstGeom prst="rect">
              <a:avLst/>
            </a:prstGeom>
          </p:spPr>
        </p:pic>
      </p:grpSp>
      <p:grpSp>
        <p:nvGrpSpPr>
          <p:cNvPr id="121" name="object 121"/>
          <p:cNvGrpSpPr/>
          <p:nvPr/>
        </p:nvGrpSpPr>
        <p:grpSpPr>
          <a:xfrm>
            <a:off x="2186739" y="3651324"/>
            <a:ext cx="394436" cy="145682"/>
            <a:chOff x="1035653" y="4026598"/>
            <a:chExt cx="434975" cy="160655"/>
          </a:xfrm>
        </p:grpSpPr>
        <p:sp>
          <p:nvSpPr>
            <p:cNvPr id="122" name="object 122"/>
            <p:cNvSpPr/>
            <p:nvPr/>
          </p:nvSpPr>
          <p:spPr>
            <a:xfrm>
              <a:off x="1035653" y="4026598"/>
              <a:ext cx="62865" cy="118110"/>
            </a:xfrm>
            <a:custGeom>
              <a:avLst/>
              <a:gdLst/>
              <a:ahLst/>
              <a:cxnLst/>
              <a:rect l="l" t="t" r="r" b="b"/>
              <a:pathLst>
                <a:path w="62865" h="118110">
                  <a:moveTo>
                    <a:pt x="50292" y="1524"/>
                  </a:moveTo>
                  <a:lnTo>
                    <a:pt x="42672" y="1524"/>
                  </a:lnTo>
                  <a:lnTo>
                    <a:pt x="44196" y="0"/>
                  </a:lnTo>
                  <a:lnTo>
                    <a:pt x="48768" y="0"/>
                  </a:lnTo>
                  <a:lnTo>
                    <a:pt x="50292" y="1524"/>
                  </a:lnTo>
                  <a:close/>
                </a:path>
                <a:path w="62865" h="118110">
                  <a:moveTo>
                    <a:pt x="12192" y="3048"/>
                  </a:moveTo>
                  <a:lnTo>
                    <a:pt x="4572" y="3048"/>
                  </a:lnTo>
                  <a:lnTo>
                    <a:pt x="6096" y="1524"/>
                  </a:lnTo>
                  <a:lnTo>
                    <a:pt x="10668" y="1524"/>
                  </a:lnTo>
                  <a:lnTo>
                    <a:pt x="12192" y="3048"/>
                  </a:lnTo>
                  <a:close/>
                </a:path>
                <a:path w="62865" h="118110">
                  <a:moveTo>
                    <a:pt x="38100" y="21431"/>
                  </a:moveTo>
                  <a:lnTo>
                    <a:pt x="16764" y="21431"/>
                  </a:lnTo>
                  <a:lnTo>
                    <a:pt x="19812" y="16859"/>
                  </a:lnTo>
                  <a:lnTo>
                    <a:pt x="27432" y="9239"/>
                  </a:lnTo>
                  <a:lnTo>
                    <a:pt x="30480" y="6096"/>
                  </a:lnTo>
                  <a:lnTo>
                    <a:pt x="33528" y="4572"/>
                  </a:lnTo>
                  <a:lnTo>
                    <a:pt x="35052" y="3048"/>
                  </a:lnTo>
                  <a:lnTo>
                    <a:pt x="38100" y="1524"/>
                  </a:lnTo>
                  <a:lnTo>
                    <a:pt x="56483" y="1524"/>
                  </a:lnTo>
                  <a:lnTo>
                    <a:pt x="58007" y="3048"/>
                  </a:lnTo>
                  <a:lnTo>
                    <a:pt x="61055" y="3048"/>
                  </a:lnTo>
                  <a:lnTo>
                    <a:pt x="61055" y="4572"/>
                  </a:lnTo>
                  <a:lnTo>
                    <a:pt x="62579" y="4572"/>
                  </a:lnTo>
                  <a:lnTo>
                    <a:pt x="62579" y="19907"/>
                  </a:lnTo>
                  <a:lnTo>
                    <a:pt x="39624" y="19907"/>
                  </a:lnTo>
                  <a:lnTo>
                    <a:pt x="38100" y="21431"/>
                  </a:lnTo>
                  <a:close/>
                </a:path>
                <a:path w="62865" h="118110">
                  <a:moveTo>
                    <a:pt x="18288" y="116014"/>
                  </a:moveTo>
                  <a:lnTo>
                    <a:pt x="0" y="116014"/>
                  </a:lnTo>
                  <a:lnTo>
                    <a:pt x="0" y="3048"/>
                  </a:lnTo>
                  <a:lnTo>
                    <a:pt x="16764" y="3048"/>
                  </a:lnTo>
                  <a:lnTo>
                    <a:pt x="16764" y="21431"/>
                  </a:lnTo>
                  <a:lnTo>
                    <a:pt x="38100" y="21431"/>
                  </a:lnTo>
                  <a:lnTo>
                    <a:pt x="35052" y="22955"/>
                  </a:lnTo>
                  <a:lnTo>
                    <a:pt x="28956" y="29051"/>
                  </a:lnTo>
                  <a:lnTo>
                    <a:pt x="27432" y="32099"/>
                  </a:lnTo>
                  <a:lnTo>
                    <a:pt x="21336" y="38195"/>
                  </a:lnTo>
                  <a:lnTo>
                    <a:pt x="19812" y="42767"/>
                  </a:lnTo>
                  <a:lnTo>
                    <a:pt x="19812" y="114490"/>
                  </a:lnTo>
                  <a:lnTo>
                    <a:pt x="18288" y="116014"/>
                  </a:lnTo>
                  <a:close/>
                </a:path>
                <a:path w="62865" h="118110">
                  <a:moveTo>
                    <a:pt x="61055" y="22955"/>
                  </a:moveTo>
                  <a:lnTo>
                    <a:pt x="58007" y="22955"/>
                  </a:lnTo>
                  <a:lnTo>
                    <a:pt x="56483" y="21431"/>
                  </a:lnTo>
                  <a:lnTo>
                    <a:pt x="53340" y="21431"/>
                  </a:lnTo>
                  <a:lnTo>
                    <a:pt x="53340" y="19907"/>
                  </a:lnTo>
                  <a:lnTo>
                    <a:pt x="62579" y="19907"/>
                  </a:lnTo>
                  <a:lnTo>
                    <a:pt x="61055" y="21431"/>
                  </a:lnTo>
                  <a:lnTo>
                    <a:pt x="61055" y="22955"/>
                  </a:lnTo>
                  <a:close/>
                </a:path>
                <a:path w="62865" h="118110">
                  <a:moveTo>
                    <a:pt x="15240" y="117538"/>
                  </a:moveTo>
                  <a:lnTo>
                    <a:pt x="3048" y="117538"/>
                  </a:lnTo>
                  <a:lnTo>
                    <a:pt x="1524" y="116014"/>
                  </a:lnTo>
                  <a:lnTo>
                    <a:pt x="16764" y="116014"/>
                  </a:lnTo>
                  <a:lnTo>
                    <a:pt x="15240" y="117538"/>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23" name="object 123"/>
            <p:cNvPicPr/>
            <p:nvPr/>
          </p:nvPicPr>
          <p:blipFill>
            <a:blip r:embed="rId75" cstate="print"/>
            <a:stretch>
              <a:fillRect/>
            </a:stretch>
          </p:blipFill>
          <p:spPr>
            <a:xfrm>
              <a:off x="1121092" y="4026598"/>
              <a:ext cx="99155" cy="160305"/>
            </a:xfrm>
            <a:prstGeom prst="rect">
              <a:avLst/>
            </a:prstGeom>
          </p:spPr>
        </p:pic>
        <p:pic>
          <p:nvPicPr>
            <p:cNvPr id="124" name="object 124"/>
            <p:cNvPicPr/>
            <p:nvPr/>
          </p:nvPicPr>
          <p:blipFill>
            <a:blip r:embed="rId76" cstate="print"/>
            <a:stretch>
              <a:fillRect/>
            </a:stretch>
          </p:blipFill>
          <p:spPr>
            <a:xfrm>
              <a:off x="1249203" y="4026598"/>
              <a:ext cx="160115" cy="117538"/>
            </a:xfrm>
            <a:prstGeom prst="rect">
              <a:avLst/>
            </a:prstGeom>
          </p:spPr>
        </p:pic>
        <p:sp>
          <p:nvSpPr>
            <p:cNvPr id="125" name="object 125"/>
            <p:cNvSpPr/>
            <p:nvPr/>
          </p:nvSpPr>
          <p:spPr>
            <a:xfrm>
              <a:off x="1432178" y="4116705"/>
              <a:ext cx="38735" cy="61594"/>
            </a:xfrm>
            <a:custGeom>
              <a:avLst/>
              <a:gdLst/>
              <a:ahLst/>
              <a:cxnLst/>
              <a:rect l="l" t="t" r="r" b="b"/>
              <a:pathLst>
                <a:path w="38734" h="61595">
                  <a:moveTo>
                    <a:pt x="35147" y="1524"/>
                  </a:moveTo>
                  <a:lnTo>
                    <a:pt x="19907" y="1524"/>
                  </a:lnTo>
                  <a:lnTo>
                    <a:pt x="19907" y="0"/>
                  </a:lnTo>
                  <a:lnTo>
                    <a:pt x="33623" y="0"/>
                  </a:lnTo>
                  <a:lnTo>
                    <a:pt x="35147" y="1524"/>
                  </a:lnTo>
                  <a:close/>
                </a:path>
                <a:path w="38734" h="61595">
                  <a:moveTo>
                    <a:pt x="12287" y="61055"/>
                  </a:moveTo>
                  <a:lnTo>
                    <a:pt x="0" y="61055"/>
                  </a:lnTo>
                  <a:lnTo>
                    <a:pt x="0" y="58007"/>
                  </a:lnTo>
                  <a:lnTo>
                    <a:pt x="15335" y="24384"/>
                  </a:lnTo>
                  <a:lnTo>
                    <a:pt x="15335" y="6096"/>
                  </a:lnTo>
                  <a:lnTo>
                    <a:pt x="16859" y="4572"/>
                  </a:lnTo>
                  <a:lnTo>
                    <a:pt x="16859" y="1524"/>
                  </a:lnTo>
                  <a:lnTo>
                    <a:pt x="36671" y="1524"/>
                  </a:lnTo>
                  <a:lnTo>
                    <a:pt x="38195" y="3048"/>
                  </a:lnTo>
                  <a:lnTo>
                    <a:pt x="38195" y="19812"/>
                  </a:lnTo>
                  <a:lnTo>
                    <a:pt x="36671" y="22860"/>
                  </a:lnTo>
                  <a:lnTo>
                    <a:pt x="36671" y="24384"/>
                  </a:lnTo>
                  <a:lnTo>
                    <a:pt x="35147" y="25908"/>
                  </a:lnTo>
                  <a:lnTo>
                    <a:pt x="35147" y="27432"/>
                  </a:lnTo>
                  <a:lnTo>
                    <a:pt x="32099" y="30480"/>
                  </a:lnTo>
                  <a:lnTo>
                    <a:pt x="32099" y="33528"/>
                  </a:lnTo>
                  <a:lnTo>
                    <a:pt x="15335" y="58007"/>
                  </a:lnTo>
                  <a:lnTo>
                    <a:pt x="13811" y="59531"/>
                  </a:lnTo>
                  <a:lnTo>
                    <a:pt x="12287" y="59531"/>
                  </a:lnTo>
                  <a:lnTo>
                    <a:pt x="12287" y="61055"/>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sp>
        <p:nvSpPr>
          <p:cNvPr id="126" name="object 126"/>
          <p:cNvSpPr/>
          <p:nvPr/>
        </p:nvSpPr>
        <p:spPr>
          <a:xfrm>
            <a:off x="2000000" y="3939203"/>
            <a:ext cx="54127" cy="55854"/>
          </a:xfrm>
          <a:custGeom>
            <a:avLst/>
            <a:gdLst/>
            <a:ahLst/>
            <a:cxnLst/>
            <a:rect l="l" t="t" r="r" b="b"/>
            <a:pathLst>
              <a:path w="59690" h="61595">
                <a:moveTo>
                  <a:pt x="38195" y="61055"/>
                </a:moveTo>
                <a:lnTo>
                  <a:pt x="21336" y="61055"/>
                </a:lnTo>
                <a:lnTo>
                  <a:pt x="13716" y="58007"/>
                </a:lnTo>
                <a:lnTo>
                  <a:pt x="1524" y="45815"/>
                </a:lnTo>
                <a:lnTo>
                  <a:pt x="0" y="38195"/>
                </a:lnTo>
                <a:lnTo>
                  <a:pt x="0" y="30575"/>
                </a:lnTo>
                <a:lnTo>
                  <a:pt x="0" y="22955"/>
                </a:lnTo>
                <a:lnTo>
                  <a:pt x="1524" y="15335"/>
                </a:lnTo>
                <a:lnTo>
                  <a:pt x="13716" y="3048"/>
                </a:lnTo>
                <a:lnTo>
                  <a:pt x="21336" y="0"/>
                </a:lnTo>
                <a:lnTo>
                  <a:pt x="38195" y="0"/>
                </a:lnTo>
                <a:lnTo>
                  <a:pt x="44291" y="3048"/>
                </a:lnTo>
                <a:lnTo>
                  <a:pt x="56483" y="15335"/>
                </a:lnTo>
                <a:lnTo>
                  <a:pt x="59531" y="22955"/>
                </a:lnTo>
                <a:lnTo>
                  <a:pt x="59531" y="38195"/>
                </a:lnTo>
                <a:lnTo>
                  <a:pt x="56483" y="45815"/>
                </a:lnTo>
                <a:lnTo>
                  <a:pt x="50387" y="51911"/>
                </a:lnTo>
                <a:lnTo>
                  <a:pt x="45815" y="58007"/>
                </a:lnTo>
                <a:lnTo>
                  <a:pt x="38195" y="61055"/>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nvGrpSpPr>
          <p:cNvPr id="127" name="object 127"/>
          <p:cNvGrpSpPr/>
          <p:nvPr/>
        </p:nvGrpSpPr>
        <p:grpSpPr>
          <a:xfrm>
            <a:off x="2171537" y="3893599"/>
            <a:ext cx="5409816" cy="527450"/>
            <a:chOff x="1018889" y="4293774"/>
            <a:chExt cx="5965825" cy="581660"/>
          </a:xfrm>
        </p:grpSpPr>
        <p:sp>
          <p:nvSpPr>
            <p:cNvPr id="128" name="object 128"/>
            <p:cNvSpPr/>
            <p:nvPr/>
          </p:nvSpPr>
          <p:spPr>
            <a:xfrm>
              <a:off x="3480625" y="4301394"/>
              <a:ext cx="24765" cy="160655"/>
            </a:xfrm>
            <a:custGeom>
              <a:avLst/>
              <a:gdLst/>
              <a:ahLst/>
              <a:cxnLst/>
              <a:rect l="l" t="t" r="r" b="b"/>
              <a:pathLst>
                <a:path w="24764" h="160654">
                  <a:moveTo>
                    <a:pt x="16764" y="45720"/>
                  </a:moveTo>
                  <a:lnTo>
                    <a:pt x="7620" y="45720"/>
                  </a:lnTo>
                  <a:lnTo>
                    <a:pt x="9144" y="44196"/>
                  </a:lnTo>
                  <a:lnTo>
                    <a:pt x="15240" y="44196"/>
                  </a:lnTo>
                  <a:lnTo>
                    <a:pt x="16764" y="45720"/>
                  </a:lnTo>
                  <a:close/>
                </a:path>
                <a:path w="24764" h="160654">
                  <a:moveTo>
                    <a:pt x="21431" y="158686"/>
                  </a:moveTo>
                  <a:lnTo>
                    <a:pt x="3048" y="158686"/>
                  </a:lnTo>
                  <a:lnTo>
                    <a:pt x="3048" y="45720"/>
                  </a:lnTo>
                  <a:lnTo>
                    <a:pt x="21431" y="45720"/>
                  </a:lnTo>
                  <a:lnTo>
                    <a:pt x="21431" y="47244"/>
                  </a:lnTo>
                  <a:lnTo>
                    <a:pt x="22955" y="47244"/>
                  </a:lnTo>
                  <a:lnTo>
                    <a:pt x="22955" y="157162"/>
                  </a:lnTo>
                  <a:lnTo>
                    <a:pt x="21431" y="157162"/>
                  </a:lnTo>
                  <a:lnTo>
                    <a:pt x="21431" y="158686"/>
                  </a:lnTo>
                  <a:close/>
                </a:path>
                <a:path w="24764" h="160654">
                  <a:moveTo>
                    <a:pt x="16764" y="160210"/>
                  </a:moveTo>
                  <a:lnTo>
                    <a:pt x="7620" y="160210"/>
                  </a:lnTo>
                  <a:lnTo>
                    <a:pt x="6096" y="158686"/>
                  </a:lnTo>
                  <a:lnTo>
                    <a:pt x="18288" y="158686"/>
                  </a:lnTo>
                  <a:lnTo>
                    <a:pt x="16764" y="160210"/>
                  </a:lnTo>
                  <a:close/>
                </a:path>
                <a:path w="24764" h="160654">
                  <a:moveTo>
                    <a:pt x="16764" y="24384"/>
                  </a:moveTo>
                  <a:lnTo>
                    <a:pt x="7620" y="24384"/>
                  </a:lnTo>
                  <a:lnTo>
                    <a:pt x="4572" y="22860"/>
                  </a:lnTo>
                  <a:lnTo>
                    <a:pt x="1524" y="19812"/>
                  </a:lnTo>
                  <a:lnTo>
                    <a:pt x="0" y="16764"/>
                  </a:lnTo>
                  <a:lnTo>
                    <a:pt x="0" y="7620"/>
                  </a:lnTo>
                  <a:lnTo>
                    <a:pt x="1524" y="4572"/>
                  </a:lnTo>
                  <a:lnTo>
                    <a:pt x="4572" y="1524"/>
                  </a:lnTo>
                  <a:lnTo>
                    <a:pt x="7620" y="0"/>
                  </a:lnTo>
                  <a:lnTo>
                    <a:pt x="16764" y="0"/>
                  </a:lnTo>
                  <a:lnTo>
                    <a:pt x="19812" y="1524"/>
                  </a:lnTo>
                  <a:lnTo>
                    <a:pt x="21431" y="3048"/>
                  </a:lnTo>
                  <a:lnTo>
                    <a:pt x="22955" y="4572"/>
                  </a:lnTo>
                  <a:lnTo>
                    <a:pt x="24479" y="7620"/>
                  </a:lnTo>
                  <a:lnTo>
                    <a:pt x="24479" y="16764"/>
                  </a:lnTo>
                  <a:lnTo>
                    <a:pt x="22955" y="19812"/>
                  </a:lnTo>
                  <a:lnTo>
                    <a:pt x="21431" y="21336"/>
                  </a:lnTo>
                  <a:lnTo>
                    <a:pt x="19812" y="22860"/>
                  </a:lnTo>
                  <a:lnTo>
                    <a:pt x="16764" y="24384"/>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29" name="object 129"/>
            <p:cNvPicPr/>
            <p:nvPr/>
          </p:nvPicPr>
          <p:blipFill>
            <a:blip r:embed="rId77" cstate="print"/>
            <a:stretch>
              <a:fillRect/>
            </a:stretch>
          </p:blipFill>
          <p:spPr>
            <a:xfrm>
              <a:off x="3531012" y="4344066"/>
              <a:ext cx="76200" cy="119062"/>
            </a:xfrm>
            <a:prstGeom prst="rect">
              <a:avLst/>
            </a:prstGeom>
          </p:spPr>
        </p:pic>
        <p:pic>
          <p:nvPicPr>
            <p:cNvPr id="130" name="object 130"/>
            <p:cNvPicPr/>
            <p:nvPr/>
          </p:nvPicPr>
          <p:blipFill>
            <a:blip r:embed="rId78" cstate="print"/>
            <a:stretch>
              <a:fillRect/>
            </a:stretch>
          </p:blipFill>
          <p:spPr>
            <a:xfrm>
              <a:off x="2106358" y="4293774"/>
              <a:ext cx="1375790" cy="416623"/>
            </a:xfrm>
            <a:prstGeom prst="rect">
              <a:avLst/>
            </a:prstGeom>
          </p:spPr>
        </p:pic>
        <p:pic>
          <p:nvPicPr>
            <p:cNvPr id="131" name="object 131"/>
            <p:cNvPicPr/>
            <p:nvPr/>
          </p:nvPicPr>
          <p:blipFill>
            <a:blip r:embed="rId79" cstate="print"/>
            <a:stretch>
              <a:fillRect/>
            </a:stretch>
          </p:blipFill>
          <p:spPr>
            <a:xfrm>
              <a:off x="1018889" y="4293774"/>
              <a:ext cx="1127188" cy="581501"/>
            </a:xfrm>
            <a:prstGeom prst="rect">
              <a:avLst/>
            </a:prstGeom>
          </p:spPr>
        </p:pic>
        <p:pic>
          <p:nvPicPr>
            <p:cNvPr id="132" name="object 132"/>
            <p:cNvPicPr/>
            <p:nvPr/>
          </p:nvPicPr>
          <p:blipFill>
            <a:blip r:embed="rId80" cstate="print"/>
            <a:stretch>
              <a:fillRect/>
            </a:stretch>
          </p:blipFill>
          <p:spPr>
            <a:xfrm>
              <a:off x="2231421" y="4550187"/>
              <a:ext cx="88487" cy="118967"/>
            </a:xfrm>
            <a:prstGeom prst="rect">
              <a:avLst/>
            </a:prstGeom>
          </p:spPr>
        </p:pic>
        <p:pic>
          <p:nvPicPr>
            <p:cNvPr id="133" name="object 133"/>
            <p:cNvPicPr/>
            <p:nvPr/>
          </p:nvPicPr>
          <p:blipFill>
            <a:blip r:embed="rId81" cstate="print"/>
            <a:stretch>
              <a:fillRect/>
            </a:stretch>
          </p:blipFill>
          <p:spPr>
            <a:xfrm>
              <a:off x="3559968" y="4293774"/>
              <a:ext cx="3424237" cy="416623"/>
            </a:xfrm>
            <a:prstGeom prst="rect">
              <a:avLst/>
            </a:prstGeom>
          </p:spPr>
        </p:pic>
      </p:gr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011059" y="1023086"/>
            <a:ext cx="1085994" cy="339157"/>
            <a:chOff x="841918" y="1128236"/>
            <a:chExt cx="1197610" cy="374015"/>
          </a:xfrm>
        </p:grpSpPr>
        <p:sp>
          <p:nvSpPr>
            <p:cNvPr id="3" name="object 3"/>
            <p:cNvSpPr/>
            <p:nvPr/>
          </p:nvSpPr>
          <p:spPr>
            <a:xfrm>
              <a:off x="841918" y="1148000"/>
              <a:ext cx="241300" cy="342265"/>
            </a:xfrm>
            <a:custGeom>
              <a:avLst/>
              <a:gdLst/>
              <a:ahLst/>
              <a:cxnLst/>
              <a:rect l="l" t="t" r="r" b="b"/>
              <a:pathLst>
                <a:path w="241300" h="342265">
                  <a:moveTo>
                    <a:pt x="30571" y="341899"/>
                  </a:moveTo>
                  <a:lnTo>
                    <a:pt x="18284" y="341899"/>
                  </a:lnTo>
                  <a:lnTo>
                    <a:pt x="13712" y="340375"/>
                  </a:lnTo>
                  <a:lnTo>
                    <a:pt x="4568" y="331231"/>
                  </a:lnTo>
                  <a:lnTo>
                    <a:pt x="3044" y="325135"/>
                  </a:lnTo>
                  <a:lnTo>
                    <a:pt x="3044" y="319039"/>
                  </a:lnTo>
                  <a:lnTo>
                    <a:pt x="2806" y="309680"/>
                  </a:lnTo>
                  <a:lnTo>
                    <a:pt x="2253" y="297117"/>
                  </a:lnTo>
                  <a:lnTo>
                    <a:pt x="1758" y="284066"/>
                  </a:lnTo>
                  <a:lnTo>
                    <a:pt x="1520" y="268652"/>
                  </a:lnTo>
                  <a:lnTo>
                    <a:pt x="639" y="252625"/>
                  </a:lnTo>
                  <a:lnTo>
                    <a:pt x="186" y="238732"/>
                  </a:lnTo>
                  <a:lnTo>
                    <a:pt x="114" y="233600"/>
                  </a:lnTo>
                  <a:lnTo>
                    <a:pt x="0" y="216591"/>
                  </a:lnTo>
                  <a:lnTo>
                    <a:pt x="281" y="205311"/>
                  </a:lnTo>
                  <a:lnTo>
                    <a:pt x="1139" y="191595"/>
                  </a:lnTo>
                  <a:lnTo>
                    <a:pt x="2567" y="175593"/>
                  </a:lnTo>
                  <a:lnTo>
                    <a:pt x="4568" y="157305"/>
                  </a:lnTo>
                  <a:lnTo>
                    <a:pt x="6663" y="122932"/>
                  </a:lnTo>
                  <a:lnTo>
                    <a:pt x="7354" y="109205"/>
                  </a:lnTo>
                  <a:lnTo>
                    <a:pt x="7485" y="103477"/>
                  </a:lnTo>
                  <a:lnTo>
                    <a:pt x="7550" y="89494"/>
                  </a:lnTo>
                  <a:lnTo>
                    <a:pt x="7425" y="83784"/>
                  </a:lnTo>
                  <a:lnTo>
                    <a:pt x="6973" y="74748"/>
                  </a:lnTo>
                  <a:lnTo>
                    <a:pt x="6092" y="64150"/>
                  </a:lnTo>
                  <a:lnTo>
                    <a:pt x="5211" y="54435"/>
                  </a:lnTo>
                  <a:lnTo>
                    <a:pt x="4758" y="45862"/>
                  </a:lnTo>
                  <a:lnTo>
                    <a:pt x="4687" y="42680"/>
                  </a:lnTo>
                  <a:lnTo>
                    <a:pt x="4568" y="22907"/>
                  </a:lnTo>
                  <a:lnTo>
                    <a:pt x="6092" y="16811"/>
                  </a:lnTo>
                  <a:lnTo>
                    <a:pt x="10664" y="10715"/>
                  </a:lnTo>
                  <a:lnTo>
                    <a:pt x="15536" y="5619"/>
                  </a:lnTo>
                  <a:lnTo>
                    <a:pt x="20998" y="1952"/>
                  </a:lnTo>
                  <a:lnTo>
                    <a:pt x="27032" y="0"/>
                  </a:lnTo>
                  <a:lnTo>
                    <a:pt x="33619" y="47"/>
                  </a:lnTo>
                  <a:lnTo>
                    <a:pt x="86959" y="3095"/>
                  </a:lnTo>
                  <a:lnTo>
                    <a:pt x="126433" y="13168"/>
                  </a:lnTo>
                  <a:lnTo>
                    <a:pt x="175351" y="42680"/>
                  </a:lnTo>
                  <a:lnTo>
                    <a:pt x="178528" y="45862"/>
                  </a:lnTo>
                  <a:lnTo>
                    <a:pt x="48859" y="45862"/>
                  </a:lnTo>
                  <a:lnTo>
                    <a:pt x="50383" y="71770"/>
                  </a:lnTo>
                  <a:lnTo>
                    <a:pt x="51264" y="79501"/>
                  </a:lnTo>
                  <a:lnTo>
                    <a:pt x="51716" y="86677"/>
                  </a:lnTo>
                  <a:lnTo>
                    <a:pt x="51836" y="91408"/>
                  </a:lnTo>
                  <a:lnTo>
                    <a:pt x="51783" y="103477"/>
                  </a:lnTo>
                  <a:lnTo>
                    <a:pt x="48859" y="141970"/>
                  </a:lnTo>
                  <a:lnTo>
                    <a:pt x="44287" y="184737"/>
                  </a:lnTo>
                  <a:lnTo>
                    <a:pt x="50383" y="184737"/>
                  </a:lnTo>
                  <a:lnTo>
                    <a:pt x="53431" y="186261"/>
                  </a:lnTo>
                  <a:lnTo>
                    <a:pt x="199747" y="186261"/>
                  </a:lnTo>
                  <a:lnTo>
                    <a:pt x="195258" y="190833"/>
                  </a:lnTo>
                  <a:lnTo>
                    <a:pt x="182090" y="200550"/>
                  </a:lnTo>
                  <a:lnTo>
                    <a:pt x="167636" y="209133"/>
                  </a:lnTo>
                  <a:lnTo>
                    <a:pt x="151753" y="216591"/>
                  </a:lnTo>
                  <a:lnTo>
                    <a:pt x="134298" y="222932"/>
                  </a:lnTo>
                  <a:lnTo>
                    <a:pt x="152917" y="233600"/>
                  </a:lnTo>
                  <a:lnTo>
                    <a:pt x="42763" y="233600"/>
                  </a:lnTo>
                  <a:lnTo>
                    <a:pt x="45811" y="276272"/>
                  </a:lnTo>
                  <a:lnTo>
                    <a:pt x="45811" y="325135"/>
                  </a:lnTo>
                  <a:lnTo>
                    <a:pt x="44287" y="331231"/>
                  </a:lnTo>
                  <a:lnTo>
                    <a:pt x="36667" y="338851"/>
                  </a:lnTo>
                  <a:lnTo>
                    <a:pt x="30571" y="341899"/>
                  </a:lnTo>
                  <a:close/>
                </a:path>
                <a:path w="241300" h="342265">
                  <a:moveTo>
                    <a:pt x="199747" y="186261"/>
                  </a:moveTo>
                  <a:lnTo>
                    <a:pt x="64099" y="186261"/>
                  </a:lnTo>
                  <a:lnTo>
                    <a:pt x="89818" y="185380"/>
                  </a:lnTo>
                  <a:lnTo>
                    <a:pt x="112117" y="182641"/>
                  </a:lnTo>
                  <a:lnTo>
                    <a:pt x="153062" y="167305"/>
                  </a:lnTo>
                  <a:lnTo>
                    <a:pt x="169350" y="152638"/>
                  </a:lnTo>
                  <a:lnTo>
                    <a:pt x="176970" y="145018"/>
                  </a:lnTo>
                  <a:lnTo>
                    <a:pt x="181542" y="138922"/>
                  </a:lnTo>
                  <a:lnTo>
                    <a:pt x="181542" y="132826"/>
                  </a:lnTo>
                  <a:lnTo>
                    <a:pt x="161611" y="89494"/>
                  </a:lnTo>
                  <a:lnTo>
                    <a:pt x="130409" y="65841"/>
                  </a:lnTo>
                  <a:lnTo>
                    <a:pt x="80863" y="48910"/>
                  </a:lnTo>
                  <a:lnTo>
                    <a:pt x="48859" y="45862"/>
                  </a:lnTo>
                  <a:lnTo>
                    <a:pt x="178528" y="45862"/>
                  </a:lnTo>
                  <a:lnTo>
                    <a:pt x="202497" y="69865"/>
                  </a:lnTo>
                  <a:lnTo>
                    <a:pt x="218785" y="99908"/>
                  </a:lnTo>
                  <a:lnTo>
                    <a:pt x="224214" y="132826"/>
                  </a:lnTo>
                  <a:lnTo>
                    <a:pt x="222476" y="148573"/>
                  </a:lnTo>
                  <a:lnTo>
                    <a:pt x="217166" y="163579"/>
                  </a:lnTo>
                  <a:lnTo>
                    <a:pt x="208141" y="177711"/>
                  </a:lnTo>
                  <a:lnTo>
                    <a:pt x="199747" y="186261"/>
                  </a:lnTo>
                  <a:close/>
                </a:path>
                <a:path w="241300" h="342265">
                  <a:moveTo>
                    <a:pt x="225738" y="335803"/>
                  </a:moveTo>
                  <a:lnTo>
                    <a:pt x="213546" y="335803"/>
                  </a:lnTo>
                  <a:lnTo>
                    <a:pt x="208974" y="334279"/>
                  </a:lnTo>
                  <a:lnTo>
                    <a:pt x="204402" y="329707"/>
                  </a:lnTo>
                  <a:lnTo>
                    <a:pt x="166930" y="297117"/>
                  </a:lnTo>
                  <a:lnTo>
                    <a:pt x="127583" y="270224"/>
                  </a:lnTo>
                  <a:lnTo>
                    <a:pt x="86236" y="249046"/>
                  </a:lnTo>
                  <a:lnTo>
                    <a:pt x="42763" y="233600"/>
                  </a:lnTo>
                  <a:lnTo>
                    <a:pt x="152917" y="233600"/>
                  </a:lnTo>
                  <a:lnTo>
                    <a:pt x="166302" y="241269"/>
                  </a:lnTo>
                  <a:lnTo>
                    <a:pt x="193734" y="259901"/>
                  </a:lnTo>
                  <a:lnTo>
                    <a:pt x="216594" y="279122"/>
                  </a:lnTo>
                  <a:lnTo>
                    <a:pt x="234882" y="299227"/>
                  </a:lnTo>
                  <a:lnTo>
                    <a:pt x="239454" y="303799"/>
                  </a:lnTo>
                  <a:lnTo>
                    <a:pt x="240978" y="308371"/>
                  </a:lnTo>
                  <a:lnTo>
                    <a:pt x="240978" y="320563"/>
                  </a:lnTo>
                  <a:lnTo>
                    <a:pt x="239454" y="325135"/>
                  </a:lnTo>
                  <a:lnTo>
                    <a:pt x="230310" y="334279"/>
                  </a:lnTo>
                  <a:lnTo>
                    <a:pt x="225738" y="335803"/>
                  </a:lnTo>
                  <a:close/>
                </a:path>
              </a:pathLst>
            </a:custGeom>
            <a:solidFill>
              <a:srgbClr val="FF0000"/>
            </a:solidFill>
          </p:spPr>
          <p:txBody>
            <a:bodyPr wrap="square" lIns="0" tIns="0" rIns="0" bIns="0" rtlCol="0"/>
            <a:lstStyle/>
            <a:p>
              <a:pPr defTabSz="829178"/>
              <a:endParaRPr sz="1632">
                <a:solidFill>
                  <a:prstClr val="black"/>
                </a:solidFill>
                <a:latin typeface="Calibri"/>
              </a:endParaRPr>
            </a:p>
          </p:txBody>
        </p:sp>
        <p:pic>
          <p:nvPicPr>
            <p:cNvPr id="4" name="object 4"/>
            <p:cNvPicPr/>
            <p:nvPr/>
          </p:nvPicPr>
          <p:blipFill>
            <a:blip r:embed="rId2" cstate="print"/>
            <a:stretch>
              <a:fillRect/>
            </a:stretch>
          </p:blipFill>
          <p:spPr>
            <a:xfrm>
              <a:off x="1114996" y="1254918"/>
              <a:ext cx="216598" cy="236505"/>
            </a:xfrm>
            <a:prstGeom prst="rect">
              <a:avLst/>
            </a:prstGeom>
          </p:spPr>
        </p:pic>
        <p:pic>
          <p:nvPicPr>
            <p:cNvPr id="5" name="object 5"/>
            <p:cNvPicPr/>
            <p:nvPr/>
          </p:nvPicPr>
          <p:blipFill>
            <a:blip r:embed="rId3" cstate="print"/>
            <a:stretch>
              <a:fillRect/>
            </a:stretch>
          </p:blipFill>
          <p:spPr>
            <a:xfrm>
              <a:off x="1351406" y="1254918"/>
              <a:ext cx="208978" cy="241173"/>
            </a:xfrm>
            <a:prstGeom prst="rect">
              <a:avLst/>
            </a:prstGeom>
          </p:spPr>
        </p:pic>
        <p:sp>
          <p:nvSpPr>
            <p:cNvPr id="6" name="object 6"/>
            <p:cNvSpPr/>
            <p:nvPr/>
          </p:nvSpPr>
          <p:spPr>
            <a:xfrm>
              <a:off x="1589328" y="1128242"/>
              <a:ext cx="450215" cy="374015"/>
            </a:xfrm>
            <a:custGeom>
              <a:avLst/>
              <a:gdLst/>
              <a:ahLst/>
              <a:cxnLst/>
              <a:rect l="l" t="t" r="r" b="b"/>
              <a:pathLst>
                <a:path w="450214" h="374015">
                  <a:moveTo>
                    <a:pt x="216598" y="27432"/>
                  </a:moveTo>
                  <a:lnTo>
                    <a:pt x="215442" y="18313"/>
                  </a:lnTo>
                  <a:lnTo>
                    <a:pt x="211836" y="11620"/>
                  </a:lnTo>
                  <a:lnTo>
                    <a:pt x="205676" y="7505"/>
                  </a:lnTo>
                  <a:lnTo>
                    <a:pt x="196786" y="6096"/>
                  </a:lnTo>
                  <a:lnTo>
                    <a:pt x="189357" y="7480"/>
                  </a:lnTo>
                  <a:lnTo>
                    <a:pt x="174840" y="45681"/>
                  </a:lnTo>
                  <a:lnTo>
                    <a:pt x="171310" y="107480"/>
                  </a:lnTo>
                  <a:lnTo>
                    <a:pt x="169265" y="149542"/>
                  </a:lnTo>
                  <a:lnTo>
                    <a:pt x="166217" y="147205"/>
                  </a:lnTo>
                  <a:lnTo>
                    <a:pt x="166217" y="202971"/>
                  </a:lnTo>
                  <a:lnTo>
                    <a:pt x="166217" y="228879"/>
                  </a:lnTo>
                  <a:lnTo>
                    <a:pt x="164693" y="253365"/>
                  </a:lnTo>
                  <a:lnTo>
                    <a:pt x="166141" y="289407"/>
                  </a:lnTo>
                  <a:lnTo>
                    <a:pt x="166166" y="291579"/>
                  </a:lnTo>
                  <a:lnTo>
                    <a:pt x="164693" y="294513"/>
                  </a:lnTo>
                  <a:lnTo>
                    <a:pt x="161645" y="296037"/>
                  </a:lnTo>
                  <a:lnTo>
                    <a:pt x="160121" y="297561"/>
                  </a:lnTo>
                  <a:lnTo>
                    <a:pt x="121640" y="320700"/>
                  </a:lnTo>
                  <a:lnTo>
                    <a:pt x="105257" y="322033"/>
                  </a:lnTo>
                  <a:lnTo>
                    <a:pt x="92075" y="320878"/>
                  </a:lnTo>
                  <a:lnTo>
                    <a:pt x="57912" y="302221"/>
                  </a:lnTo>
                  <a:lnTo>
                    <a:pt x="39268" y="268058"/>
                  </a:lnTo>
                  <a:lnTo>
                    <a:pt x="38100" y="254889"/>
                  </a:lnTo>
                  <a:lnTo>
                    <a:pt x="39243" y="233667"/>
                  </a:lnTo>
                  <a:lnTo>
                    <a:pt x="56388" y="189255"/>
                  </a:lnTo>
                  <a:lnTo>
                    <a:pt x="94195" y="169037"/>
                  </a:lnTo>
                  <a:lnTo>
                    <a:pt x="111353" y="167830"/>
                  </a:lnTo>
                  <a:lnTo>
                    <a:pt x="120446" y="168376"/>
                  </a:lnTo>
                  <a:lnTo>
                    <a:pt x="156121" y="186969"/>
                  </a:lnTo>
                  <a:lnTo>
                    <a:pt x="166217" y="202971"/>
                  </a:lnTo>
                  <a:lnTo>
                    <a:pt x="166217" y="147205"/>
                  </a:lnTo>
                  <a:lnTo>
                    <a:pt x="132499" y="128778"/>
                  </a:lnTo>
                  <a:lnTo>
                    <a:pt x="109829" y="126682"/>
                  </a:lnTo>
                  <a:lnTo>
                    <a:pt x="86715" y="128943"/>
                  </a:lnTo>
                  <a:lnTo>
                    <a:pt x="46736" y="146608"/>
                  </a:lnTo>
                  <a:lnTo>
                    <a:pt x="16725" y="180606"/>
                  </a:lnTo>
                  <a:lnTo>
                    <a:pt x="1765" y="227444"/>
                  </a:lnTo>
                  <a:lnTo>
                    <a:pt x="0" y="254889"/>
                  </a:lnTo>
                  <a:lnTo>
                    <a:pt x="1765" y="277787"/>
                  </a:lnTo>
                  <a:lnTo>
                    <a:pt x="16725" y="317334"/>
                  </a:lnTo>
                  <a:lnTo>
                    <a:pt x="46228" y="347116"/>
                  </a:lnTo>
                  <a:lnTo>
                    <a:pt x="83464" y="361454"/>
                  </a:lnTo>
                  <a:lnTo>
                    <a:pt x="105257" y="363181"/>
                  </a:lnTo>
                  <a:lnTo>
                    <a:pt x="114160" y="362902"/>
                  </a:lnTo>
                  <a:lnTo>
                    <a:pt x="156311" y="350608"/>
                  </a:lnTo>
                  <a:lnTo>
                    <a:pt x="172313" y="340321"/>
                  </a:lnTo>
                  <a:lnTo>
                    <a:pt x="176047" y="349211"/>
                  </a:lnTo>
                  <a:lnTo>
                    <a:pt x="180517" y="355371"/>
                  </a:lnTo>
                  <a:lnTo>
                    <a:pt x="185851" y="358978"/>
                  </a:lnTo>
                  <a:lnTo>
                    <a:pt x="192214" y="360133"/>
                  </a:lnTo>
                  <a:lnTo>
                    <a:pt x="198310" y="360133"/>
                  </a:lnTo>
                  <a:lnTo>
                    <a:pt x="202882" y="358609"/>
                  </a:lnTo>
                  <a:lnTo>
                    <a:pt x="205930" y="354037"/>
                  </a:lnTo>
                  <a:lnTo>
                    <a:pt x="210502" y="350989"/>
                  </a:lnTo>
                  <a:lnTo>
                    <a:pt x="212026" y="346417"/>
                  </a:lnTo>
                  <a:lnTo>
                    <a:pt x="212026" y="340321"/>
                  </a:lnTo>
                  <a:lnTo>
                    <a:pt x="212026" y="335749"/>
                  </a:lnTo>
                  <a:lnTo>
                    <a:pt x="210172" y="322033"/>
                  </a:lnTo>
                  <a:lnTo>
                    <a:pt x="209156" y="314528"/>
                  </a:lnTo>
                  <a:lnTo>
                    <a:pt x="207264" y="289407"/>
                  </a:lnTo>
                  <a:lnTo>
                    <a:pt x="206248" y="259981"/>
                  </a:lnTo>
                  <a:lnTo>
                    <a:pt x="206006" y="233667"/>
                  </a:lnTo>
                  <a:lnTo>
                    <a:pt x="206032" y="202971"/>
                  </a:lnTo>
                  <a:lnTo>
                    <a:pt x="206121" y="193827"/>
                  </a:lnTo>
                  <a:lnTo>
                    <a:pt x="206578" y="177787"/>
                  </a:lnTo>
                  <a:lnTo>
                    <a:pt x="207124" y="167830"/>
                  </a:lnTo>
                  <a:lnTo>
                    <a:pt x="207454" y="161734"/>
                  </a:lnTo>
                  <a:lnTo>
                    <a:pt x="208495" y="149542"/>
                  </a:lnTo>
                  <a:lnTo>
                    <a:pt x="211455" y="114579"/>
                  </a:lnTo>
                  <a:lnTo>
                    <a:pt x="214312" y="76288"/>
                  </a:lnTo>
                  <a:lnTo>
                    <a:pt x="216027" y="47155"/>
                  </a:lnTo>
                  <a:lnTo>
                    <a:pt x="216598" y="27432"/>
                  </a:lnTo>
                  <a:close/>
                </a:path>
                <a:path w="450214" h="374015">
                  <a:moveTo>
                    <a:pt x="449973" y="13716"/>
                  </a:moveTo>
                  <a:lnTo>
                    <a:pt x="448449" y="9144"/>
                  </a:lnTo>
                  <a:lnTo>
                    <a:pt x="443865" y="6096"/>
                  </a:lnTo>
                  <a:lnTo>
                    <a:pt x="439305" y="1524"/>
                  </a:lnTo>
                  <a:lnTo>
                    <a:pt x="434733" y="0"/>
                  </a:lnTo>
                  <a:lnTo>
                    <a:pt x="430161" y="0"/>
                  </a:lnTo>
                  <a:lnTo>
                    <a:pt x="421500" y="4648"/>
                  </a:lnTo>
                  <a:lnTo>
                    <a:pt x="411594" y="18872"/>
                  </a:lnTo>
                  <a:lnTo>
                    <a:pt x="400265" y="43116"/>
                  </a:lnTo>
                  <a:lnTo>
                    <a:pt x="387388" y="77812"/>
                  </a:lnTo>
                  <a:lnTo>
                    <a:pt x="376529" y="103505"/>
                  </a:lnTo>
                  <a:lnTo>
                    <a:pt x="362242" y="134645"/>
                  </a:lnTo>
                  <a:lnTo>
                    <a:pt x="344525" y="170954"/>
                  </a:lnTo>
                  <a:lnTo>
                    <a:pt x="323380" y="212115"/>
                  </a:lnTo>
                  <a:lnTo>
                    <a:pt x="301320" y="253936"/>
                  </a:lnTo>
                  <a:lnTo>
                    <a:pt x="283286" y="290169"/>
                  </a:lnTo>
                  <a:lnTo>
                    <a:pt x="269278" y="320954"/>
                  </a:lnTo>
                  <a:lnTo>
                    <a:pt x="259283" y="346417"/>
                  </a:lnTo>
                  <a:lnTo>
                    <a:pt x="257759" y="349465"/>
                  </a:lnTo>
                  <a:lnTo>
                    <a:pt x="257759" y="360133"/>
                  </a:lnTo>
                  <a:lnTo>
                    <a:pt x="259283" y="364807"/>
                  </a:lnTo>
                  <a:lnTo>
                    <a:pt x="263855" y="367855"/>
                  </a:lnTo>
                  <a:lnTo>
                    <a:pt x="266903" y="372427"/>
                  </a:lnTo>
                  <a:lnTo>
                    <a:pt x="271475" y="373951"/>
                  </a:lnTo>
                  <a:lnTo>
                    <a:pt x="277571" y="373951"/>
                  </a:lnTo>
                  <a:lnTo>
                    <a:pt x="285191" y="373951"/>
                  </a:lnTo>
                  <a:lnTo>
                    <a:pt x="291287" y="369379"/>
                  </a:lnTo>
                  <a:lnTo>
                    <a:pt x="294335" y="360133"/>
                  </a:lnTo>
                  <a:lnTo>
                    <a:pt x="334048" y="273177"/>
                  </a:lnTo>
                  <a:lnTo>
                    <a:pt x="381292" y="183159"/>
                  </a:lnTo>
                  <a:lnTo>
                    <a:pt x="405498" y="133731"/>
                  </a:lnTo>
                  <a:lnTo>
                    <a:pt x="448449" y="30480"/>
                  </a:lnTo>
                  <a:lnTo>
                    <a:pt x="449973" y="25908"/>
                  </a:lnTo>
                  <a:lnTo>
                    <a:pt x="449973" y="13716"/>
                  </a:lnTo>
                  <a:close/>
                </a:path>
              </a:pathLst>
            </a:custGeom>
            <a:solidFill>
              <a:srgbClr val="FF0000"/>
            </a:solidFill>
          </p:spPr>
          <p:txBody>
            <a:bodyPr wrap="square" lIns="0" tIns="0" rIns="0" bIns="0" rtlCol="0"/>
            <a:lstStyle/>
            <a:p>
              <a:pPr defTabSz="829178"/>
              <a:endParaRPr sz="1632">
                <a:solidFill>
                  <a:prstClr val="black"/>
                </a:solidFill>
                <a:latin typeface="Calibri"/>
              </a:endParaRPr>
            </a:p>
          </p:txBody>
        </p:sp>
      </p:grpSp>
      <p:grpSp>
        <p:nvGrpSpPr>
          <p:cNvPr id="7" name="object 7"/>
          <p:cNvGrpSpPr/>
          <p:nvPr/>
        </p:nvGrpSpPr>
        <p:grpSpPr>
          <a:xfrm>
            <a:off x="3139690" y="1042433"/>
            <a:ext cx="574091" cy="321307"/>
            <a:chOff x="2086546" y="1149572"/>
            <a:chExt cx="633095" cy="354330"/>
          </a:xfrm>
        </p:grpSpPr>
        <p:sp>
          <p:nvSpPr>
            <p:cNvPr id="8" name="object 8"/>
            <p:cNvSpPr/>
            <p:nvPr/>
          </p:nvSpPr>
          <p:spPr>
            <a:xfrm>
              <a:off x="2086546" y="1149572"/>
              <a:ext cx="426084" cy="354330"/>
            </a:xfrm>
            <a:custGeom>
              <a:avLst/>
              <a:gdLst/>
              <a:ahLst/>
              <a:cxnLst/>
              <a:rect l="l" t="t" r="r" b="b"/>
              <a:pathLst>
                <a:path w="426085" h="354330">
                  <a:moveTo>
                    <a:pt x="279177" y="354139"/>
                  </a:moveTo>
                  <a:lnTo>
                    <a:pt x="273081" y="354139"/>
                  </a:lnTo>
                  <a:lnTo>
                    <a:pt x="266985" y="351091"/>
                  </a:lnTo>
                  <a:lnTo>
                    <a:pt x="262318" y="348043"/>
                  </a:lnTo>
                  <a:lnTo>
                    <a:pt x="256222" y="343471"/>
                  </a:lnTo>
                  <a:lnTo>
                    <a:pt x="253174" y="338804"/>
                  </a:lnTo>
                  <a:lnTo>
                    <a:pt x="253174" y="331184"/>
                  </a:lnTo>
                  <a:lnTo>
                    <a:pt x="248912" y="318944"/>
                  </a:lnTo>
                  <a:lnTo>
                    <a:pt x="245363" y="307562"/>
                  </a:lnTo>
                  <a:lnTo>
                    <a:pt x="242673" y="297322"/>
                  </a:lnTo>
                  <a:lnTo>
                    <a:pt x="240982" y="288512"/>
                  </a:lnTo>
                  <a:lnTo>
                    <a:pt x="238982" y="276716"/>
                  </a:lnTo>
                  <a:lnTo>
                    <a:pt x="235267" y="257365"/>
                  </a:lnTo>
                  <a:lnTo>
                    <a:pt x="222694" y="195357"/>
                  </a:lnTo>
                  <a:lnTo>
                    <a:pt x="214121" y="142351"/>
                  </a:lnTo>
                  <a:lnTo>
                    <a:pt x="210907" y="120268"/>
                  </a:lnTo>
                  <a:lnTo>
                    <a:pt x="208978" y="100774"/>
                  </a:lnTo>
                  <a:lnTo>
                    <a:pt x="198667" y="135057"/>
                  </a:lnTo>
                  <a:lnTo>
                    <a:pt x="188213" y="166937"/>
                  </a:lnTo>
                  <a:lnTo>
                    <a:pt x="177474" y="196264"/>
                  </a:lnTo>
                  <a:lnTo>
                    <a:pt x="154821" y="250022"/>
                  </a:lnTo>
                  <a:lnTo>
                    <a:pt x="145649" y="274177"/>
                  </a:lnTo>
                  <a:lnTo>
                    <a:pt x="138780" y="295188"/>
                  </a:lnTo>
                  <a:lnTo>
                    <a:pt x="134207" y="312896"/>
                  </a:lnTo>
                  <a:lnTo>
                    <a:pt x="135731" y="315944"/>
                  </a:lnTo>
                  <a:lnTo>
                    <a:pt x="135731" y="329660"/>
                  </a:lnTo>
                  <a:lnTo>
                    <a:pt x="134207" y="334232"/>
                  </a:lnTo>
                  <a:lnTo>
                    <a:pt x="122015" y="343471"/>
                  </a:lnTo>
                  <a:lnTo>
                    <a:pt x="115919" y="344995"/>
                  </a:lnTo>
                  <a:lnTo>
                    <a:pt x="109823" y="344995"/>
                  </a:lnTo>
                  <a:lnTo>
                    <a:pt x="96940" y="343289"/>
                  </a:lnTo>
                  <a:lnTo>
                    <a:pt x="87915" y="338280"/>
                  </a:lnTo>
                  <a:lnTo>
                    <a:pt x="82605" y="330127"/>
                  </a:lnTo>
                  <a:lnTo>
                    <a:pt x="80867" y="318992"/>
                  </a:lnTo>
                  <a:lnTo>
                    <a:pt x="73247" y="290036"/>
                  </a:lnTo>
                  <a:lnTo>
                    <a:pt x="50387" y="184689"/>
                  </a:lnTo>
                  <a:lnTo>
                    <a:pt x="31099" y="118300"/>
                  </a:lnTo>
                  <a:lnTo>
                    <a:pt x="17517" y="76542"/>
                  </a:lnTo>
                  <a:lnTo>
                    <a:pt x="1523" y="29051"/>
                  </a:lnTo>
                  <a:lnTo>
                    <a:pt x="0" y="26003"/>
                  </a:lnTo>
                  <a:lnTo>
                    <a:pt x="0" y="19812"/>
                  </a:lnTo>
                  <a:lnTo>
                    <a:pt x="1428" y="11572"/>
                  </a:lnTo>
                  <a:lnTo>
                    <a:pt x="5714" y="5333"/>
                  </a:lnTo>
                  <a:lnTo>
                    <a:pt x="12858" y="1381"/>
                  </a:lnTo>
                  <a:lnTo>
                    <a:pt x="22859" y="0"/>
                  </a:lnTo>
                  <a:lnTo>
                    <a:pt x="29423" y="881"/>
                  </a:lnTo>
                  <a:lnTo>
                    <a:pt x="55006" y="44466"/>
                  </a:lnTo>
                  <a:lnTo>
                    <a:pt x="61055" y="61055"/>
                  </a:lnTo>
                  <a:lnTo>
                    <a:pt x="73437" y="104358"/>
                  </a:lnTo>
                  <a:lnTo>
                    <a:pt x="80129" y="129112"/>
                  </a:lnTo>
                  <a:lnTo>
                    <a:pt x="86963" y="155733"/>
                  </a:lnTo>
                  <a:lnTo>
                    <a:pt x="106775" y="251840"/>
                  </a:lnTo>
                  <a:lnTo>
                    <a:pt x="119087" y="223844"/>
                  </a:lnTo>
                  <a:lnTo>
                    <a:pt x="130980" y="192535"/>
                  </a:lnTo>
                  <a:lnTo>
                    <a:pt x="142605" y="158065"/>
                  </a:lnTo>
                  <a:lnTo>
                    <a:pt x="154114" y="120586"/>
                  </a:lnTo>
                  <a:lnTo>
                    <a:pt x="160662" y="98504"/>
                  </a:lnTo>
                  <a:lnTo>
                    <a:pt x="166496" y="80307"/>
                  </a:lnTo>
                  <a:lnTo>
                    <a:pt x="184832" y="33782"/>
                  </a:lnTo>
                  <a:lnTo>
                    <a:pt x="213550" y="6095"/>
                  </a:lnTo>
                  <a:lnTo>
                    <a:pt x="220741" y="7215"/>
                  </a:lnTo>
                  <a:lnTo>
                    <a:pt x="242506" y="54006"/>
                  </a:lnTo>
                  <a:lnTo>
                    <a:pt x="250126" y="111442"/>
                  </a:lnTo>
                  <a:lnTo>
                    <a:pt x="252936" y="130364"/>
                  </a:lnTo>
                  <a:lnTo>
                    <a:pt x="256603" y="150733"/>
                  </a:lnTo>
                  <a:lnTo>
                    <a:pt x="265366" y="196881"/>
                  </a:lnTo>
                  <a:lnTo>
                    <a:pt x="283749" y="282416"/>
                  </a:lnTo>
                  <a:lnTo>
                    <a:pt x="299465" y="244673"/>
                  </a:lnTo>
                  <a:lnTo>
                    <a:pt x="316896" y="200358"/>
                  </a:lnTo>
                  <a:lnTo>
                    <a:pt x="336041" y="149756"/>
                  </a:lnTo>
                  <a:lnTo>
                    <a:pt x="356901" y="93154"/>
                  </a:lnTo>
                  <a:lnTo>
                    <a:pt x="367569" y="51911"/>
                  </a:lnTo>
                  <a:lnTo>
                    <a:pt x="371024" y="39918"/>
                  </a:lnTo>
                  <a:lnTo>
                    <a:pt x="389000" y="4571"/>
                  </a:lnTo>
                  <a:lnTo>
                    <a:pt x="395096" y="0"/>
                  </a:lnTo>
                  <a:lnTo>
                    <a:pt x="404240" y="0"/>
                  </a:lnTo>
                  <a:lnTo>
                    <a:pt x="413361" y="1428"/>
                  </a:lnTo>
                  <a:lnTo>
                    <a:pt x="420052" y="5714"/>
                  </a:lnTo>
                  <a:lnTo>
                    <a:pt x="424172" y="12858"/>
                  </a:lnTo>
                  <a:lnTo>
                    <a:pt x="425576" y="22860"/>
                  </a:lnTo>
                  <a:lnTo>
                    <a:pt x="425576" y="24384"/>
                  </a:lnTo>
                  <a:lnTo>
                    <a:pt x="424052" y="32099"/>
                  </a:lnTo>
                  <a:lnTo>
                    <a:pt x="419480" y="44291"/>
                  </a:lnTo>
                  <a:lnTo>
                    <a:pt x="410336" y="67151"/>
                  </a:lnTo>
                  <a:lnTo>
                    <a:pt x="398144" y="106870"/>
                  </a:lnTo>
                  <a:lnTo>
                    <a:pt x="334041" y="264032"/>
                  </a:lnTo>
                  <a:lnTo>
                    <a:pt x="328636" y="278113"/>
                  </a:lnTo>
                  <a:lnTo>
                    <a:pt x="303561" y="338804"/>
                  </a:lnTo>
                  <a:lnTo>
                    <a:pt x="298680" y="345098"/>
                  </a:lnTo>
                  <a:lnTo>
                    <a:pt x="293084" y="349936"/>
                  </a:lnTo>
                  <a:lnTo>
                    <a:pt x="286631" y="353042"/>
                  </a:lnTo>
                  <a:lnTo>
                    <a:pt x="279177" y="354139"/>
                  </a:lnTo>
                  <a:close/>
                </a:path>
              </a:pathLst>
            </a:custGeom>
            <a:solidFill>
              <a:srgbClr val="FF0000"/>
            </a:solidFill>
          </p:spPr>
          <p:txBody>
            <a:bodyPr wrap="square" lIns="0" tIns="0" rIns="0" bIns="0" rtlCol="0"/>
            <a:lstStyle/>
            <a:p>
              <a:pPr defTabSz="829178"/>
              <a:endParaRPr sz="1632">
                <a:solidFill>
                  <a:prstClr val="black"/>
                </a:solidFill>
                <a:latin typeface="Calibri"/>
              </a:endParaRPr>
            </a:p>
          </p:txBody>
        </p:sp>
        <p:pic>
          <p:nvPicPr>
            <p:cNvPr id="9" name="object 9"/>
            <p:cNvPicPr/>
            <p:nvPr/>
          </p:nvPicPr>
          <p:blipFill>
            <a:blip r:embed="rId4" cstate="print"/>
            <a:stretch>
              <a:fillRect/>
            </a:stretch>
          </p:blipFill>
          <p:spPr>
            <a:xfrm>
              <a:off x="2550223" y="1251870"/>
              <a:ext cx="169354" cy="244221"/>
            </a:xfrm>
            <a:prstGeom prst="rect">
              <a:avLst/>
            </a:prstGeom>
          </p:spPr>
        </p:pic>
      </p:grpSp>
      <p:grpSp>
        <p:nvGrpSpPr>
          <p:cNvPr id="10" name="object 10"/>
          <p:cNvGrpSpPr/>
          <p:nvPr/>
        </p:nvGrpSpPr>
        <p:grpSpPr>
          <a:xfrm>
            <a:off x="3762092" y="1047961"/>
            <a:ext cx="481384" cy="309215"/>
            <a:chOff x="2772918" y="1155668"/>
            <a:chExt cx="530860" cy="340995"/>
          </a:xfrm>
        </p:grpSpPr>
        <p:sp>
          <p:nvSpPr>
            <p:cNvPr id="11" name="object 11"/>
            <p:cNvSpPr/>
            <p:nvPr/>
          </p:nvSpPr>
          <p:spPr>
            <a:xfrm>
              <a:off x="2772918" y="1155674"/>
              <a:ext cx="282575" cy="340995"/>
            </a:xfrm>
            <a:custGeom>
              <a:avLst/>
              <a:gdLst/>
              <a:ahLst/>
              <a:cxnLst/>
              <a:rect l="l" t="t" r="r" b="b"/>
              <a:pathLst>
                <a:path w="282575" h="340994">
                  <a:moveTo>
                    <a:pt x="47332" y="119062"/>
                  </a:moveTo>
                  <a:lnTo>
                    <a:pt x="44284" y="112966"/>
                  </a:lnTo>
                  <a:lnTo>
                    <a:pt x="41236" y="109918"/>
                  </a:lnTo>
                  <a:lnTo>
                    <a:pt x="36576" y="105346"/>
                  </a:lnTo>
                  <a:lnTo>
                    <a:pt x="32004" y="103822"/>
                  </a:lnTo>
                  <a:lnTo>
                    <a:pt x="19812" y="103822"/>
                  </a:lnTo>
                  <a:lnTo>
                    <a:pt x="13716" y="105346"/>
                  </a:lnTo>
                  <a:lnTo>
                    <a:pt x="10668" y="109918"/>
                  </a:lnTo>
                  <a:lnTo>
                    <a:pt x="6096" y="112966"/>
                  </a:lnTo>
                  <a:lnTo>
                    <a:pt x="4572" y="119062"/>
                  </a:lnTo>
                  <a:lnTo>
                    <a:pt x="4572" y="125158"/>
                  </a:lnTo>
                  <a:lnTo>
                    <a:pt x="4305" y="136055"/>
                  </a:lnTo>
                  <a:lnTo>
                    <a:pt x="3619" y="148259"/>
                  </a:lnTo>
                  <a:lnTo>
                    <a:pt x="2641" y="161886"/>
                  </a:lnTo>
                  <a:lnTo>
                    <a:pt x="1524" y="177063"/>
                  </a:lnTo>
                  <a:lnTo>
                    <a:pt x="635" y="191376"/>
                  </a:lnTo>
                  <a:lnTo>
                    <a:pt x="190" y="204546"/>
                  </a:lnTo>
                  <a:lnTo>
                    <a:pt x="12" y="216585"/>
                  </a:lnTo>
                  <a:lnTo>
                    <a:pt x="0" y="267081"/>
                  </a:lnTo>
                  <a:lnTo>
                    <a:pt x="876" y="279095"/>
                  </a:lnTo>
                  <a:lnTo>
                    <a:pt x="1333" y="289648"/>
                  </a:lnTo>
                  <a:lnTo>
                    <a:pt x="1498" y="298462"/>
                  </a:lnTo>
                  <a:lnTo>
                    <a:pt x="1524" y="312889"/>
                  </a:lnTo>
                  <a:lnTo>
                    <a:pt x="3048" y="317461"/>
                  </a:lnTo>
                  <a:lnTo>
                    <a:pt x="10668" y="325081"/>
                  </a:lnTo>
                  <a:lnTo>
                    <a:pt x="16764" y="328129"/>
                  </a:lnTo>
                  <a:lnTo>
                    <a:pt x="28956" y="328129"/>
                  </a:lnTo>
                  <a:lnTo>
                    <a:pt x="38100" y="322033"/>
                  </a:lnTo>
                  <a:lnTo>
                    <a:pt x="42760" y="317461"/>
                  </a:lnTo>
                  <a:lnTo>
                    <a:pt x="44284" y="311365"/>
                  </a:lnTo>
                  <a:lnTo>
                    <a:pt x="44259" y="298462"/>
                  </a:lnTo>
                  <a:lnTo>
                    <a:pt x="44094" y="289648"/>
                  </a:lnTo>
                  <a:lnTo>
                    <a:pt x="43637" y="279095"/>
                  </a:lnTo>
                  <a:lnTo>
                    <a:pt x="42760" y="267081"/>
                  </a:lnTo>
                  <a:lnTo>
                    <a:pt x="42786" y="216585"/>
                  </a:lnTo>
                  <a:lnTo>
                    <a:pt x="42951" y="204546"/>
                  </a:lnTo>
                  <a:lnTo>
                    <a:pt x="43408" y="191376"/>
                  </a:lnTo>
                  <a:lnTo>
                    <a:pt x="44284" y="177063"/>
                  </a:lnTo>
                  <a:lnTo>
                    <a:pt x="45402" y="161886"/>
                  </a:lnTo>
                  <a:lnTo>
                    <a:pt x="46380" y="148259"/>
                  </a:lnTo>
                  <a:lnTo>
                    <a:pt x="47066" y="136055"/>
                  </a:lnTo>
                  <a:lnTo>
                    <a:pt x="47332" y="125158"/>
                  </a:lnTo>
                  <a:lnTo>
                    <a:pt x="47332" y="119062"/>
                  </a:lnTo>
                  <a:close/>
                </a:path>
                <a:path w="282575" h="340994">
                  <a:moveTo>
                    <a:pt x="58000" y="18288"/>
                  </a:moveTo>
                  <a:lnTo>
                    <a:pt x="56476" y="12192"/>
                  </a:lnTo>
                  <a:lnTo>
                    <a:pt x="50380" y="7620"/>
                  </a:lnTo>
                  <a:lnTo>
                    <a:pt x="45808" y="3048"/>
                  </a:lnTo>
                  <a:lnTo>
                    <a:pt x="39712" y="0"/>
                  </a:lnTo>
                  <a:lnTo>
                    <a:pt x="25908" y="0"/>
                  </a:lnTo>
                  <a:lnTo>
                    <a:pt x="19812" y="3048"/>
                  </a:lnTo>
                  <a:lnTo>
                    <a:pt x="15240" y="7620"/>
                  </a:lnTo>
                  <a:lnTo>
                    <a:pt x="9144" y="12192"/>
                  </a:lnTo>
                  <a:lnTo>
                    <a:pt x="7620" y="18288"/>
                  </a:lnTo>
                  <a:lnTo>
                    <a:pt x="7620" y="32092"/>
                  </a:lnTo>
                  <a:lnTo>
                    <a:pt x="9144" y="38188"/>
                  </a:lnTo>
                  <a:lnTo>
                    <a:pt x="15240" y="42760"/>
                  </a:lnTo>
                  <a:lnTo>
                    <a:pt x="19812" y="48856"/>
                  </a:lnTo>
                  <a:lnTo>
                    <a:pt x="25908" y="50380"/>
                  </a:lnTo>
                  <a:lnTo>
                    <a:pt x="39712" y="50380"/>
                  </a:lnTo>
                  <a:lnTo>
                    <a:pt x="45808" y="48856"/>
                  </a:lnTo>
                  <a:lnTo>
                    <a:pt x="50380" y="42760"/>
                  </a:lnTo>
                  <a:lnTo>
                    <a:pt x="56476" y="38188"/>
                  </a:lnTo>
                  <a:lnTo>
                    <a:pt x="58000" y="32092"/>
                  </a:lnTo>
                  <a:lnTo>
                    <a:pt x="58000" y="18288"/>
                  </a:lnTo>
                  <a:close/>
                </a:path>
                <a:path w="282575" h="340994">
                  <a:moveTo>
                    <a:pt x="282219" y="108394"/>
                  </a:moveTo>
                  <a:lnTo>
                    <a:pt x="239458" y="96202"/>
                  </a:lnTo>
                  <a:lnTo>
                    <a:pt x="208978" y="99250"/>
                  </a:lnTo>
                  <a:lnTo>
                    <a:pt x="208978" y="85534"/>
                  </a:lnTo>
                  <a:lnTo>
                    <a:pt x="210502" y="73240"/>
                  </a:lnTo>
                  <a:lnTo>
                    <a:pt x="210502" y="65620"/>
                  </a:lnTo>
                  <a:lnTo>
                    <a:pt x="208978" y="59524"/>
                  </a:lnTo>
                  <a:lnTo>
                    <a:pt x="208978" y="54952"/>
                  </a:lnTo>
                  <a:lnTo>
                    <a:pt x="206692" y="40957"/>
                  </a:lnTo>
                  <a:lnTo>
                    <a:pt x="202120" y="30949"/>
                  </a:lnTo>
                  <a:lnTo>
                    <a:pt x="195262" y="24955"/>
                  </a:lnTo>
                  <a:lnTo>
                    <a:pt x="186118" y="22948"/>
                  </a:lnTo>
                  <a:lnTo>
                    <a:pt x="180022" y="22948"/>
                  </a:lnTo>
                  <a:lnTo>
                    <a:pt x="175450" y="24472"/>
                  </a:lnTo>
                  <a:lnTo>
                    <a:pt x="170878" y="27520"/>
                  </a:lnTo>
                  <a:lnTo>
                    <a:pt x="166306" y="32092"/>
                  </a:lnTo>
                  <a:lnTo>
                    <a:pt x="164782" y="36664"/>
                  </a:lnTo>
                  <a:lnTo>
                    <a:pt x="164782" y="70192"/>
                  </a:lnTo>
                  <a:lnTo>
                    <a:pt x="165658" y="79019"/>
                  </a:lnTo>
                  <a:lnTo>
                    <a:pt x="166116" y="87007"/>
                  </a:lnTo>
                  <a:lnTo>
                    <a:pt x="166306" y="99250"/>
                  </a:lnTo>
                  <a:lnTo>
                    <a:pt x="120484" y="96202"/>
                  </a:lnTo>
                  <a:lnTo>
                    <a:pt x="114388" y="96202"/>
                  </a:lnTo>
                  <a:lnTo>
                    <a:pt x="109816" y="97726"/>
                  </a:lnTo>
                  <a:lnTo>
                    <a:pt x="105244" y="102298"/>
                  </a:lnTo>
                  <a:lnTo>
                    <a:pt x="99148" y="111442"/>
                  </a:lnTo>
                  <a:lnTo>
                    <a:pt x="99148" y="119062"/>
                  </a:lnTo>
                  <a:lnTo>
                    <a:pt x="158686" y="143179"/>
                  </a:lnTo>
                  <a:lnTo>
                    <a:pt x="167830" y="143446"/>
                  </a:lnTo>
                  <a:lnTo>
                    <a:pt x="172402" y="270129"/>
                  </a:lnTo>
                  <a:lnTo>
                    <a:pt x="172212" y="281457"/>
                  </a:lnTo>
                  <a:lnTo>
                    <a:pt x="171754" y="288442"/>
                  </a:lnTo>
                  <a:lnTo>
                    <a:pt x="170878" y="296125"/>
                  </a:lnTo>
                  <a:lnTo>
                    <a:pt x="170878" y="326605"/>
                  </a:lnTo>
                  <a:lnTo>
                    <a:pt x="172402" y="331177"/>
                  </a:lnTo>
                  <a:lnTo>
                    <a:pt x="176974" y="334225"/>
                  </a:lnTo>
                  <a:lnTo>
                    <a:pt x="181546" y="338899"/>
                  </a:lnTo>
                  <a:lnTo>
                    <a:pt x="186118" y="340423"/>
                  </a:lnTo>
                  <a:lnTo>
                    <a:pt x="192214" y="340423"/>
                  </a:lnTo>
                  <a:lnTo>
                    <a:pt x="202209" y="337527"/>
                  </a:lnTo>
                  <a:lnTo>
                    <a:pt x="209359" y="328752"/>
                  </a:lnTo>
                  <a:lnTo>
                    <a:pt x="213639" y="313982"/>
                  </a:lnTo>
                  <a:lnTo>
                    <a:pt x="215074" y="293077"/>
                  </a:lnTo>
                  <a:lnTo>
                    <a:pt x="215074" y="271653"/>
                  </a:lnTo>
                  <a:lnTo>
                    <a:pt x="210502" y="143446"/>
                  </a:lnTo>
                  <a:lnTo>
                    <a:pt x="221665" y="141681"/>
                  </a:lnTo>
                  <a:lnTo>
                    <a:pt x="230124" y="140779"/>
                  </a:lnTo>
                  <a:lnTo>
                    <a:pt x="236004" y="140449"/>
                  </a:lnTo>
                  <a:lnTo>
                    <a:pt x="260794" y="140398"/>
                  </a:lnTo>
                  <a:lnTo>
                    <a:pt x="268414" y="140398"/>
                  </a:lnTo>
                  <a:lnTo>
                    <a:pt x="273075" y="138874"/>
                  </a:lnTo>
                  <a:lnTo>
                    <a:pt x="280695" y="131254"/>
                  </a:lnTo>
                  <a:lnTo>
                    <a:pt x="282219" y="125158"/>
                  </a:lnTo>
                  <a:lnTo>
                    <a:pt x="282219" y="108394"/>
                  </a:lnTo>
                  <a:close/>
                </a:path>
              </a:pathLst>
            </a:custGeom>
            <a:solidFill>
              <a:srgbClr val="FF0000"/>
            </a:solidFill>
          </p:spPr>
          <p:txBody>
            <a:bodyPr wrap="square" lIns="0" tIns="0" rIns="0" bIns="0" rtlCol="0"/>
            <a:lstStyle/>
            <a:p>
              <a:pPr defTabSz="829178"/>
              <a:endParaRPr sz="1632">
                <a:solidFill>
                  <a:prstClr val="black"/>
                </a:solidFill>
                <a:latin typeface="Calibri"/>
              </a:endParaRPr>
            </a:p>
          </p:txBody>
        </p:sp>
        <p:pic>
          <p:nvPicPr>
            <p:cNvPr id="12" name="object 12"/>
            <p:cNvPicPr/>
            <p:nvPr/>
          </p:nvPicPr>
          <p:blipFill>
            <a:blip r:embed="rId5" cstate="print"/>
            <a:stretch>
              <a:fillRect/>
            </a:stretch>
          </p:blipFill>
          <p:spPr>
            <a:xfrm>
              <a:off x="3087147" y="1254918"/>
              <a:ext cx="216598" cy="236505"/>
            </a:xfrm>
            <a:prstGeom prst="rect">
              <a:avLst/>
            </a:prstGeom>
          </p:spPr>
        </p:pic>
      </p:grpSp>
      <p:grpSp>
        <p:nvGrpSpPr>
          <p:cNvPr id="13" name="object 13"/>
          <p:cNvGrpSpPr/>
          <p:nvPr/>
        </p:nvGrpSpPr>
        <p:grpSpPr>
          <a:xfrm>
            <a:off x="4407987" y="1028614"/>
            <a:ext cx="925340" cy="332247"/>
            <a:chOff x="3485197" y="1134332"/>
            <a:chExt cx="1020444" cy="366395"/>
          </a:xfrm>
        </p:grpSpPr>
        <p:sp>
          <p:nvSpPr>
            <p:cNvPr id="14" name="object 14"/>
            <p:cNvSpPr/>
            <p:nvPr/>
          </p:nvSpPr>
          <p:spPr>
            <a:xfrm>
              <a:off x="3485197" y="1143476"/>
              <a:ext cx="285750" cy="357505"/>
            </a:xfrm>
            <a:custGeom>
              <a:avLst/>
              <a:gdLst/>
              <a:ahLst/>
              <a:cxnLst/>
              <a:rect l="l" t="t" r="r" b="b"/>
              <a:pathLst>
                <a:path w="285750" h="357505">
                  <a:moveTo>
                    <a:pt x="26003" y="357187"/>
                  </a:moveTo>
                  <a:lnTo>
                    <a:pt x="13716" y="357187"/>
                  </a:lnTo>
                  <a:lnTo>
                    <a:pt x="4572" y="351091"/>
                  </a:lnTo>
                  <a:lnTo>
                    <a:pt x="1524" y="346424"/>
                  </a:lnTo>
                  <a:lnTo>
                    <a:pt x="0" y="341852"/>
                  </a:lnTo>
                  <a:lnTo>
                    <a:pt x="47" y="322896"/>
                  </a:lnTo>
                  <a:lnTo>
                    <a:pt x="381" y="307169"/>
                  </a:lnTo>
                  <a:lnTo>
                    <a:pt x="1285" y="288567"/>
                  </a:lnTo>
                  <a:lnTo>
                    <a:pt x="3048" y="267080"/>
                  </a:lnTo>
                  <a:lnTo>
                    <a:pt x="5048" y="245611"/>
                  </a:lnTo>
                  <a:lnTo>
                    <a:pt x="6477" y="226837"/>
                  </a:lnTo>
                  <a:lnTo>
                    <a:pt x="7334" y="210636"/>
                  </a:lnTo>
                  <a:lnTo>
                    <a:pt x="7620" y="196881"/>
                  </a:lnTo>
                  <a:lnTo>
                    <a:pt x="7381" y="190333"/>
                  </a:lnTo>
                  <a:lnTo>
                    <a:pt x="6334" y="172664"/>
                  </a:lnTo>
                  <a:lnTo>
                    <a:pt x="5857" y="150058"/>
                  </a:lnTo>
                  <a:lnTo>
                    <a:pt x="4810" y="131732"/>
                  </a:lnTo>
                  <a:lnTo>
                    <a:pt x="4572" y="125158"/>
                  </a:lnTo>
                  <a:lnTo>
                    <a:pt x="4833" y="115131"/>
                  </a:lnTo>
                  <a:lnTo>
                    <a:pt x="7620" y="73247"/>
                  </a:lnTo>
                  <a:lnTo>
                    <a:pt x="8501" y="57219"/>
                  </a:lnTo>
                  <a:lnTo>
                    <a:pt x="8953" y="43326"/>
                  </a:lnTo>
                  <a:lnTo>
                    <a:pt x="9144" y="15239"/>
                  </a:lnTo>
                  <a:lnTo>
                    <a:pt x="15239" y="6095"/>
                  </a:lnTo>
                  <a:lnTo>
                    <a:pt x="24479" y="0"/>
                  </a:lnTo>
                  <a:lnTo>
                    <a:pt x="36671" y="0"/>
                  </a:lnTo>
                  <a:lnTo>
                    <a:pt x="41243" y="1523"/>
                  </a:lnTo>
                  <a:lnTo>
                    <a:pt x="45815" y="6095"/>
                  </a:lnTo>
                  <a:lnTo>
                    <a:pt x="51911" y="15239"/>
                  </a:lnTo>
                  <a:lnTo>
                    <a:pt x="51911" y="21335"/>
                  </a:lnTo>
                  <a:lnTo>
                    <a:pt x="51649" y="31416"/>
                  </a:lnTo>
                  <a:lnTo>
                    <a:pt x="48863" y="73247"/>
                  </a:lnTo>
                  <a:lnTo>
                    <a:pt x="47982" y="89542"/>
                  </a:lnTo>
                  <a:lnTo>
                    <a:pt x="47529" y="103810"/>
                  </a:lnTo>
                  <a:lnTo>
                    <a:pt x="47339" y="125158"/>
                  </a:lnTo>
                  <a:lnTo>
                    <a:pt x="47339" y="181641"/>
                  </a:lnTo>
                  <a:lnTo>
                    <a:pt x="141922" y="163353"/>
                  </a:lnTo>
                  <a:lnTo>
                    <a:pt x="168449" y="158417"/>
                  </a:lnTo>
                  <a:lnTo>
                    <a:pt x="192976" y="155078"/>
                  </a:lnTo>
                  <a:lnTo>
                    <a:pt x="215217" y="153187"/>
                  </a:lnTo>
                  <a:lnTo>
                    <a:pt x="234886" y="152590"/>
                  </a:lnTo>
                  <a:lnTo>
                    <a:pt x="236005" y="134824"/>
                  </a:lnTo>
                  <a:lnTo>
                    <a:pt x="236982" y="113335"/>
                  </a:lnTo>
                  <a:lnTo>
                    <a:pt x="237672" y="87827"/>
                  </a:lnTo>
                  <a:lnTo>
                    <a:pt x="237934" y="58007"/>
                  </a:lnTo>
                  <a:lnTo>
                    <a:pt x="238244" y="49980"/>
                  </a:lnTo>
                  <a:lnTo>
                    <a:pt x="252305" y="7238"/>
                  </a:lnTo>
                  <a:lnTo>
                    <a:pt x="263937" y="1523"/>
                  </a:lnTo>
                  <a:lnTo>
                    <a:pt x="268509" y="1523"/>
                  </a:lnTo>
                  <a:lnTo>
                    <a:pt x="274605" y="3047"/>
                  </a:lnTo>
                  <a:lnTo>
                    <a:pt x="279177" y="7619"/>
                  </a:lnTo>
                  <a:lnTo>
                    <a:pt x="285273" y="16763"/>
                  </a:lnTo>
                  <a:lnTo>
                    <a:pt x="285273" y="24383"/>
                  </a:lnTo>
                  <a:lnTo>
                    <a:pt x="283749" y="27431"/>
                  </a:lnTo>
                  <a:lnTo>
                    <a:pt x="283749" y="32099"/>
                  </a:lnTo>
                  <a:lnTo>
                    <a:pt x="281749" y="37218"/>
                  </a:lnTo>
                  <a:lnTo>
                    <a:pt x="280320" y="43338"/>
                  </a:lnTo>
                  <a:lnTo>
                    <a:pt x="279463" y="50315"/>
                  </a:lnTo>
                  <a:lnTo>
                    <a:pt x="279177" y="58007"/>
                  </a:lnTo>
                  <a:lnTo>
                    <a:pt x="279177" y="62579"/>
                  </a:lnTo>
                  <a:lnTo>
                    <a:pt x="280701" y="68675"/>
                  </a:lnTo>
                  <a:lnTo>
                    <a:pt x="280701" y="97726"/>
                  </a:lnTo>
                  <a:lnTo>
                    <a:pt x="280439" y="109443"/>
                  </a:lnTo>
                  <a:lnTo>
                    <a:pt x="277653" y="161829"/>
                  </a:lnTo>
                  <a:lnTo>
                    <a:pt x="275653" y="182143"/>
                  </a:lnTo>
                  <a:lnTo>
                    <a:pt x="274224" y="199751"/>
                  </a:lnTo>
                  <a:lnTo>
                    <a:pt x="273367" y="214805"/>
                  </a:lnTo>
                  <a:lnTo>
                    <a:pt x="273081" y="227456"/>
                  </a:lnTo>
                  <a:lnTo>
                    <a:pt x="273343" y="236577"/>
                  </a:lnTo>
                  <a:lnTo>
                    <a:pt x="276129" y="276224"/>
                  </a:lnTo>
                  <a:lnTo>
                    <a:pt x="277010" y="292282"/>
                  </a:lnTo>
                  <a:lnTo>
                    <a:pt x="277463" y="306026"/>
                  </a:lnTo>
                  <a:lnTo>
                    <a:pt x="277653" y="332708"/>
                  </a:lnTo>
                  <a:lnTo>
                    <a:pt x="276129" y="337280"/>
                  </a:lnTo>
                  <a:lnTo>
                    <a:pt x="271557" y="341852"/>
                  </a:lnTo>
                  <a:lnTo>
                    <a:pt x="268509" y="346424"/>
                  </a:lnTo>
                  <a:lnTo>
                    <a:pt x="262413" y="347948"/>
                  </a:lnTo>
                  <a:lnTo>
                    <a:pt x="251745" y="347948"/>
                  </a:lnTo>
                  <a:lnTo>
                    <a:pt x="245649" y="346424"/>
                  </a:lnTo>
                  <a:lnTo>
                    <a:pt x="242506" y="341852"/>
                  </a:lnTo>
                  <a:lnTo>
                    <a:pt x="237934" y="337280"/>
                  </a:lnTo>
                  <a:lnTo>
                    <a:pt x="236410" y="332708"/>
                  </a:lnTo>
                  <a:lnTo>
                    <a:pt x="236410" y="326612"/>
                  </a:lnTo>
                  <a:lnTo>
                    <a:pt x="236148" y="317466"/>
                  </a:lnTo>
                  <a:lnTo>
                    <a:pt x="233362" y="276224"/>
                  </a:lnTo>
                  <a:lnTo>
                    <a:pt x="232481" y="261104"/>
                  </a:lnTo>
                  <a:lnTo>
                    <a:pt x="232029" y="247840"/>
                  </a:lnTo>
                  <a:lnTo>
                    <a:pt x="231838" y="195357"/>
                  </a:lnTo>
                  <a:lnTo>
                    <a:pt x="212407" y="195953"/>
                  </a:lnTo>
                  <a:lnTo>
                    <a:pt x="166687" y="201144"/>
                  </a:lnTo>
                  <a:lnTo>
                    <a:pt x="48863" y="224409"/>
                  </a:lnTo>
                  <a:lnTo>
                    <a:pt x="48577" y="234695"/>
                  </a:lnTo>
                  <a:lnTo>
                    <a:pt x="47720" y="247268"/>
                  </a:lnTo>
                  <a:lnTo>
                    <a:pt x="46291" y="262127"/>
                  </a:lnTo>
                  <a:lnTo>
                    <a:pt x="44291" y="279273"/>
                  </a:lnTo>
                  <a:lnTo>
                    <a:pt x="42195" y="311550"/>
                  </a:lnTo>
                  <a:lnTo>
                    <a:pt x="41505" y="324586"/>
                  </a:lnTo>
                  <a:lnTo>
                    <a:pt x="41243" y="341852"/>
                  </a:lnTo>
                  <a:lnTo>
                    <a:pt x="39719" y="346424"/>
                  </a:lnTo>
                  <a:lnTo>
                    <a:pt x="35147" y="351091"/>
                  </a:lnTo>
                  <a:lnTo>
                    <a:pt x="26003" y="357187"/>
                  </a:lnTo>
                  <a:close/>
                </a:path>
              </a:pathLst>
            </a:custGeom>
            <a:solidFill>
              <a:srgbClr val="FF0000"/>
            </a:solidFill>
          </p:spPr>
          <p:txBody>
            <a:bodyPr wrap="square" lIns="0" tIns="0" rIns="0" bIns="0" rtlCol="0"/>
            <a:lstStyle/>
            <a:p>
              <a:pPr defTabSz="829178"/>
              <a:endParaRPr sz="1632">
                <a:solidFill>
                  <a:prstClr val="black"/>
                </a:solidFill>
                <a:latin typeface="Calibri"/>
              </a:endParaRPr>
            </a:p>
          </p:txBody>
        </p:sp>
        <p:pic>
          <p:nvPicPr>
            <p:cNvPr id="15" name="object 15"/>
            <p:cNvPicPr/>
            <p:nvPr/>
          </p:nvPicPr>
          <p:blipFill>
            <a:blip r:embed="rId6" cstate="print"/>
            <a:stretch>
              <a:fillRect/>
            </a:stretch>
          </p:blipFill>
          <p:spPr>
            <a:xfrm>
              <a:off x="3813143" y="1254918"/>
              <a:ext cx="216598" cy="236505"/>
            </a:xfrm>
            <a:prstGeom prst="rect">
              <a:avLst/>
            </a:prstGeom>
          </p:spPr>
        </p:pic>
        <p:pic>
          <p:nvPicPr>
            <p:cNvPr id="16" name="object 16"/>
            <p:cNvPicPr/>
            <p:nvPr/>
          </p:nvPicPr>
          <p:blipFill>
            <a:blip r:embed="rId7" cstate="print"/>
            <a:stretch>
              <a:fillRect/>
            </a:stretch>
          </p:blipFill>
          <p:spPr>
            <a:xfrm>
              <a:off x="4049553" y="1254918"/>
              <a:ext cx="208978" cy="241173"/>
            </a:xfrm>
            <a:prstGeom prst="rect">
              <a:avLst/>
            </a:prstGeom>
          </p:spPr>
        </p:pic>
        <p:sp>
          <p:nvSpPr>
            <p:cNvPr id="17" name="object 17"/>
            <p:cNvSpPr/>
            <p:nvPr/>
          </p:nvSpPr>
          <p:spPr>
            <a:xfrm>
              <a:off x="4289012" y="1134332"/>
              <a:ext cx="217170" cy="357505"/>
            </a:xfrm>
            <a:custGeom>
              <a:avLst/>
              <a:gdLst/>
              <a:ahLst/>
              <a:cxnLst/>
              <a:rect l="l" t="t" r="r" b="b"/>
              <a:pathLst>
                <a:path w="217170" h="357505">
                  <a:moveTo>
                    <a:pt x="208488" y="143446"/>
                  </a:moveTo>
                  <a:lnTo>
                    <a:pt x="169259" y="143446"/>
                  </a:lnTo>
                  <a:lnTo>
                    <a:pt x="171307" y="101384"/>
                  </a:lnTo>
                  <a:lnTo>
                    <a:pt x="174831" y="39585"/>
                  </a:lnTo>
                  <a:lnTo>
                    <a:pt x="189349" y="1381"/>
                  </a:lnTo>
                  <a:lnTo>
                    <a:pt x="196786" y="0"/>
                  </a:lnTo>
                  <a:lnTo>
                    <a:pt x="205668" y="1404"/>
                  </a:lnTo>
                  <a:lnTo>
                    <a:pt x="211836" y="5524"/>
                  </a:lnTo>
                  <a:lnTo>
                    <a:pt x="215431" y="12215"/>
                  </a:lnTo>
                  <a:lnTo>
                    <a:pt x="216598" y="21336"/>
                  </a:lnTo>
                  <a:lnTo>
                    <a:pt x="216027" y="41061"/>
                  </a:lnTo>
                  <a:lnTo>
                    <a:pt x="214312" y="70199"/>
                  </a:lnTo>
                  <a:lnTo>
                    <a:pt x="211455" y="108480"/>
                  </a:lnTo>
                  <a:lnTo>
                    <a:pt x="208488" y="143446"/>
                  </a:lnTo>
                  <a:close/>
                </a:path>
                <a:path w="217170" h="357505">
                  <a:moveTo>
                    <a:pt x="105251" y="357092"/>
                  </a:moveTo>
                  <a:lnTo>
                    <a:pt x="63829" y="350043"/>
                  </a:lnTo>
                  <a:lnTo>
                    <a:pt x="30480" y="328136"/>
                  </a:lnTo>
                  <a:lnTo>
                    <a:pt x="7239" y="292465"/>
                  </a:lnTo>
                  <a:lnTo>
                    <a:pt x="0" y="248793"/>
                  </a:lnTo>
                  <a:lnTo>
                    <a:pt x="1762" y="221352"/>
                  </a:lnTo>
                  <a:lnTo>
                    <a:pt x="16716" y="174506"/>
                  </a:lnTo>
                  <a:lnTo>
                    <a:pt x="46735" y="140517"/>
                  </a:lnTo>
                  <a:lnTo>
                    <a:pt x="86710" y="122848"/>
                  </a:lnTo>
                  <a:lnTo>
                    <a:pt x="109823" y="120586"/>
                  </a:lnTo>
                  <a:lnTo>
                    <a:pt x="121800" y="121134"/>
                  </a:lnTo>
                  <a:lnTo>
                    <a:pt x="132492" y="122682"/>
                  </a:lnTo>
                  <a:lnTo>
                    <a:pt x="141755" y="125087"/>
                  </a:lnTo>
                  <a:lnTo>
                    <a:pt x="149447" y="128206"/>
                  </a:lnTo>
                  <a:lnTo>
                    <a:pt x="169259" y="143446"/>
                  </a:lnTo>
                  <a:lnTo>
                    <a:pt x="208488" y="143446"/>
                  </a:lnTo>
                  <a:lnTo>
                    <a:pt x="207454" y="155638"/>
                  </a:lnTo>
                  <a:lnTo>
                    <a:pt x="207120" y="161734"/>
                  </a:lnTo>
                  <a:lnTo>
                    <a:pt x="111347" y="161734"/>
                  </a:lnTo>
                  <a:lnTo>
                    <a:pt x="66689" y="173387"/>
                  </a:lnTo>
                  <a:lnTo>
                    <a:pt x="42672" y="209657"/>
                  </a:lnTo>
                  <a:lnTo>
                    <a:pt x="38100" y="248793"/>
                  </a:lnTo>
                  <a:lnTo>
                    <a:pt x="39266" y="261962"/>
                  </a:lnTo>
                  <a:lnTo>
                    <a:pt x="57912" y="296132"/>
                  </a:lnTo>
                  <a:lnTo>
                    <a:pt x="92068" y="314777"/>
                  </a:lnTo>
                  <a:lnTo>
                    <a:pt x="105251" y="315944"/>
                  </a:lnTo>
                  <a:lnTo>
                    <a:pt x="210165" y="315944"/>
                  </a:lnTo>
                  <a:lnTo>
                    <a:pt x="212026" y="329660"/>
                  </a:lnTo>
                  <a:lnTo>
                    <a:pt x="212026" y="334232"/>
                  </a:lnTo>
                  <a:lnTo>
                    <a:pt x="172307" y="334232"/>
                  </a:lnTo>
                  <a:lnTo>
                    <a:pt x="164306" y="339661"/>
                  </a:lnTo>
                  <a:lnTo>
                    <a:pt x="122777" y="355949"/>
                  </a:lnTo>
                  <a:lnTo>
                    <a:pt x="114157" y="356806"/>
                  </a:lnTo>
                  <a:lnTo>
                    <a:pt x="105251" y="357092"/>
                  </a:lnTo>
                  <a:close/>
                </a:path>
                <a:path w="217170" h="357505">
                  <a:moveTo>
                    <a:pt x="210165" y="315944"/>
                  </a:moveTo>
                  <a:lnTo>
                    <a:pt x="105251" y="315944"/>
                  </a:lnTo>
                  <a:lnTo>
                    <a:pt x="113871" y="315634"/>
                  </a:lnTo>
                  <a:lnTo>
                    <a:pt x="121634" y="314610"/>
                  </a:lnTo>
                  <a:lnTo>
                    <a:pt x="160115" y="291465"/>
                  </a:lnTo>
                  <a:lnTo>
                    <a:pt x="161639" y="289941"/>
                  </a:lnTo>
                  <a:lnTo>
                    <a:pt x="164687" y="288417"/>
                  </a:lnTo>
                  <a:lnTo>
                    <a:pt x="166155" y="285480"/>
                  </a:lnTo>
                  <a:lnTo>
                    <a:pt x="166128" y="283309"/>
                  </a:lnTo>
                  <a:lnTo>
                    <a:pt x="164687" y="247269"/>
                  </a:lnTo>
                  <a:lnTo>
                    <a:pt x="166211" y="222789"/>
                  </a:lnTo>
                  <a:lnTo>
                    <a:pt x="166211" y="196881"/>
                  </a:lnTo>
                  <a:lnTo>
                    <a:pt x="161377" y="188309"/>
                  </a:lnTo>
                  <a:lnTo>
                    <a:pt x="129254" y="163841"/>
                  </a:lnTo>
                  <a:lnTo>
                    <a:pt x="111347" y="161734"/>
                  </a:lnTo>
                  <a:lnTo>
                    <a:pt x="207120" y="161734"/>
                  </a:lnTo>
                  <a:lnTo>
                    <a:pt x="206573" y="171695"/>
                  </a:lnTo>
                  <a:lnTo>
                    <a:pt x="206121" y="187725"/>
                  </a:lnTo>
                  <a:lnTo>
                    <a:pt x="206025" y="196881"/>
                  </a:lnTo>
                  <a:lnTo>
                    <a:pt x="206001" y="227568"/>
                  </a:lnTo>
                  <a:lnTo>
                    <a:pt x="206240" y="253887"/>
                  </a:lnTo>
                  <a:lnTo>
                    <a:pt x="207264" y="283309"/>
                  </a:lnTo>
                  <a:lnTo>
                    <a:pt x="209145" y="308426"/>
                  </a:lnTo>
                  <a:lnTo>
                    <a:pt x="210165" y="315944"/>
                  </a:lnTo>
                  <a:close/>
                </a:path>
                <a:path w="217170" h="357505">
                  <a:moveTo>
                    <a:pt x="198310" y="354044"/>
                  </a:moveTo>
                  <a:lnTo>
                    <a:pt x="192214" y="354044"/>
                  </a:lnTo>
                  <a:lnTo>
                    <a:pt x="185849" y="352877"/>
                  </a:lnTo>
                  <a:lnTo>
                    <a:pt x="180510" y="349281"/>
                  </a:lnTo>
                  <a:lnTo>
                    <a:pt x="176047" y="343114"/>
                  </a:lnTo>
                  <a:lnTo>
                    <a:pt x="172307" y="334232"/>
                  </a:lnTo>
                  <a:lnTo>
                    <a:pt x="212026" y="334232"/>
                  </a:lnTo>
                  <a:lnTo>
                    <a:pt x="212026" y="340328"/>
                  </a:lnTo>
                  <a:lnTo>
                    <a:pt x="210502" y="344900"/>
                  </a:lnTo>
                  <a:lnTo>
                    <a:pt x="205930" y="347948"/>
                  </a:lnTo>
                  <a:lnTo>
                    <a:pt x="202882" y="352520"/>
                  </a:lnTo>
                  <a:lnTo>
                    <a:pt x="198310" y="354044"/>
                  </a:lnTo>
                  <a:close/>
                </a:path>
              </a:pathLst>
            </a:custGeom>
            <a:solidFill>
              <a:srgbClr val="FF0000"/>
            </a:solidFill>
          </p:spPr>
          <p:txBody>
            <a:bodyPr wrap="square" lIns="0" tIns="0" rIns="0" bIns="0" rtlCol="0"/>
            <a:lstStyle/>
            <a:p>
              <a:pPr defTabSz="829178"/>
              <a:endParaRPr sz="1632">
                <a:solidFill>
                  <a:prstClr val="black"/>
                </a:solidFill>
                <a:latin typeface="Calibri"/>
              </a:endParaRPr>
            </a:p>
          </p:txBody>
        </p:sp>
      </p:grpSp>
      <p:pic>
        <p:nvPicPr>
          <p:cNvPr id="18" name="object 18"/>
          <p:cNvPicPr/>
          <p:nvPr/>
        </p:nvPicPr>
        <p:blipFill>
          <a:blip r:embed="rId8" cstate="print"/>
          <a:stretch>
            <a:fillRect/>
          </a:stretch>
        </p:blipFill>
        <p:spPr>
          <a:xfrm>
            <a:off x="2001382" y="1831362"/>
            <a:ext cx="65038" cy="65038"/>
          </a:xfrm>
          <a:prstGeom prst="rect">
            <a:avLst/>
          </a:prstGeom>
        </p:spPr>
      </p:pic>
      <p:grpSp>
        <p:nvGrpSpPr>
          <p:cNvPr id="19" name="object 19"/>
          <p:cNvGrpSpPr/>
          <p:nvPr/>
        </p:nvGrpSpPr>
        <p:grpSpPr>
          <a:xfrm>
            <a:off x="5401102" y="1777379"/>
            <a:ext cx="370827" cy="181383"/>
            <a:chOff x="4580382" y="1960054"/>
            <a:chExt cx="408940" cy="200025"/>
          </a:xfrm>
        </p:grpSpPr>
        <p:pic>
          <p:nvPicPr>
            <p:cNvPr id="20" name="object 20"/>
            <p:cNvPicPr/>
            <p:nvPr/>
          </p:nvPicPr>
          <p:blipFill>
            <a:blip r:embed="rId9" cstate="print"/>
            <a:stretch>
              <a:fillRect/>
            </a:stretch>
          </p:blipFill>
          <p:spPr>
            <a:xfrm>
              <a:off x="4580382" y="2019585"/>
              <a:ext cx="103727" cy="140398"/>
            </a:xfrm>
            <a:prstGeom prst="rect">
              <a:avLst/>
            </a:prstGeom>
          </p:spPr>
        </p:pic>
        <p:pic>
          <p:nvPicPr>
            <p:cNvPr id="21" name="object 21"/>
            <p:cNvPicPr/>
            <p:nvPr/>
          </p:nvPicPr>
          <p:blipFill>
            <a:blip r:embed="rId10" cstate="print"/>
            <a:stretch>
              <a:fillRect/>
            </a:stretch>
          </p:blipFill>
          <p:spPr>
            <a:xfrm>
              <a:off x="4728305" y="2019585"/>
              <a:ext cx="109823" cy="138874"/>
            </a:xfrm>
            <a:prstGeom prst="rect">
              <a:avLst/>
            </a:prstGeom>
          </p:spPr>
        </p:pic>
        <p:pic>
          <p:nvPicPr>
            <p:cNvPr id="22" name="object 22"/>
            <p:cNvPicPr/>
            <p:nvPr/>
          </p:nvPicPr>
          <p:blipFill>
            <a:blip r:embed="rId11" cstate="print"/>
            <a:stretch>
              <a:fillRect/>
            </a:stretch>
          </p:blipFill>
          <p:spPr>
            <a:xfrm>
              <a:off x="4871656" y="1960054"/>
              <a:ext cx="117443" cy="199929"/>
            </a:xfrm>
            <a:prstGeom prst="rect">
              <a:avLst/>
            </a:prstGeom>
          </p:spPr>
        </p:pic>
      </p:grpSp>
      <p:pic>
        <p:nvPicPr>
          <p:cNvPr id="23" name="object 23"/>
          <p:cNvPicPr/>
          <p:nvPr/>
        </p:nvPicPr>
        <p:blipFill>
          <a:blip r:embed="rId12" cstate="print"/>
          <a:stretch>
            <a:fillRect/>
          </a:stretch>
        </p:blipFill>
        <p:spPr>
          <a:xfrm>
            <a:off x="2189502" y="1767705"/>
            <a:ext cx="2604399" cy="456739"/>
          </a:xfrm>
          <a:prstGeom prst="rect">
            <a:avLst/>
          </a:prstGeom>
        </p:spPr>
      </p:pic>
      <p:grpSp>
        <p:nvGrpSpPr>
          <p:cNvPr id="24" name="object 24"/>
          <p:cNvGrpSpPr/>
          <p:nvPr/>
        </p:nvGrpSpPr>
        <p:grpSpPr>
          <a:xfrm>
            <a:off x="7587905" y="1831362"/>
            <a:ext cx="214779" cy="127832"/>
            <a:chOff x="6991939" y="2019585"/>
            <a:chExt cx="236854" cy="140970"/>
          </a:xfrm>
        </p:grpSpPr>
        <p:pic>
          <p:nvPicPr>
            <p:cNvPr id="25" name="object 25"/>
            <p:cNvPicPr/>
            <p:nvPr/>
          </p:nvPicPr>
          <p:blipFill>
            <a:blip r:embed="rId13" cstate="print"/>
            <a:stretch>
              <a:fillRect/>
            </a:stretch>
          </p:blipFill>
          <p:spPr>
            <a:xfrm>
              <a:off x="6991939" y="2019585"/>
              <a:ext cx="127889" cy="140398"/>
            </a:xfrm>
            <a:prstGeom prst="rect">
              <a:avLst/>
            </a:prstGeom>
          </p:spPr>
        </p:pic>
        <p:pic>
          <p:nvPicPr>
            <p:cNvPr id="26" name="object 26"/>
            <p:cNvPicPr/>
            <p:nvPr/>
          </p:nvPicPr>
          <p:blipFill>
            <a:blip r:embed="rId14" cstate="print"/>
            <a:stretch>
              <a:fillRect/>
            </a:stretch>
          </p:blipFill>
          <p:spPr>
            <a:xfrm>
              <a:off x="7153465" y="2019585"/>
              <a:ext cx="74771" cy="138874"/>
            </a:xfrm>
            <a:prstGeom prst="rect">
              <a:avLst/>
            </a:prstGeom>
          </p:spPr>
        </p:pic>
      </p:grpSp>
      <p:pic>
        <p:nvPicPr>
          <p:cNvPr id="27" name="object 27"/>
          <p:cNvPicPr/>
          <p:nvPr/>
        </p:nvPicPr>
        <p:blipFill>
          <a:blip r:embed="rId15" cstate="print"/>
          <a:stretch>
            <a:fillRect/>
          </a:stretch>
        </p:blipFill>
        <p:spPr>
          <a:xfrm>
            <a:off x="5857496" y="1785671"/>
            <a:ext cx="583707" cy="394464"/>
          </a:xfrm>
          <a:prstGeom prst="rect">
            <a:avLst/>
          </a:prstGeom>
        </p:spPr>
      </p:pic>
      <p:sp>
        <p:nvSpPr>
          <p:cNvPr id="28" name="object 28"/>
          <p:cNvSpPr/>
          <p:nvPr/>
        </p:nvSpPr>
        <p:spPr>
          <a:xfrm>
            <a:off x="9044220" y="1928186"/>
            <a:ext cx="27639" cy="29366"/>
          </a:xfrm>
          <a:custGeom>
            <a:avLst/>
            <a:gdLst/>
            <a:ahLst/>
            <a:cxnLst/>
            <a:rect l="l" t="t" r="r" b="b"/>
            <a:pathLst>
              <a:path w="30479" h="32385">
                <a:moveTo>
                  <a:pt x="24383" y="32099"/>
                </a:moveTo>
                <a:lnTo>
                  <a:pt x="4571" y="32099"/>
                </a:lnTo>
                <a:lnTo>
                  <a:pt x="3047" y="29051"/>
                </a:lnTo>
                <a:lnTo>
                  <a:pt x="0" y="27527"/>
                </a:lnTo>
                <a:lnTo>
                  <a:pt x="0" y="4667"/>
                </a:lnTo>
                <a:lnTo>
                  <a:pt x="3047" y="3143"/>
                </a:lnTo>
                <a:lnTo>
                  <a:pt x="4571" y="0"/>
                </a:lnTo>
                <a:lnTo>
                  <a:pt x="24383" y="0"/>
                </a:lnTo>
                <a:lnTo>
                  <a:pt x="25907" y="3143"/>
                </a:lnTo>
                <a:lnTo>
                  <a:pt x="28955" y="4667"/>
                </a:lnTo>
                <a:lnTo>
                  <a:pt x="30479" y="9239"/>
                </a:lnTo>
                <a:lnTo>
                  <a:pt x="30479" y="15335"/>
                </a:lnTo>
                <a:lnTo>
                  <a:pt x="30479" y="22955"/>
                </a:lnTo>
                <a:lnTo>
                  <a:pt x="28955" y="27527"/>
                </a:lnTo>
                <a:lnTo>
                  <a:pt x="25907" y="29051"/>
                </a:lnTo>
                <a:lnTo>
                  <a:pt x="24383" y="32099"/>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nvGrpSpPr>
          <p:cNvPr id="29" name="object 29"/>
          <p:cNvGrpSpPr/>
          <p:nvPr/>
        </p:nvGrpSpPr>
        <p:grpSpPr>
          <a:xfrm>
            <a:off x="9171446" y="1785671"/>
            <a:ext cx="528602" cy="173321"/>
            <a:chOff x="8738234" y="1969198"/>
            <a:chExt cx="582930" cy="191135"/>
          </a:xfrm>
        </p:grpSpPr>
        <p:pic>
          <p:nvPicPr>
            <p:cNvPr id="30" name="object 30"/>
            <p:cNvPicPr/>
            <p:nvPr/>
          </p:nvPicPr>
          <p:blipFill>
            <a:blip r:embed="rId16" cstate="print"/>
            <a:stretch>
              <a:fillRect/>
            </a:stretch>
          </p:blipFill>
          <p:spPr>
            <a:xfrm>
              <a:off x="8738234" y="1973770"/>
              <a:ext cx="141827" cy="184689"/>
            </a:xfrm>
            <a:prstGeom prst="rect">
              <a:avLst/>
            </a:prstGeom>
          </p:spPr>
        </p:pic>
        <p:pic>
          <p:nvPicPr>
            <p:cNvPr id="31" name="object 31"/>
            <p:cNvPicPr/>
            <p:nvPr/>
          </p:nvPicPr>
          <p:blipFill>
            <a:blip r:embed="rId17" cstate="print"/>
            <a:stretch>
              <a:fillRect/>
            </a:stretch>
          </p:blipFill>
          <p:spPr>
            <a:xfrm>
              <a:off x="8915209" y="2019585"/>
              <a:ext cx="74676" cy="138874"/>
            </a:xfrm>
            <a:prstGeom prst="rect">
              <a:avLst/>
            </a:prstGeom>
          </p:spPr>
        </p:pic>
        <p:sp>
          <p:nvSpPr>
            <p:cNvPr id="32" name="object 32"/>
            <p:cNvSpPr/>
            <p:nvPr/>
          </p:nvSpPr>
          <p:spPr>
            <a:xfrm>
              <a:off x="9012840" y="1969198"/>
              <a:ext cx="29209" cy="189865"/>
            </a:xfrm>
            <a:custGeom>
              <a:avLst/>
              <a:gdLst/>
              <a:ahLst/>
              <a:cxnLst/>
              <a:rect l="l" t="t" r="r" b="b"/>
              <a:pathLst>
                <a:path w="29209" h="189864">
                  <a:moveTo>
                    <a:pt x="24384" y="54959"/>
                  </a:moveTo>
                  <a:lnTo>
                    <a:pt x="4572" y="54959"/>
                  </a:lnTo>
                  <a:lnTo>
                    <a:pt x="6096" y="53435"/>
                  </a:lnTo>
                  <a:lnTo>
                    <a:pt x="24384" y="53435"/>
                  </a:lnTo>
                  <a:lnTo>
                    <a:pt x="24384" y="54959"/>
                  </a:lnTo>
                  <a:close/>
                </a:path>
                <a:path w="29209" h="189864">
                  <a:moveTo>
                    <a:pt x="25908" y="187737"/>
                  </a:moveTo>
                  <a:lnTo>
                    <a:pt x="4572" y="187737"/>
                  </a:lnTo>
                  <a:lnTo>
                    <a:pt x="3048" y="186213"/>
                  </a:lnTo>
                  <a:lnTo>
                    <a:pt x="3048" y="54959"/>
                  </a:lnTo>
                  <a:lnTo>
                    <a:pt x="25908" y="54959"/>
                  </a:lnTo>
                  <a:lnTo>
                    <a:pt x="25908" y="56483"/>
                  </a:lnTo>
                  <a:lnTo>
                    <a:pt x="27432" y="56483"/>
                  </a:lnTo>
                  <a:lnTo>
                    <a:pt x="27432" y="186213"/>
                  </a:lnTo>
                  <a:lnTo>
                    <a:pt x="25908" y="186213"/>
                  </a:lnTo>
                  <a:lnTo>
                    <a:pt x="25908" y="187737"/>
                  </a:lnTo>
                  <a:close/>
                </a:path>
                <a:path w="29209" h="189864">
                  <a:moveTo>
                    <a:pt x="22860" y="189261"/>
                  </a:moveTo>
                  <a:lnTo>
                    <a:pt x="6096" y="189261"/>
                  </a:lnTo>
                  <a:lnTo>
                    <a:pt x="6096" y="187737"/>
                  </a:lnTo>
                  <a:lnTo>
                    <a:pt x="24384" y="187737"/>
                  </a:lnTo>
                  <a:lnTo>
                    <a:pt x="22860" y="189261"/>
                  </a:lnTo>
                  <a:close/>
                </a:path>
                <a:path w="29209" h="189864">
                  <a:moveTo>
                    <a:pt x="19812" y="28955"/>
                  </a:moveTo>
                  <a:lnTo>
                    <a:pt x="9144" y="28955"/>
                  </a:lnTo>
                  <a:lnTo>
                    <a:pt x="3048" y="25907"/>
                  </a:lnTo>
                  <a:lnTo>
                    <a:pt x="0" y="19812"/>
                  </a:lnTo>
                  <a:lnTo>
                    <a:pt x="0" y="9143"/>
                  </a:lnTo>
                  <a:lnTo>
                    <a:pt x="3048" y="3047"/>
                  </a:lnTo>
                  <a:lnTo>
                    <a:pt x="9144" y="0"/>
                  </a:lnTo>
                  <a:lnTo>
                    <a:pt x="19812" y="0"/>
                  </a:lnTo>
                  <a:lnTo>
                    <a:pt x="24384" y="1523"/>
                  </a:lnTo>
                  <a:lnTo>
                    <a:pt x="25908" y="3047"/>
                  </a:lnTo>
                  <a:lnTo>
                    <a:pt x="28956" y="4571"/>
                  </a:lnTo>
                  <a:lnTo>
                    <a:pt x="28956" y="22859"/>
                  </a:lnTo>
                  <a:lnTo>
                    <a:pt x="24384" y="27431"/>
                  </a:lnTo>
                  <a:lnTo>
                    <a:pt x="19812" y="28955"/>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33" name="object 33"/>
            <p:cNvPicPr/>
            <p:nvPr/>
          </p:nvPicPr>
          <p:blipFill>
            <a:blip r:embed="rId18" cstate="print"/>
            <a:stretch>
              <a:fillRect/>
            </a:stretch>
          </p:blipFill>
          <p:spPr>
            <a:xfrm>
              <a:off x="9066180" y="2019585"/>
              <a:ext cx="254698" cy="140398"/>
            </a:xfrm>
            <a:prstGeom prst="rect">
              <a:avLst/>
            </a:prstGeom>
          </p:spPr>
        </p:pic>
      </p:grpSp>
      <p:pic>
        <p:nvPicPr>
          <p:cNvPr id="34" name="object 34"/>
          <p:cNvPicPr/>
          <p:nvPr/>
        </p:nvPicPr>
        <p:blipFill>
          <a:blip r:embed="rId19" cstate="print"/>
          <a:stretch>
            <a:fillRect/>
          </a:stretch>
        </p:blipFill>
        <p:spPr>
          <a:xfrm>
            <a:off x="4865764" y="1777379"/>
            <a:ext cx="733131" cy="447066"/>
          </a:xfrm>
          <a:prstGeom prst="rect">
            <a:avLst/>
          </a:prstGeom>
        </p:spPr>
      </p:pic>
      <p:pic>
        <p:nvPicPr>
          <p:cNvPr id="35" name="object 35"/>
          <p:cNvPicPr/>
          <p:nvPr/>
        </p:nvPicPr>
        <p:blipFill>
          <a:blip r:embed="rId20" cstate="print"/>
          <a:stretch>
            <a:fillRect/>
          </a:stretch>
        </p:blipFill>
        <p:spPr>
          <a:xfrm>
            <a:off x="9723283" y="1831362"/>
            <a:ext cx="81622" cy="127313"/>
          </a:xfrm>
          <a:prstGeom prst="rect">
            <a:avLst/>
          </a:prstGeom>
        </p:spPr>
      </p:pic>
      <p:pic>
        <p:nvPicPr>
          <p:cNvPr id="36" name="object 36"/>
          <p:cNvPicPr/>
          <p:nvPr/>
        </p:nvPicPr>
        <p:blipFill>
          <a:blip r:embed="rId21" cstate="print"/>
          <a:stretch>
            <a:fillRect/>
          </a:stretch>
        </p:blipFill>
        <p:spPr>
          <a:xfrm>
            <a:off x="6479898" y="1775997"/>
            <a:ext cx="1355448" cy="404138"/>
          </a:xfrm>
          <a:prstGeom prst="rect">
            <a:avLst/>
          </a:prstGeom>
        </p:spPr>
      </p:pic>
      <p:pic>
        <p:nvPicPr>
          <p:cNvPr id="37" name="object 37"/>
          <p:cNvPicPr/>
          <p:nvPr/>
        </p:nvPicPr>
        <p:blipFill>
          <a:blip r:embed="rId22" cstate="print"/>
          <a:stretch>
            <a:fillRect/>
          </a:stretch>
        </p:blipFill>
        <p:spPr>
          <a:xfrm>
            <a:off x="7915689" y="1777379"/>
            <a:ext cx="1420385" cy="447066"/>
          </a:xfrm>
          <a:prstGeom prst="rect">
            <a:avLst/>
          </a:prstGeom>
        </p:spPr>
      </p:pic>
      <p:grpSp>
        <p:nvGrpSpPr>
          <p:cNvPr id="38" name="object 38"/>
          <p:cNvGrpSpPr/>
          <p:nvPr/>
        </p:nvGrpSpPr>
        <p:grpSpPr>
          <a:xfrm>
            <a:off x="5686148" y="2052821"/>
            <a:ext cx="384647" cy="127832"/>
            <a:chOff x="4894724" y="2263806"/>
            <a:chExt cx="424180" cy="140970"/>
          </a:xfrm>
        </p:grpSpPr>
        <p:pic>
          <p:nvPicPr>
            <p:cNvPr id="39" name="object 39"/>
            <p:cNvPicPr/>
            <p:nvPr/>
          </p:nvPicPr>
          <p:blipFill>
            <a:blip r:embed="rId23" cstate="print"/>
            <a:stretch>
              <a:fillRect/>
            </a:stretch>
          </p:blipFill>
          <p:spPr>
            <a:xfrm>
              <a:off x="4894724" y="2263806"/>
              <a:ext cx="127886" cy="140398"/>
            </a:xfrm>
            <a:prstGeom prst="rect">
              <a:avLst/>
            </a:prstGeom>
          </p:spPr>
        </p:pic>
        <p:pic>
          <p:nvPicPr>
            <p:cNvPr id="40" name="object 40"/>
            <p:cNvPicPr/>
            <p:nvPr/>
          </p:nvPicPr>
          <p:blipFill>
            <a:blip r:embed="rId24" cstate="print"/>
            <a:stretch>
              <a:fillRect/>
            </a:stretch>
          </p:blipFill>
          <p:spPr>
            <a:xfrm>
              <a:off x="5056250" y="2263806"/>
              <a:ext cx="109823" cy="138874"/>
            </a:xfrm>
            <a:prstGeom prst="rect">
              <a:avLst/>
            </a:prstGeom>
          </p:spPr>
        </p:pic>
        <p:pic>
          <p:nvPicPr>
            <p:cNvPr id="41" name="object 41"/>
            <p:cNvPicPr/>
            <p:nvPr/>
          </p:nvPicPr>
          <p:blipFill>
            <a:blip r:embed="rId25" cstate="print"/>
            <a:stretch>
              <a:fillRect/>
            </a:stretch>
          </p:blipFill>
          <p:spPr>
            <a:xfrm>
              <a:off x="5201177" y="2263806"/>
              <a:ext cx="117391" cy="140398"/>
            </a:xfrm>
            <a:prstGeom prst="rect">
              <a:avLst/>
            </a:prstGeom>
          </p:spPr>
        </p:pic>
      </p:grpSp>
      <p:pic>
        <p:nvPicPr>
          <p:cNvPr id="42" name="object 42"/>
          <p:cNvPicPr/>
          <p:nvPr/>
        </p:nvPicPr>
        <p:blipFill>
          <a:blip r:embed="rId26" cstate="print"/>
          <a:stretch>
            <a:fillRect/>
          </a:stretch>
        </p:blipFill>
        <p:spPr>
          <a:xfrm>
            <a:off x="2001382" y="2373957"/>
            <a:ext cx="65038" cy="65038"/>
          </a:xfrm>
          <a:prstGeom prst="rect">
            <a:avLst/>
          </a:prstGeom>
        </p:spPr>
      </p:pic>
      <p:grpSp>
        <p:nvGrpSpPr>
          <p:cNvPr id="43" name="object 43"/>
          <p:cNvGrpSpPr/>
          <p:nvPr/>
        </p:nvGrpSpPr>
        <p:grpSpPr>
          <a:xfrm>
            <a:off x="2230962" y="2319887"/>
            <a:ext cx="383494" cy="181383"/>
            <a:chOff x="1084421" y="2558319"/>
            <a:chExt cx="422909" cy="200025"/>
          </a:xfrm>
        </p:grpSpPr>
        <p:pic>
          <p:nvPicPr>
            <p:cNvPr id="44" name="object 44"/>
            <p:cNvPicPr/>
            <p:nvPr/>
          </p:nvPicPr>
          <p:blipFill>
            <a:blip r:embed="rId27" cstate="print"/>
            <a:stretch>
              <a:fillRect/>
            </a:stretch>
          </p:blipFill>
          <p:spPr>
            <a:xfrm>
              <a:off x="1084421" y="2572035"/>
              <a:ext cx="137350" cy="184689"/>
            </a:xfrm>
            <a:prstGeom prst="rect">
              <a:avLst/>
            </a:prstGeom>
          </p:spPr>
        </p:pic>
        <p:pic>
          <p:nvPicPr>
            <p:cNvPr id="45" name="object 45"/>
            <p:cNvPicPr/>
            <p:nvPr/>
          </p:nvPicPr>
          <p:blipFill>
            <a:blip r:embed="rId28" cstate="print"/>
            <a:stretch>
              <a:fillRect/>
            </a:stretch>
          </p:blipFill>
          <p:spPr>
            <a:xfrm>
              <a:off x="1246155" y="2558319"/>
              <a:ext cx="109823" cy="198405"/>
            </a:xfrm>
            <a:prstGeom prst="rect">
              <a:avLst/>
            </a:prstGeom>
          </p:spPr>
        </p:pic>
        <p:pic>
          <p:nvPicPr>
            <p:cNvPr id="46" name="object 46"/>
            <p:cNvPicPr/>
            <p:nvPr/>
          </p:nvPicPr>
          <p:blipFill>
            <a:blip r:embed="rId29" cstate="print"/>
            <a:stretch>
              <a:fillRect/>
            </a:stretch>
          </p:blipFill>
          <p:spPr>
            <a:xfrm>
              <a:off x="1389616" y="2617851"/>
              <a:ext cx="117334" cy="140398"/>
            </a:xfrm>
            <a:prstGeom prst="rect">
              <a:avLst/>
            </a:prstGeom>
          </p:spPr>
        </p:pic>
      </p:grpSp>
      <p:grpSp>
        <p:nvGrpSpPr>
          <p:cNvPr id="47" name="object 47"/>
          <p:cNvGrpSpPr/>
          <p:nvPr/>
        </p:nvGrpSpPr>
        <p:grpSpPr>
          <a:xfrm>
            <a:off x="9394116" y="2319887"/>
            <a:ext cx="340309" cy="181383"/>
            <a:chOff x="8983789" y="2558319"/>
            <a:chExt cx="375285" cy="200025"/>
          </a:xfrm>
        </p:grpSpPr>
        <p:pic>
          <p:nvPicPr>
            <p:cNvPr id="48" name="object 48"/>
            <p:cNvPicPr/>
            <p:nvPr/>
          </p:nvPicPr>
          <p:blipFill>
            <a:blip r:embed="rId30" cstate="print"/>
            <a:stretch>
              <a:fillRect/>
            </a:stretch>
          </p:blipFill>
          <p:spPr>
            <a:xfrm>
              <a:off x="8983789" y="2585847"/>
              <a:ext cx="83915" cy="172402"/>
            </a:xfrm>
            <a:prstGeom prst="rect">
              <a:avLst/>
            </a:prstGeom>
          </p:spPr>
        </p:pic>
        <p:pic>
          <p:nvPicPr>
            <p:cNvPr id="49" name="object 49"/>
            <p:cNvPicPr/>
            <p:nvPr/>
          </p:nvPicPr>
          <p:blipFill>
            <a:blip r:embed="rId31" cstate="print"/>
            <a:stretch>
              <a:fillRect/>
            </a:stretch>
          </p:blipFill>
          <p:spPr>
            <a:xfrm>
              <a:off x="9098184" y="2558319"/>
              <a:ext cx="109823" cy="198405"/>
            </a:xfrm>
            <a:prstGeom prst="rect">
              <a:avLst/>
            </a:prstGeom>
          </p:spPr>
        </p:pic>
        <p:pic>
          <p:nvPicPr>
            <p:cNvPr id="50" name="object 50"/>
            <p:cNvPicPr/>
            <p:nvPr/>
          </p:nvPicPr>
          <p:blipFill>
            <a:blip r:embed="rId32" cstate="print"/>
            <a:stretch>
              <a:fillRect/>
            </a:stretch>
          </p:blipFill>
          <p:spPr>
            <a:xfrm>
              <a:off x="9241740" y="2617851"/>
              <a:ext cx="117334" cy="140398"/>
            </a:xfrm>
            <a:prstGeom prst="rect">
              <a:avLst/>
            </a:prstGeom>
          </p:spPr>
        </p:pic>
      </p:grpSp>
      <p:grpSp>
        <p:nvGrpSpPr>
          <p:cNvPr id="51" name="object 51"/>
          <p:cNvGrpSpPr/>
          <p:nvPr/>
        </p:nvGrpSpPr>
        <p:grpSpPr>
          <a:xfrm>
            <a:off x="2189503" y="2310213"/>
            <a:ext cx="7159153" cy="678314"/>
            <a:chOff x="1038701" y="2547651"/>
            <a:chExt cx="7894955" cy="748030"/>
          </a:xfrm>
        </p:grpSpPr>
        <p:pic>
          <p:nvPicPr>
            <p:cNvPr id="52" name="object 52"/>
            <p:cNvPicPr/>
            <p:nvPr/>
          </p:nvPicPr>
          <p:blipFill>
            <a:blip r:embed="rId33" cstate="print"/>
            <a:stretch>
              <a:fillRect/>
            </a:stretch>
          </p:blipFill>
          <p:spPr>
            <a:xfrm>
              <a:off x="6935399" y="2556795"/>
              <a:ext cx="1998098" cy="445674"/>
            </a:xfrm>
            <a:prstGeom prst="rect">
              <a:avLst/>
            </a:prstGeom>
          </p:spPr>
        </p:pic>
        <p:pic>
          <p:nvPicPr>
            <p:cNvPr id="53" name="object 53"/>
            <p:cNvPicPr/>
            <p:nvPr/>
          </p:nvPicPr>
          <p:blipFill>
            <a:blip r:embed="rId34" cstate="print"/>
            <a:stretch>
              <a:fillRect/>
            </a:stretch>
          </p:blipFill>
          <p:spPr>
            <a:xfrm>
              <a:off x="1038701" y="2547651"/>
              <a:ext cx="5919597" cy="747902"/>
            </a:xfrm>
            <a:prstGeom prst="rect">
              <a:avLst/>
            </a:prstGeom>
          </p:spPr>
        </p:pic>
      </p:grpSp>
      <p:pic>
        <p:nvPicPr>
          <p:cNvPr id="54" name="object 54"/>
          <p:cNvPicPr/>
          <p:nvPr/>
        </p:nvPicPr>
        <p:blipFill>
          <a:blip r:embed="rId35" cstate="print"/>
          <a:stretch>
            <a:fillRect/>
          </a:stretch>
        </p:blipFill>
        <p:spPr>
          <a:xfrm>
            <a:off x="2001382" y="3137837"/>
            <a:ext cx="65038" cy="65125"/>
          </a:xfrm>
          <a:prstGeom prst="rect">
            <a:avLst/>
          </a:prstGeom>
        </p:spPr>
      </p:pic>
      <p:pic>
        <p:nvPicPr>
          <p:cNvPr id="55" name="object 55"/>
          <p:cNvPicPr/>
          <p:nvPr/>
        </p:nvPicPr>
        <p:blipFill>
          <a:blip r:embed="rId36" cstate="print"/>
          <a:stretch>
            <a:fillRect/>
          </a:stretch>
        </p:blipFill>
        <p:spPr>
          <a:xfrm>
            <a:off x="2961244" y="3083941"/>
            <a:ext cx="557450" cy="181296"/>
          </a:xfrm>
          <a:prstGeom prst="rect">
            <a:avLst/>
          </a:prstGeom>
        </p:spPr>
      </p:pic>
      <p:pic>
        <p:nvPicPr>
          <p:cNvPr id="56" name="object 56"/>
          <p:cNvPicPr/>
          <p:nvPr/>
        </p:nvPicPr>
        <p:blipFill>
          <a:blip r:embed="rId37" cstate="print"/>
          <a:stretch>
            <a:fillRect/>
          </a:stretch>
        </p:blipFill>
        <p:spPr>
          <a:xfrm>
            <a:off x="6387220" y="3137838"/>
            <a:ext cx="688822" cy="127399"/>
          </a:xfrm>
          <a:prstGeom prst="rect">
            <a:avLst/>
          </a:prstGeom>
        </p:spPr>
      </p:pic>
      <p:grpSp>
        <p:nvGrpSpPr>
          <p:cNvPr id="57" name="object 57"/>
          <p:cNvGrpSpPr/>
          <p:nvPr/>
        </p:nvGrpSpPr>
        <p:grpSpPr>
          <a:xfrm>
            <a:off x="7145141" y="3083941"/>
            <a:ext cx="340309" cy="181383"/>
            <a:chOff x="6503669" y="3400901"/>
            <a:chExt cx="375285" cy="200025"/>
          </a:xfrm>
        </p:grpSpPr>
        <p:pic>
          <p:nvPicPr>
            <p:cNvPr id="58" name="object 58"/>
            <p:cNvPicPr/>
            <p:nvPr/>
          </p:nvPicPr>
          <p:blipFill>
            <a:blip r:embed="rId38" cstate="print"/>
            <a:stretch>
              <a:fillRect/>
            </a:stretch>
          </p:blipFill>
          <p:spPr>
            <a:xfrm>
              <a:off x="6503669" y="3428333"/>
              <a:ext cx="83915" cy="172497"/>
            </a:xfrm>
            <a:prstGeom prst="rect">
              <a:avLst/>
            </a:prstGeom>
          </p:spPr>
        </p:pic>
        <p:pic>
          <p:nvPicPr>
            <p:cNvPr id="59" name="object 59"/>
            <p:cNvPicPr/>
            <p:nvPr/>
          </p:nvPicPr>
          <p:blipFill>
            <a:blip r:embed="rId39" cstate="print"/>
            <a:stretch>
              <a:fillRect/>
            </a:stretch>
          </p:blipFill>
          <p:spPr>
            <a:xfrm>
              <a:off x="6618160" y="3400901"/>
              <a:ext cx="109823" cy="198405"/>
            </a:xfrm>
            <a:prstGeom prst="rect">
              <a:avLst/>
            </a:prstGeom>
          </p:spPr>
        </p:pic>
        <p:pic>
          <p:nvPicPr>
            <p:cNvPr id="60" name="object 60"/>
            <p:cNvPicPr/>
            <p:nvPr/>
          </p:nvPicPr>
          <p:blipFill>
            <a:blip r:embed="rId40" cstate="print"/>
            <a:stretch>
              <a:fillRect/>
            </a:stretch>
          </p:blipFill>
          <p:spPr>
            <a:xfrm>
              <a:off x="6761511" y="3460337"/>
              <a:ext cx="117443" cy="140493"/>
            </a:xfrm>
            <a:prstGeom prst="rect">
              <a:avLst/>
            </a:prstGeom>
          </p:spPr>
        </p:pic>
      </p:grpSp>
      <p:pic>
        <p:nvPicPr>
          <p:cNvPr id="61" name="object 61"/>
          <p:cNvPicPr/>
          <p:nvPr/>
        </p:nvPicPr>
        <p:blipFill>
          <a:blip r:embed="rId41" cstate="print"/>
          <a:stretch>
            <a:fillRect/>
          </a:stretch>
        </p:blipFill>
        <p:spPr>
          <a:xfrm>
            <a:off x="2181211" y="3092232"/>
            <a:ext cx="1052538" cy="394464"/>
          </a:xfrm>
          <a:prstGeom prst="rect">
            <a:avLst/>
          </a:prstGeom>
        </p:spPr>
      </p:pic>
      <p:pic>
        <p:nvPicPr>
          <p:cNvPr id="62" name="object 62"/>
          <p:cNvPicPr/>
          <p:nvPr/>
        </p:nvPicPr>
        <p:blipFill>
          <a:blip r:embed="rId42" cstate="print"/>
          <a:stretch>
            <a:fillRect/>
          </a:stretch>
        </p:blipFill>
        <p:spPr>
          <a:xfrm>
            <a:off x="7576746" y="3092233"/>
            <a:ext cx="959861" cy="217227"/>
          </a:xfrm>
          <a:prstGeom prst="rect">
            <a:avLst/>
          </a:prstGeom>
        </p:spPr>
      </p:pic>
      <p:grpSp>
        <p:nvGrpSpPr>
          <p:cNvPr id="63" name="object 63"/>
          <p:cNvGrpSpPr/>
          <p:nvPr/>
        </p:nvGrpSpPr>
        <p:grpSpPr>
          <a:xfrm>
            <a:off x="8622375" y="3137837"/>
            <a:ext cx="246450" cy="172170"/>
            <a:chOff x="8132730" y="3460337"/>
            <a:chExt cx="271780" cy="189865"/>
          </a:xfrm>
        </p:grpSpPr>
        <p:pic>
          <p:nvPicPr>
            <p:cNvPr id="64" name="object 64"/>
            <p:cNvPicPr/>
            <p:nvPr/>
          </p:nvPicPr>
          <p:blipFill>
            <a:blip r:embed="rId43" cstate="print"/>
            <a:stretch>
              <a:fillRect/>
            </a:stretch>
          </p:blipFill>
          <p:spPr>
            <a:xfrm>
              <a:off x="8132730" y="3460337"/>
              <a:ext cx="117443" cy="189261"/>
            </a:xfrm>
            <a:prstGeom prst="rect">
              <a:avLst/>
            </a:prstGeom>
          </p:spPr>
        </p:pic>
        <p:pic>
          <p:nvPicPr>
            <p:cNvPr id="65" name="object 65"/>
            <p:cNvPicPr/>
            <p:nvPr/>
          </p:nvPicPr>
          <p:blipFill>
            <a:blip r:embed="rId44" cstate="print"/>
            <a:stretch>
              <a:fillRect/>
            </a:stretch>
          </p:blipFill>
          <p:spPr>
            <a:xfrm>
              <a:off x="8276194" y="3460337"/>
              <a:ext cx="127886" cy="140493"/>
            </a:xfrm>
            <a:prstGeom prst="rect">
              <a:avLst/>
            </a:prstGeom>
          </p:spPr>
        </p:pic>
      </p:grpSp>
      <p:grpSp>
        <p:nvGrpSpPr>
          <p:cNvPr id="66" name="object 66"/>
          <p:cNvGrpSpPr/>
          <p:nvPr/>
        </p:nvGrpSpPr>
        <p:grpSpPr>
          <a:xfrm>
            <a:off x="3300170" y="3083940"/>
            <a:ext cx="2079281" cy="403073"/>
            <a:chOff x="2263520" y="3400901"/>
            <a:chExt cx="2292985" cy="444500"/>
          </a:xfrm>
        </p:grpSpPr>
        <p:pic>
          <p:nvPicPr>
            <p:cNvPr id="67" name="object 67"/>
            <p:cNvPicPr/>
            <p:nvPr/>
          </p:nvPicPr>
          <p:blipFill>
            <a:blip r:embed="rId45" cstate="print"/>
            <a:stretch>
              <a:fillRect/>
            </a:stretch>
          </p:blipFill>
          <p:spPr>
            <a:xfrm>
              <a:off x="3096291" y="3400901"/>
              <a:ext cx="1459706" cy="444150"/>
            </a:xfrm>
            <a:prstGeom prst="rect">
              <a:avLst/>
            </a:prstGeom>
          </p:spPr>
        </p:pic>
        <p:pic>
          <p:nvPicPr>
            <p:cNvPr id="68" name="object 68"/>
            <p:cNvPicPr/>
            <p:nvPr/>
          </p:nvPicPr>
          <p:blipFill>
            <a:blip r:embed="rId46" cstate="print"/>
            <a:stretch>
              <a:fillRect/>
            </a:stretch>
          </p:blipFill>
          <p:spPr>
            <a:xfrm>
              <a:off x="2263520" y="3400901"/>
              <a:ext cx="916686" cy="444150"/>
            </a:xfrm>
            <a:prstGeom prst="rect">
              <a:avLst/>
            </a:prstGeom>
          </p:spPr>
        </p:pic>
      </p:grpSp>
      <p:pic>
        <p:nvPicPr>
          <p:cNvPr id="69" name="object 69"/>
          <p:cNvPicPr/>
          <p:nvPr/>
        </p:nvPicPr>
        <p:blipFill>
          <a:blip r:embed="rId47" cstate="print"/>
          <a:stretch>
            <a:fillRect/>
          </a:stretch>
        </p:blipFill>
        <p:spPr>
          <a:xfrm>
            <a:off x="8899027" y="3083941"/>
            <a:ext cx="950187" cy="181296"/>
          </a:xfrm>
          <a:prstGeom prst="rect">
            <a:avLst/>
          </a:prstGeom>
        </p:spPr>
      </p:pic>
      <p:pic>
        <p:nvPicPr>
          <p:cNvPr id="70" name="object 70"/>
          <p:cNvPicPr/>
          <p:nvPr/>
        </p:nvPicPr>
        <p:blipFill>
          <a:blip r:embed="rId48" cstate="print"/>
          <a:stretch>
            <a:fillRect/>
          </a:stretch>
        </p:blipFill>
        <p:spPr>
          <a:xfrm>
            <a:off x="5271110" y="3074181"/>
            <a:ext cx="1608520" cy="456739"/>
          </a:xfrm>
          <a:prstGeom prst="rect">
            <a:avLst/>
          </a:prstGeom>
        </p:spPr>
      </p:pic>
      <p:pic>
        <p:nvPicPr>
          <p:cNvPr id="71" name="object 71"/>
          <p:cNvPicPr/>
          <p:nvPr/>
        </p:nvPicPr>
        <p:blipFill>
          <a:blip r:embed="rId49" cstate="print"/>
          <a:stretch>
            <a:fillRect/>
          </a:stretch>
        </p:blipFill>
        <p:spPr>
          <a:xfrm>
            <a:off x="2001382" y="3681813"/>
            <a:ext cx="65038" cy="65038"/>
          </a:xfrm>
          <a:prstGeom prst="rect">
            <a:avLst/>
          </a:prstGeom>
        </p:spPr>
      </p:pic>
      <p:grpSp>
        <p:nvGrpSpPr>
          <p:cNvPr id="72" name="object 72"/>
          <p:cNvGrpSpPr/>
          <p:nvPr/>
        </p:nvGrpSpPr>
        <p:grpSpPr>
          <a:xfrm>
            <a:off x="2872798" y="3627830"/>
            <a:ext cx="340309" cy="181383"/>
            <a:chOff x="1792224" y="4000690"/>
            <a:chExt cx="375285" cy="200025"/>
          </a:xfrm>
        </p:grpSpPr>
        <p:pic>
          <p:nvPicPr>
            <p:cNvPr id="73" name="object 73"/>
            <p:cNvPicPr/>
            <p:nvPr/>
          </p:nvPicPr>
          <p:blipFill>
            <a:blip r:embed="rId50" cstate="print"/>
            <a:stretch>
              <a:fillRect/>
            </a:stretch>
          </p:blipFill>
          <p:spPr>
            <a:xfrm>
              <a:off x="1792224" y="4028122"/>
              <a:ext cx="83820" cy="172497"/>
            </a:xfrm>
            <a:prstGeom prst="rect">
              <a:avLst/>
            </a:prstGeom>
          </p:spPr>
        </p:pic>
        <p:pic>
          <p:nvPicPr>
            <p:cNvPr id="74" name="object 74"/>
            <p:cNvPicPr/>
            <p:nvPr/>
          </p:nvPicPr>
          <p:blipFill>
            <a:blip r:embed="rId51" cstate="print"/>
            <a:stretch>
              <a:fillRect/>
            </a:stretch>
          </p:blipFill>
          <p:spPr>
            <a:xfrm>
              <a:off x="1906619" y="4000690"/>
              <a:ext cx="109823" cy="198405"/>
            </a:xfrm>
            <a:prstGeom prst="rect">
              <a:avLst/>
            </a:prstGeom>
          </p:spPr>
        </p:pic>
        <p:pic>
          <p:nvPicPr>
            <p:cNvPr id="75" name="object 75"/>
            <p:cNvPicPr/>
            <p:nvPr/>
          </p:nvPicPr>
          <p:blipFill>
            <a:blip r:embed="rId52" cstate="print"/>
            <a:stretch>
              <a:fillRect/>
            </a:stretch>
          </p:blipFill>
          <p:spPr>
            <a:xfrm>
              <a:off x="2049970" y="4060221"/>
              <a:ext cx="117443" cy="140398"/>
            </a:xfrm>
            <a:prstGeom prst="rect">
              <a:avLst/>
            </a:prstGeom>
          </p:spPr>
        </p:pic>
      </p:grpSp>
      <p:sp>
        <p:nvSpPr>
          <p:cNvPr id="76" name="object 76"/>
          <p:cNvSpPr/>
          <p:nvPr/>
        </p:nvSpPr>
        <p:spPr>
          <a:xfrm>
            <a:off x="5958466" y="3636122"/>
            <a:ext cx="26487" cy="172170"/>
          </a:xfrm>
          <a:custGeom>
            <a:avLst/>
            <a:gdLst/>
            <a:ahLst/>
            <a:cxnLst/>
            <a:rect l="l" t="t" r="r" b="b"/>
            <a:pathLst>
              <a:path w="29210" h="189864">
                <a:moveTo>
                  <a:pt x="21336" y="53435"/>
                </a:moveTo>
                <a:lnTo>
                  <a:pt x="10668" y="53435"/>
                </a:lnTo>
                <a:lnTo>
                  <a:pt x="12192" y="51911"/>
                </a:lnTo>
                <a:lnTo>
                  <a:pt x="19812" y="51911"/>
                </a:lnTo>
                <a:lnTo>
                  <a:pt x="21336" y="53435"/>
                </a:lnTo>
                <a:close/>
              </a:path>
              <a:path w="29210" h="189864">
                <a:moveTo>
                  <a:pt x="25908" y="187737"/>
                </a:moveTo>
                <a:lnTo>
                  <a:pt x="4572" y="187737"/>
                </a:lnTo>
                <a:lnTo>
                  <a:pt x="3048" y="186213"/>
                </a:lnTo>
                <a:lnTo>
                  <a:pt x="3048" y="54959"/>
                </a:lnTo>
                <a:lnTo>
                  <a:pt x="4572" y="54959"/>
                </a:lnTo>
                <a:lnTo>
                  <a:pt x="4572" y="53435"/>
                </a:lnTo>
                <a:lnTo>
                  <a:pt x="24384" y="53435"/>
                </a:lnTo>
                <a:lnTo>
                  <a:pt x="25908" y="54959"/>
                </a:lnTo>
                <a:lnTo>
                  <a:pt x="25908" y="187737"/>
                </a:lnTo>
                <a:close/>
              </a:path>
              <a:path w="29210" h="189864">
                <a:moveTo>
                  <a:pt x="22860" y="189261"/>
                </a:moveTo>
                <a:lnTo>
                  <a:pt x="7620" y="189261"/>
                </a:lnTo>
                <a:lnTo>
                  <a:pt x="6096" y="187737"/>
                </a:lnTo>
                <a:lnTo>
                  <a:pt x="22860" y="187737"/>
                </a:lnTo>
                <a:lnTo>
                  <a:pt x="22860" y="189261"/>
                </a:lnTo>
                <a:close/>
              </a:path>
              <a:path w="29210" h="189864">
                <a:moveTo>
                  <a:pt x="24384" y="27527"/>
                </a:moveTo>
                <a:lnTo>
                  <a:pt x="6096" y="27527"/>
                </a:lnTo>
                <a:lnTo>
                  <a:pt x="3048" y="24383"/>
                </a:lnTo>
                <a:lnTo>
                  <a:pt x="1524" y="22859"/>
                </a:lnTo>
                <a:lnTo>
                  <a:pt x="0" y="19812"/>
                </a:lnTo>
                <a:lnTo>
                  <a:pt x="0" y="9143"/>
                </a:lnTo>
                <a:lnTo>
                  <a:pt x="1524" y="4571"/>
                </a:lnTo>
                <a:lnTo>
                  <a:pt x="3048" y="3047"/>
                </a:lnTo>
                <a:lnTo>
                  <a:pt x="9144" y="0"/>
                </a:lnTo>
                <a:lnTo>
                  <a:pt x="19812" y="0"/>
                </a:lnTo>
                <a:lnTo>
                  <a:pt x="24384" y="1523"/>
                </a:lnTo>
                <a:lnTo>
                  <a:pt x="25908" y="3047"/>
                </a:lnTo>
                <a:lnTo>
                  <a:pt x="29051" y="4571"/>
                </a:lnTo>
                <a:lnTo>
                  <a:pt x="29051" y="22859"/>
                </a:lnTo>
                <a:lnTo>
                  <a:pt x="25908" y="24383"/>
                </a:lnTo>
                <a:lnTo>
                  <a:pt x="24384" y="27527"/>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77" name="object 77"/>
          <p:cNvPicPr/>
          <p:nvPr/>
        </p:nvPicPr>
        <p:blipFill>
          <a:blip r:embed="rId53" cstate="print"/>
          <a:stretch>
            <a:fillRect/>
          </a:stretch>
        </p:blipFill>
        <p:spPr>
          <a:xfrm>
            <a:off x="6176989" y="3681813"/>
            <a:ext cx="94060" cy="127313"/>
          </a:xfrm>
          <a:prstGeom prst="rect">
            <a:avLst/>
          </a:prstGeom>
        </p:spPr>
      </p:pic>
      <p:pic>
        <p:nvPicPr>
          <p:cNvPr id="78" name="object 78"/>
          <p:cNvPicPr/>
          <p:nvPr/>
        </p:nvPicPr>
        <p:blipFill>
          <a:blip r:embed="rId54" cstate="print"/>
          <a:stretch>
            <a:fillRect/>
          </a:stretch>
        </p:blipFill>
        <p:spPr>
          <a:xfrm>
            <a:off x="6012534" y="3681813"/>
            <a:ext cx="81536" cy="127313"/>
          </a:xfrm>
          <a:prstGeom prst="rect">
            <a:avLst/>
          </a:prstGeom>
        </p:spPr>
      </p:pic>
      <p:pic>
        <p:nvPicPr>
          <p:cNvPr id="79" name="object 79"/>
          <p:cNvPicPr/>
          <p:nvPr/>
        </p:nvPicPr>
        <p:blipFill>
          <a:blip r:embed="rId55" cstate="print"/>
          <a:stretch>
            <a:fillRect/>
          </a:stretch>
        </p:blipFill>
        <p:spPr>
          <a:xfrm>
            <a:off x="2177065" y="3627830"/>
            <a:ext cx="915638" cy="402756"/>
          </a:xfrm>
          <a:prstGeom prst="rect">
            <a:avLst/>
          </a:prstGeom>
        </p:spPr>
      </p:pic>
      <p:pic>
        <p:nvPicPr>
          <p:cNvPr id="80" name="object 80"/>
          <p:cNvPicPr/>
          <p:nvPr/>
        </p:nvPicPr>
        <p:blipFill>
          <a:blip r:embed="rId56" cstate="print"/>
          <a:stretch>
            <a:fillRect/>
          </a:stretch>
        </p:blipFill>
        <p:spPr>
          <a:xfrm>
            <a:off x="3171475" y="3627830"/>
            <a:ext cx="883853" cy="436010"/>
          </a:xfrm>
          <a:prstGeom prst="rect">
            <a:avLst/>
          </a:prstGeom>
        </p:spPr>
      </p:pic>
      <p:pic>
        <p:nvPicPr>
          <p:cNvPr id="81" name="object 81"/>
          <p:cNvPicPr/>
          <p:nvPr/>
        </p:nvPicPr>
        <p:blipFill>
          <a:blip r:embed="rId57" cstate="print"/>
          <a:stretch>
            <a:fillRect/>
          </a:stretch>
        </p:blipFill>
        <p:spPr>
          <a:xfrm>
            <a:off x="4127276" y="3627830"/>
            <a:ext cx="3500603" cy="447066"/>
          </a:xfrm>
          <a:prstGeom prst="rect">
            <a:avLst/>
          </a:prstGeom>
        </p:spPr>
      </p:pic>
      <p:pic>
        <p:nvPicPr>
          <p:cNvPr id="82" name="object 82"/>
          <p:cNvPicPr/>
          <p:nvPr/>
        </p:nvPicPr>
        <p:blipFill>
          <a:blip r:embed="rId58" cstate="print"/>
          <a:stretch>
            <a:fillRect/>
          </a:stretch>
        </p:blipFill>
        <p:spPr>
          <a:xfrm>
            <a:off x="7690154" y="3627830"/>
            <a:ext cx="2380347" cy="447066"/>
          </a:xfrm>
          <a:prstGeom prst="rect">
            <a:avLst/>
          </a:prstGeom>
        </p:spPr>
      </p:pic>
      <p:pic>
        <p:nvPicPr>
          <p:cNvPr id="83" name="object 83"/>
          <p:cNvPicPr/>
          <p:nvPr/>
        </p:nvPicPr>
        <p:blipFill>
          <a:blip r:embed="rId8" cstate="print"/>
          <a:stretch>
            <a:fillRect/>
          </a:stretch>
        </p:blipFill>
        <p:spPr>
          <a:xfrm>
            <a:off x="2001382" y="4224408"/>
            <a:ext cx="65038" cy="65038"/>
          </a:xfrm>
          <a:prstGeom prst="rect">
            <a:avLst/>
          </a:prstGeom>
        </p:spPr>
      </p:pic>
      <p:grpSp>
        <p:nvGrpSpPr>
          <p:cNvPr id="84" name="object 84"/>
          <p:cNvGrpSpPr/>
          <p:nvPr/>
        </p:nvGrpSpPr>
        <p:grpSpPr>
          <a:xfrm>
            <a:off x="2171537" y="4170337"/>
            <a:ext cx="418043" cy="181383"/>
            <a:chOff x="1018889" y="4598955"/>
            <a:chExt cx="461009" cy="200025"/>
          </a:xfrm>
        </p:grpSpPr>
        <p:pic>
          <p:nvPicPr>
            <p:cNvPr id="85" name="object 85"/>
            <p:cNvPicPr/>
            <p:nvPr/>
          </p:nvPicPr>
          <p:blipFill>
            <a:blip r:embed="rId59" cstate="print"/>
            <a:stretch>
              <a:fillRect/>
            </a:stretch>
          </p:blipFill>
          <p:spPr>
            <a:xfrm>
              <a:off x="1018889" y="4612766"/>
              <a:ext cx="137255" cy="184594"/>
            </a:xfrm>
            <a:prstGeom prst="rect">
              <a:avLst/>
            </a:prstGeom>
          </p:spPr>
        </p:pic>
        <p:pic>
          <p:nvPicPr>
            <p:cNvPr id="86" name="object 86"/>
            <p:cNvPicPr/>
            <p:nvPr/>
          </p:nvPicPr>
          <p:blipFill>
            <a:blip r:embed="rId60" cstate="print"/>
            <a:stretch>
              <a:fillRect/>
            </a:stretch>
          </p:blipFill>
          <p:spPr>
            <a:xfrm>
              <a:off x="1180528" y="4598955"/>
              <a:ext cx="109823" cy="198405"/>
            </a:xfrm>
            <a:prstGeom prst="rect">
              <a:avLst/>
            </a:prstGeom>
          </p:spPr>
        </p:pic>
        <p:sp>
          <p:nvSpPr>
            <p:cNvPr id="87" name="object 87"/>
            <p:cNvSpPr/>
            <p:nvPr/>
          </p:nvSpPr>
          <p:spPr>
            <a:xfrm>
              <a:off x="1330071" y="4608194"/>
              <a:ext cx="29209" cy="189230"/>
            </a:xfrm>
            <a:custGeom>
              <a:avLst/>
              <a:gdLst/>
              <a:ahLst/>
              <a:cxnLst/>
              <a:rect l="l" t="t" r="r" b="b"/>
              <a:pathLst>
                <a:path w="29209" h="189229">
                  <a:moveTo>
                    <a:pt x="24384" y="187642"/>
                  </a:moveTo>
                  <a:lnTo>
                    <a:pt x="3048" y="187642"/>
                  </a:lnTo>
                  <a:lnTo>
                    <a:pt x="3048" y="54863"/>
                  </a:lnTo>
                  <a:lnTo>
                    <a:pt x="4572" y="53339"/>
                  </a:lnTo>
                  <a:lnTo>
                    <a:pt x="22860" y="53339"/>
                  </a:lnTo>
                  <a:lnTo>
                    <a:pt x="25908" y="56387"/>
                  </a:lnTo>
                  <a:lnTo>
                    <a:pt x="25908" y="186118"/>
                  </a:lnTo>
                  <a:lnTo>
                    <a:pt x="24384" y="186118"/>
                  </a:lnTo>
                  <a:lnTo>
                    <a:pt x="24384" y="187642"/>
                  </a:lnTo>
                  <a:close/>
                </a:path>
                <a:path w="29209" h="189229">
                  <a:moveTo>
                    <a:pt x="22860" y="189166"/>
                  </a:moveTo>
                  <a:lnTo>
                    <a:pt x="6096" y="189166"/>
                  </a:lnTo>
                  <a:lnTo>
                    <a:pt x="4572" y="187642"/>
                  </a:lnTo>
                  <a:lnTo>
                    <a:pt x="22860" y="187642"/>
                  </a:lnTo>
                  <a:lnTo>
                    <a:pt x="22860" y="189166"/>
                  </a:lnTo>
                  <a:close/>
                </a:path>
                <a:path w="29209" h="189229">
                  <a:moveTo>
                    <a:pt x="19812" y="28955"/>
                  </a:moveTo>
                  <a:lnTo>
                    <a:pt x="7620" y="28955"/>
                  </a:lnTo>
                  <a:lnTo>
                    <a:pt x="4572" y="27431"/>
                  </a:lnTo>
                  <a:lnTo>
                    <a:pt x="0" y="22859"/>
                  </a:lnTo>
                  <a:lnTo>
                    <a:pt x="0" y="4571"/>
                  </a:lnTo>
                  <a:lnTo>
                    <a:pt x="3048" y="3048"/>
                  </a:lnTo>
                  <a:lnTo>
                    <a:pt x="4572" y="1524"/>
                  </a:lnTo>
                  <a:lnTo>
                    <a:pt x="9144" y="0"/>
                  </a:lnTo>
                  <a:lnTo>
                    <a:pt x="19812" y="0"/>
                  </a:lnTo>
                  <a:lnTo>
                    <a:pt x="25908" y="3048"/>
                  </a:lnTo>
                  <a:lnTo>
                    <a:pt x="27432" y="4571"/>
                  </a:lnTo>
                  <a:lnTo>
                    <a:pt x="28956" y="9143"/>
                  </a:lnTo>
                  <a:lnTo>
                    <a:pt x="28956" y="19812"/>
                  </a:lnTo>
                  <a:lnTo>
                    <a:pt x="25908" y="25907"/>
                  </a:lnTo>
                  <a:lnTo>
                    <a:pt x="19812" y="28955"/>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88" name="object 88"/>
            <p:cNvPicPr/>
            <p:nvPr/>
          </p:nvPicPr>
          <p:blipFill>
            <a:blip r:embed="rId61" cstate="print"/>
            <a:stretch>
              <a:fillRect/>
            </a:stretch>
          </p:blipFill>
          <p:spPr>
            <a:xfrm>
              <a:off x="1389507" y="4658487"/>
              <a:ext cx="90011" cy="140493"/>
            </a:xfrm>
            <a:prstGeom prst="rect">
              <a:avLst/>
            </a:prstGeom>
          </p:spPr>
        </p:pic>
      </p:grpSp>
      <p:grpSp>
        <p:nvGrpSpPr>
          <p:cNvPr id="89" name="object 89"/>
          <p:cNvGrpSpPr/>
          <p:nvPr/>
        </p:nvGrpSpPr>
        <p:grpSpPr>
          <a:xfrm>
            <a:off x="2669475" y="4178717"/>
            <a:ext cx="261422" cy="173321"/>
            <a:chOff x="1568005" y="4608195"/>
            <a:chExt cx="288290" cy="191135"/>
          </a:xfrm>
        </p:grpSpPr>
        <p:pic>
          <p:nvPicPr>
            <p:cNvPr id="90" name="object 90"/>
            <p:cNvPicPr/>
            <p:nvPr/>
          </p:nvPicPr>
          <p:blipFill>
            <a:blip r:embed="rId62" cstate="print"/>
            <a:stretch>
              <a:fillRect/>
            </a:stretch>
          </p:blipFill>
          <p:spPr>
            <a:xfrm>
              <a:off x="1568005" y="4658487"/>
              <a:ext cx="105251" cy="140493"/>
            </a:xfrm>
            <a:prstGeom prst="rect">
              <a:avLst/>
            </a:prstGeom>
          </p:spPr>
        </p:pic>
        <p:sp>
          <p:nvSpPr>
            <p:cNvPr id="91" name="object 91"/>
            <p:cNvSpPr/>
            <p:nvPr/>
          </p:nvSpPr>
          <p:spPr>
            <a:xfrm>
              <a:off x="1712880" y="4608195"/>
              <a:ext cx="29209" cy="189230"/>
            </a:xfrm>
            <a:custGeom>
              <a:avLst/>
              <a:gdLst/>
              <a:ahLst/>
              <a:cxnLst/>
              <a:rect l="l" t="t" r="r" b="b"/>
              <a:pathLst>
                <a:path w="29210" h="189229">
                  <a:moveTo>
                    <a:pt x="24384" y="54863"/>
                  </a:moveTo>
                  <a:lnTo>
                    <a:pt x="4572" y="54863"/>
                  </a:lnTo>
                  <a:lnTo>
                    <a:pt x="4572" y="53339"/>
                  </a:lnTo>
                  <a:lnTo>
                    <a:pt x="22860" y="53339"/>
                  </a:lnTo>
                  <a:lnTo>
                    <a:pt x="24384" y="54863"/>
                  </a:lnTo>
                  <a:close/>
                </a:path>
                <a:path w="29210" h="189229">
                  <a:moveTo>
                    <a:pt x="24384" y="187642"/>
                  </a:moveTo>
                  <a:lnTo>
                    <a:pt x="3048" y="187642"/>
                  </a:lnTo>
                  <a:lnTo>
                    <a:pt x="3048" y="54863"/>
                  </a:lnTo>
                  <a:lnTo>
                    <a:pt x="25908" y="54863"/>
                  </a:lnTo>
                  <a:lnTo>
                    <a:pt x="25908" y="186118"/>
                  </a:lnTo>
                  <a:lnTo>
                    <a:pt x="24384" y="187642"/>
                  </a:lnTo>
                  <a:close/>
                </a:path>
                <a:path w="29210" h="189229">
                  <a:moveTo>
                    <a:pt x="22860" y="189166"/>
                  </a:moveTo>
                  <a:lnTo>
                    <a:pt x="6096" y="189166"/>
                  </a:lnTo>
                  <a:lnTo>
                    <a:pt x="4572" y="187642"/>
                  </a:lnTo>
                  <a:lnTo>
                    <a:pt x="22860" y="187642"/>
                  </a:lnTo>
                  <a:lnTo>
                    <a:pt x="22860" y="189166"/>
                  </a:lnTo>
                  <a:close/>
                </a:path>
                <a:path w="29210" h="189229">
                  <a:moveTo>
                    <a:pt x="19812" y="28955"/>
                  </a:moveTo>
                  <a:lnTo>
                    <a:pt x="9144" y="28955"/>
                  </a:lnTo>
                  <a:lnTo>
                    <a:pt x="4572" y="27431"/>
                  </a:lnTo>
                  <a:lnTo>
                    <a:pt x="3048" y="25907"/>
                  </a:lnTo>
                  <a:lnTo>
                    <a:pt x="0" y="19812"/>
                  </a:lnTo>
                  <a:lnTo>
                    <a:pt x="0" y="9143"/>
                  </a:lnTo>
                  <a:lnTo>
                    <a:pt x="1524" y="4571"/>
                  </a:lnTo>
                  <a:lnTo>
                    <a:pt x="4572" y="1524"/>
                  </a:lnTo>
                  <a:lnTo>
                    <a:pt x="9144" y="0"/>
                  </a:lnTo>
                  <a:lnTo>
                    <a:pt x="19812" y="0"/>
                  </a:lnTo>
                  <a:lnTo>
                    <a:pt x="25908" y="3048"/>
                  </a:lnTo>
                  <a:lnTo>
                    <a:pt x="27432" y="4571"/>
                  </a:lnTo>
                  <a:lnTo>
                    <a:pt x="28956" y="9143"/>
                  </a:lnTo>
                  <a:lnTo>
                    <a:pt x="28956" y="19812"/>
                  </a:lnTo>
                  <a:lnTo>
                    <a:pt x="25908" y="25907"/>
                  </a:lnTo>
                  <a:lnTo>
                    <a:pt x="19812" y="28955"/>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92" name="object 92"/>
            <p:cNvPicPr/>
            <p:nvPr/>
          </p:nvPicPr>
          <p:blipFill>
            <a:blip r:embed="rId63" cstate="print"/>
            <a:stretch>
              <a:fillRect/>
            </a:stretch>
          </p:blipFill>
          <p:spPr>
            <a:xfrm>
              <a:off x="1781556" y="4658487"/>
              <a:ext cx="74676" cy="138874"/>
            </a:xfrm>
            <a:prstGeom prst="rect">
              <a:avLst/>
            </a:prstGeom>
          </p:spPr>
        </p:pic>
      </p:grpSp>
      <p:grpSp>
        <p:nvGrpSpPr>
          <p:cNvPr id="93" name="object 93"/>
          <p:cNvGrpSpPr/>
          <p:nvPr/>
        </p:nvGrpSpPr>
        <p:grpSpPr>
          <a:xfrm>
            <a:off x="3455036" y="4178717"/>
            <a:ext cx="135893" cy="173321"/>
            <a:chOff x="2434304" y="4608195"/>
            <a:chExt cx="149860" cy="191135"/>
          </a:xfrm>
        </p:grpSpPr>
        <p:sp>
          <p:nvSpPr>
            <p:cNvPr id="94" name="object 94"/>
            <p:cNvSpPr/>
            <p:nvPr/>
          </p:nvSpPr>
          <p:spPr>
            <a:xfrm>
              <a:off x="2434304" y="4608195"/>
              <a:ext cx="29209" cy="189230"/>
            </a:xfrm>
            <a:custGeom>
              <a:avLst/>
              <a:gdLst/>
              <a:ahLst/>
              <a:cxnLst/>
              <a:rect l="l" t="t" r="r" b="b"/>
              <a:pathLst>
                <a:path w="29210" h="189229">
                  <a:moveTo>
                    <a:pt x="27432" y="186118"/>
                  </a:moveTo>
                  <a:lnTo>
                    <a:pt x="3048" y="186118"/>
                  </a:lnTo>
                  <a:lnTo>
                    <a:pt x="3048" y="56387"/>
                  </a:lnTo>
                  <a:lnTo>
                    <a:pt x="6096" y="53339"/>
                  </a:lnTo>
                  <a:lnTo>
                    <a:pt x="24384" y="53339"/>
                  </a:lnTo>
                  <a:lnTo>
                    <a:pt x="25908" y="54863"/>
                  </a:lnTo>
                  <a:lnTo>
                    <a:pt x="25908" y="56387"/>
                  </a:lnTo>
                  <a:lnTo>
                    <a:pt x="27432" y="56387"/>
                  </a:lnTo>
                  <a:lnTo>
                    <a:pt x="27432" y="186118"/>
                  </a:lnTo>
                  <a:close/>
                </a:path>
                <a:path w="29210" h="189229">
                  <a:moveTo>
                    <a:pt x="25908" y="187642"/>
                  </a:moveTo>
                  <a:lnTo>
                    <a:pt x="4572" y="187642"/>
                  </a:lnTo>
                  <a:lnTo>
                    <a:pt x="4572" y="186118"/>
                  </a:lnTo>
                  <a:lnTo>
                    <a:pt x="25908" y="186118"/>
                  </a:lnTo>
                  <a:lnTo>
                    <a:pt x="25908" y="187642"/>
                  </a:lnTo>
                  <a:close/>
                </a:path>
                <a:path w="29210" h="189229">
                  <a:moveTo>
                    <a:pt x="22860" y="189166"/>
                  </a:moveTo>
                  <a:lnTo>
                    <a:pt x="6096" y="189166"/>
                  </a:lnTo>
                  <a:lnTo>
                    <a:pt x="6096" y="187642"/>
                  </a:lnTo>
                  <a:lnTo>
                    <a:pt x="24384" y="187642"/>
                  </a:lnTo>
                  <a:lnTo>
                    <a:pt x="22860" y="189166"/>
                  </a:lnTo>
                  <a:close/>
                </a:path>
                <a:path w="29210" h="189229">
                  <a:moveTo>
                    <a:pt x="19812" y="28955"/>
                  </a:moveTo>
                  <a:lnTo>
                    <a:pt x="9144" y="28955"/>
                  </a:lnTo>
                  <a:lnTo>
                    <a:pt x="3048" y="25907"/>
                  </a:lnTo>
                  <a:lnTo>
                    <a:pt x="0" y="19812"/>
                  </a:lnTo>
                  <a:lnTo>
                    <a:pt x="0" y="9143"/>
                  </a:lnTo>
                  <a:lnTo>
                    <a:pt x="1524" y="4571"/>
                  </a:lnTo>
                  <a:lnTo>
                    <a:pt x="3048" y="3048"/>
                  </a:lnTo>
                  <a:lnTo>
                    <a:pt x="9144" y="0"/>
                  </a:lnTo>
                  <a:lnTo>
                    <a:pt x="19812" y="0"/>
                  </a:lnTo>
                  <a:lnTo>
                    <a:pt x="24384" y="1524"/>
                  </a:lnTo>
                  <a:lnTo>
                    <a:pt x="25908" y="3048"/>
                  </a:lnTo>
                  <a:lnTo>
                    <a:pt x="28956" y="4571"/>
                  </a:lnTo>
                  <a:lnTo>
                    <a:pt x="28956" y="22859"/>
                  </a:lnTo>
                  <a:lnTo>
                    <a:pt x="24384" y="27431"/>
                  </a:lnTo>
                  <a:lnTo>
                    <a:pt x="19812" y="28955"/>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95" name="object 95"/>
            <p:cNvPicPr/>
            <p:nvPr/>
          </p:nvPicPr>
          <p:blipFill>
            <a:blip r:embed="rId64" cstate="print"/>
            <a:stretch>
              <a:fillRect/>
            </a:stretch>
          </p:blipFill>
          <p:spPr>
            <a:xfrm>
              <a:off x="2493835" y="4658487"/>
              <a:ext cx="90011" cy="140493"/>
            </a:xfrm>
            <a:prstGeom prst="rect">
              <a:avLst/>
            </a:prstGeom>
          </p:spPr>
        </p:pic>
      </p:grpSp>
      <p:grpSp>
        <p:nvGrpSpPr>
          <p:cNvPr id="96" name="object 96"/>
          <p:cNvGrpSpPr/>
          <p:nvPr/>
        </p:nvGrpSpPr>
        <p:grpSpPr>
          <a:xfrm>
            <a:off x="4677730" y="4170337"/>
            <a:ext cx="570060" cy="181383"/>
            <a:chOff x="3782663" y="4598955"/>
            <a:chExt cx="628650" cy="200025"/>
          </a:xfrm>
        </p:grpSpPr>
        <p:pic>
          <p:nvPicPr>
            <p:cNvPr id="97" name="object 97"/>
            <p:cNvPicPr/>
            <p:nvPr/>
          </p:nvPicPr>
          <p:blipFill>
            <a:blip r:embed="rId65" cstate="print"/>
            <a:stretch>
              <a:fillRect/>
            </a:stretch>
          </p:blipFill>
          <p:spPr>
            <a:xfrm>
              <a:off x="3782663" y="4661535"/>
              <a:ext cx="192214" cy="135826"/>
            </a:xfrm>
            <a:prstGeom prst="rect">
              <a:avLst/>
            </a:prstGeom>
          </p:spPr>
        </p:pic>
        <p:pic>
          <p:nvPicPr>
            <p:cNvPr id="98" name="object 98"/>
            <p:cNvPicPr/>
            <p:nvPr/>
          </p:nvPicPr>
          <p:blipFill>
            <a:blip r:embed="rId66" cstate="print"/>
            <a:stretch>
              <a:fillRect/>
            </a:stretch>
          </p:blipFill>
          <p:spPr>
            <a:xfrm>
              <a:off x="4003833" y="4598955"/>
              <a:ext cx="109823" cy="198405"/>
            </a:xfrm>
            <a:prstGeom prst="rect">
              <a:avLst/>
            </a:prstGeom>
          </p:spPr>
        </p:pic>
        <p:pic>
          <p:nvPicPr>
            <p:cNvPr id="99" name="object 99"/>
            <p:cNvPicPr/>
            <p:nvPr/>
          </p:nvPicPr>
          <p:blipFill>
            <a:blip r:embed="rId67" cstate="print"/>
            <a:stretch>
              <a:fillRect/>
            </a:stretch>
          </p:blipFill>
          <p:spPr>
            <a:xfrm>
              <a:off x="4148808" y="4658487"/>
              <a:ext cx="117343" cy="140493"/>
            </a:xfrm>
            <a:prstGeom prst="rect">
              <a:avLst/>
            </a:prstGeom>
          </p:spPr>
        </p:pic>
        <p:pic>
          <p:nvPicPr>
            <p:cNvPr id="100" name="object 100"/>
            <p:cNvPicPr/>
            <p:nvPr/>
          </p:nvPicPr>
          <p:blipFill>
            <a:blip r:embed="rId68" cstate="print"/>
            <a:stretch>
              <a:fillRect/>
            </a:stretch>
          </p:blipFill>
          <p:spPr>
            <a:xfrm>
              <a:off x="4301204" y="4658486"/>
              <a:ext cx="109823" cy="138874"/>
            </a:xfrm>
            <a:prstGeom prst="rect">
              <a:avLst/>
            </a:prstGeom>
          </p:spPr>
        </p:pic>
      </p:grpSp>
      <p:grpSp>
        <p:nvGrpSpPr>
          <p:cNvPr id="101" name="object 101"/>
          <p:cNvGrpSpPr/>
          <p:nvPr/>
        </p:nvGrpSpPr>
        <p:grpSpPr>
          <a:xfrm>
            <a:off x="6337470" y="4170337"/>
            <a:ext cx="159502" cy="181383"/>
            <a:chOff x="5612987" y="4598955"/>
            <a:chExt cx="175895" cy="200025"/>
          </a:xfrm>
        </p:grpSpPr>
        <p:sp>
          <p:nvSpPr>
            <p:cNvPr id="102" name="object 102"/>
            <p:cNvSpPr/>
            <p:nvPr/>
          </p:nvSpPr>
          <p:spPr>
            <a:xfrm>
              <a:off x="5612981" y="4598962"/>
              <a:ext cx="22860" cy="198755"/>
            </a:xfrm>
            <a:custGeom>
              <a:avLst/>
              <a:gdLst/>
              <a:ahLst/>
              <a:cxnLst/>
              <a:rect l="l" t="t" r="r" b="b"/>
              <a:pathLst>
                <a:path w="22860" h="198754">
                  <a:moveTo>
                    <a:pt x="19812" y="1524"/>
                  </a:moveTo>
                  <a:lnTo>
                    <a:pt x="18288" y="0"/>
                  </a:lnTo>
                  <a:lnTo>
                    <a:pt x="4572" y="0"/>
                  </a:lnTo>
                  <a:lnTo>
                    <a:pt x="3048" y="1524"/>
                  </a:lnTo>
                  <a:lnTo>
                    <a:pt x="19812" y="1524"/>
                  </a:lnTo>
                  <a:close/>
                </a:path>
                <a:path w="22860" h="198754">
                  <a:moveTo>
                    <a:pt x="21336" y="196875"/>
                  </a:moveTo>
                  <a:lnTo>
                    <a:pt x="1524" y="196875"/>
                  </a:lnTo>
                  <a:lnTo>
                    <a:pt x="3048" y="198399"/>
                  </a:lnTo>
                  <a:lnTo>
                    <a:pt x="19812" y="198399"/>
                  </a:lnTo>
                  <a:lnTo>
                    <a:pt x="21336" y="196875"/>
                  </a:lnTo>
                  <a:close/>
                </a:path>
                <a:path w="22860" h="198754">
                  <a:moveTo>
                    <a:pt x="22860" y="3327"/>
                  </a:moveTo>
                  <a:lnTo>
                    <a:pt x="22517" y="3327"/>
                  </a:lnTo>
                  <a:lnTo>
                    <a:pt x="22517" y="2057"/>
                  </a:lnTo>
                  <a:lnTo>
                    <a:pt x="0" y="2057"/>
                  </a:lnTo>
                  <a:lnTo>
                    <a:pt x="0" y="3327"/>
                  </a:lnTo>
                  <a:lnTo>
                    <a:pt x="0" y="196367"/>
                  </a:lnTo>
                  <a:lnTo>
                    <a:pt x="22860" y="196367"/>
                  </a:lnTo>
                  <a:lnTo>
                    <a:pt x="22860" y="3327"/>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03" name="object 103"/>
            <p:cNvPicPr/>
            <p:nvPr/>
          </p:nvPicPr>
          <p:blipFill>
            <a:blip r:embed="rId69" cstate="print"/>
            <a:stretch>
              <a:fillRect/>
            </a:stretch>
          </p:blipFill>
          <p:spPr>
            <a:xfrm>
              <a:off x="5671007" y="4658487"/>
              <a:ext cx="117334" cy="140493"/>
            </a:xfrm>
            <a:prstGeom prst="rect">
              <a:avLst/>
            </a:prstGeom>
          </p:spPr>
        </p:pic>
      </p:grpSp>
      <p:grpSp>
        <p:nvGrpSpPr>
          <p:cNvPr id="104" name="object 104"/>
          <p:cNvGrpSpPr/>
          <p:nvPr/>
        </p:nvGrpSpPr>
        <p:grpSpPr>
          <a:xfrm>
            <a:off x="5327771" y="4170338"/>
            <a:ext cx="3574106" cy="447411"/>
            <a:chOff x="4499514" y="4598955"/>
            <a:chExt cx="3941445" cy="493395"/>
          </a:xfrm>
        </p:grpSpPr>
        <p:pic>
          <p:nvPicPr>
            <p:cNvPr id="105" name="object 105"/>
            <p:cNvPicPr/>
            <p:nvPr/>
          </p:nvPicPr>
          <p:blipFill>
            <a:blip r:embed="rId70" cstate="print"/>
            <a:stretch>
              <a:fillRect/>
            </a:stretch>
          </p:blipFill>
          <p:spPr>
            <a:xfrm>
              <a:off x="8064055" y="4626483"/>
              <a:ext cx="83915" cy="172497"/>
            </a:xfrm>
            <a:prstGeom prst="rect">
              <a:avLst/>
            </a:prstGeom>
          </p:spPr>
        </p:pic>
        <p:pic>
          <p:nvPicPr>
            <p:cNvPr id="106" name="object 106"/>
            <p:cNvPicPr/>
            <p:nvPr/>
          </p:nvPicPr>
          <p:blipFill>
            <a:blip r:embed="rId71" cstate="print"/>
            <a:stretch>
              <a:fillRect/>
            </a:stretch>
          </p:blipFill>
          <p:spPr>
            <a:xfrm>
              <a:off x="8178450" y="4598955"/>
              <a:ext cx="109823" cy="198405"/>
            </a:xfrm>
            <a:prstGeom prst="rect">
              <a:avLst/>
            </a:prstGeom>
          </p:spPr>
        </p:pic>
        <p:pic>
          <p:nvPicPr>
            <p:cNvPr id="107" name="object 107"/>
            <p:cNvPicPr/>
            <p:nvPr/>
          </p:nvPicPr>
          <p:blipFill>
            <a:blip r:embed="rId72" cstate="print"/>
            <a:stretch>
              <a:fillRect/>
            </a:stretch>
          </p:blipFill>
          <p:spPr>
            <a:xfrm>
              <a:off x="8323520" y="4658487"/>
              <a:ext cx="117343" cy="140493"/>
            </a:xfrm>
            <a:prstGeom prst="rect">
              <a:avLst/>
            </a:prstGeom>
          </p:spPr>
        </p:pic>
        <p:pic>
          <p:nvPicPr>
            <p:cNvPr id="108" name="object 108"/>
            <p:cNvPicPr/>
            <p:nvPr/>
          </p:nvPicPr>
          <p:blipFill>
            <a:blip r:embed="rId73" cstate="print"/>
            <a:stretch>
              <a:fillRect/>
            </a:stretch>
          </p:blipFill>
          <p:spPr>
            <a:xfrm>
              <a:off x="4499514" y="4598955"/>
              <a:ext cx="3939825" cy="493014"/>
            </a:xfrm>
            <a:prstGeom prst="rect">
              <a:avLst/>
            </a:prstGeom>
          </p:spPr>
        </p:pic>
      </p:grpSp>
      <p:pic>
        <p:nvPicPr>
          <p:cNvPr id="109" name="object 109"/>
          <p:cNvPicPr/>
          <p:nvPr/>
        </p:nvPicPr>
        <p:blipFill>
          <a:blip r:embed="rId74" cstate="print"/>
          <a:stretch>
            <a:fillRect/>
          </a:stretch>
        </p:blipFill>
        <p:spPr>
          <a:xfrm>
            <a:off x="2174301" y="4170338"/>
            <a:ext cx="2663823" cy="668525"/>
          </a:xfrm>
          <a:prstGeom prst="rect">
            <a:avLst/>
          </a:prstGeom>
        </p:spPr>
      </p:pic>
      <p:pic>
        <p:nvPicPr>
          <p:cNvPr id="110" name="object 110"/>
          <p:cNvPicPr/>
          <p:nvPr/>
        </p:nvPicPr>
        <p:blipFill>
          <a:blip r:embed="rId75" cstate="print"/>
          <a:stretch>
            <a:fillRect/>
          </a:stretch>
        </p:blipFill>
        <p:spPr>
          <a:xfrm>
            <a:off x="8994383" y="4160663"/>
            <a:ext cx="448187" cy="412429"/>
          </a:xfrm>
          <a:prstGeom prst="rect">
            <a:avLst/>
          </a:prstGeom>
        </p:spPr>
      </p:pic>
      <p:grpSp>
        <p:nvGrpSpPr>
          <p:cNvPr id="111" name="object 111"/>
          <p:cNvGrpSpPr/>
          <p:nvPr/>
        </p:nvGrpSpPr>
        <p:grpSpPr>
          <a:xfrm>
            <a:off x="4921128" y="4391797"/>
            <a:ext cx="340309" cy="181383"/>
            <a:chOff x="4051077" y="4843176"/>
            <a:chExt cx="375285" cy="200025"/>
          </a:xfrm>
        </p:grpSpPr>
        <p:pic>
          <p:nvPicPr>
            <p:cNvPr id="112" name="object 112"/>
            <p:cNvPicPr/>
            <p:nvPr/>
          </p:nvPicPr>
          <p:blipFill>
            <a:blip r:embed="rId76" cstate="print"/>
            <a:stretch>
              <a:fillRect/>
            </a:stretch>
          </p:blipFill>
          <p:spPr>
            <a:xfrm>
              <a:off x="4051077" y="4870703"/>
              <a:ext cx="82391" cy="172402"/>
            </a:xfrm>
            <a:prstGeom prst="rect">
              <a:avLst/>
            </a:prstGeom>
          </p:spPr>
        </p:pic>
        <p:pic>
          <p:nvPicPr>
            <p:cNvPr id="113" name="object 113"/>
            <p:cNvPicPr/>
            <p:nvPr/>
          </p:nvPicPr>
          <p:blipFill>
            <a:blip r:embed="rId77" cstate="print"/>
            <a:stretch>
              <a:fillRect/>
            </a:stretch>
          </p:blipFill>
          <p:spPr>
            <a:xfrm>
              <a:off x="4165472" y="4843176"/>
              <a:ext cx="109823" cy="198405"/>
            </a:xfrm>
            <a:prstGeom prst="rect">
              <a:avLst/>
            </a:prstGeom>
          </p:spPr>
        </p:pic>
        <p:pic>
          <p:nvPicPr>
            <p:cNvPr id="114" name="object 114"/>
            <p:cNvPicPr/>
            <p:nvPr/>
          </p:nvPicPr>
          <p:blipFill>
            <a:blip r:embed="rId78" cstate="print"/>
            <a:stretch>
              <a:fillRect/>
            </a:stretch>
          </p:blipFill>
          <p:spPr>
            <a:xfrm>
              <a:off x="4308975" y="4902708"/>
              <a:ext cx="117386" cy="140398"/>
            </a:xfrm>
            <a:prstGeom prst="rect">
              <a:avLst/>
            </a:prstGeom>
          </p:spPr>
        </p:pic>
      </p:grpSp>
      <p:pic>
        <p:nvPicPr>
          <p:cNvPr id="115" name="object 115"/>
          <p:cNvPicPr/>
          <p:nvPr/>
        </p:nvPicPr>
        <p:blipFill>
          <a:blip r:embed="rId79" cstate="print"/>
          <a:stretch>
            <a:fillRect/>
          </a:stretch>
        </p:blipFill>
        <p:spPr>
          <a:xfrm>
            <a:off x="9456391" y="4170337"/>
            <a:ext cx="565655" cy="402756"/>
          </a:xfrm>
          <a:prstGeom prst="rect">
            <a:avLst/>
          </a:prstGeom>
        </p:spPr>
      </p:pic>
      <p:pic>
        <p:nvPicPr>
          <p:cNvPr id="116" name="object 116"/>
          <p:cNvPicPr/>
          <p:nvPr/>
        </p:nvPicPr>
        <p:blipFill>
          <a:blip r:embed="rId80" cstate="print"/>
          <a:stretch>
            <a:fillRect/>
          </a:stretch>
        </p:blipFill>
        <p:spPr>
          <a:xfrm>
            <a:off x="2001382" y="4988375"/>
            <a:ext cx="65038" cy="65038"/>
          </a:xfrm>
          <a:prstGeom prst="rect">
            <a:avLst/>
          </a:prstGeom>
        </p:spPr>
      </p:pic>
      <p:grpSp>
        <p:nvGrpSpPr>
          <p:cNvPr id="117" name="object 117"/>
          <p:cNvGrpSpPr/>
          <p:nvPr/>
        </p:nvGrpSpPr>
        <p:grpSpPr>
          <a:xfrm>
            <a:off x="4049799" y="4942684"/>
            <a:ext cx="135893" cy="173321"/>
            <a:chOff x="3090195" y="5450681"/>
            <a:chExt cx="149860" cy="191135"/>
          </a:xfrm>
        </p:grpSpPr>
        <p:sp>
          <p:nvSpPr>
            <p:cNvPr id="118" name="object 118"/>
            <p:cNvSpPr/>
            <p:nvPr/>
          </p:nvSpPr>
          <p:spPr>
            <a:xfrm>
              <a:off x="3090195" y="5450681"/>
              <a:ext cx="29209" cy="189865"/>
            </a:xfrm>
            <a:custGeom>
              <a:avLst/>
              <a:gdLst/>
              <a:ahLst/>
              <a:cxnLst/>
              <a:rect l="l" t="t" r="r" b="b"/>
              <a:pathLst>
                <a:path w="29210" h="189864">
                  <a:moveTo>
                    <a:pt x="21336" y="53435"/>
                  </a:moveTo>
                  <a:lnTo>
                    <a:pt x="7620" y="53435"/>
                  </a:lnTo>
                  <a:lnTo>
                    <a:pt x="9144" y="51911"/>
                  </a:lnTo>
                  <a:lnTo>
                    <a:pt x="19812" y="51911"/>
                  </a:lnTo>
                  <a:lnTo>
                    <a:pt x="21336" y="53435"/>
                  </a:lnTo>
                  <a:close/>
                </a:path>
                <a:path w="29210" h="189864">
                  <a:moveTo>
                    <a:pt x="24384" y="187737"/>
                  </a:moveTo>
                  <a:lnTo>
                    <a:pt x="4572" y="187737"/>
                  </a:lnTo>
                  <a:lnTo>
                    <a:pt x="4572" y="186213"/>
                  </a:lnTo>
                  <a:lnTo>
                    <a:pt x="3048" y="186213"/>
                  </a:lnTo>
                  <a:lnTo>
                    <a:pt x="3048" y="54959"/>
                  </a:lnTo>
                  <a:lnTo>
                    <a:pt x="4572" y="54959"/>
                  </a:lnTo>
                  <a:lnTo>
                    <a:pt x="4572" y="53435"/>
                  </a:lnTo>
                  <a:lnTo>
                    <a:pt x="24384" y="53435"/>
                  </a:lnTo>
                  <a:lnTo>
                    <a:pt x="25908" y="54959"/>
                  </a:lnTo>
                  <a:lnTo>
                    <a:pt x="25908" y="186213"/>
                  </a:lnTo>
                  <a:lnTo>
                    <a:pt x="24384" y="187737"/>
                  </a:lnTo>
                  <a:close/>
                </a:path>
                <a:path w="29210" h="189864">
                  <a:moveTo>
                    <a:pt x="19812" y="189261"/>
                  </a:moveTo>
                  <a:lnTo>
                    <a:pt x="9144" y="189261"/>
                  </a:lnTo>
                  <a:lnTo>
                    <a:pt x="7620" y="187737"/>
                  </a:lnTo>
                  <a:lnTo>
                    <a:pt x="21336" y="187737"/>
                  </a:lnTo>
                  <a:lnTo>
                    <a:pt x="19812" y="189261"/>
                  </a:lnTo>
                  <a:close/>
                </a:path>
                <a:path w="29210" h="189864">
                  <a:moveTo>
                    <a:pt x="24384" y="27431"/>
                  </a:moveTo>
                  <a:lnTo>
                    <a:pt x="6096" y="27431"/>
                  </a:lnTo>
                  <a:lnTo>
                    <a:pt x="1524" y="22859"/>
                  </a:lnTo>
                  <a:lnTo>
                    <a:pt x="0" y="19812"/>
                  </a:lnTo>
                  <a:lnTo>
                    <a:pt x="0" y="7619"/>
                  </a:lnTo>
                  <a:lnTo>
                    <a:pt x="1524" y="4571"/>
                  </a:lnTo>
                  <a:lnTo>
                    <a:pt x="6096" y="0"/>
                  </a:lnTo>
                  <a:lnTo>
                    <a:pt x="24384" y="0"/>
                  </a:lnTo>
                  <a:lnTo>
                    <a:pt x="25908" y="3047"/>
                  </a:lnTo>
                  <a:lnTo>
                    <a:pt x="27432" y="4571"/>
                  </a:lnTo>
                  <a:lnTo>
                    <a:pt x="28956" y="7619"/>
                  </a:lnTo>
                  <a:lnTo>
                    <a:pt x="28956" y="18288"/>
                  </a:lnTo>
                  <a:lnTo>
                    <a:pt x="27432" y="22859"/>
                  </a:lnTo>
                  <a:lnTo>
                    <a:pt x="25908" y="24383"/>
                  </a:lnTo>
                  <a:lnTo>
                    <a:pt x="24384" y="27431"/>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19" name="object 119"/>
            <p:cNvPicPr/>
            <p:nvPr/>
          </p:nvPicPr>
          <p:blipFill>
            <a:blip r:embed="rId81" cstate="print"/>
            <a:stretch>
              <a:fillRect/>
            </a:stretch>
          </p:blipFill>
          <p:spPr>
            <a:xfrm>
              <a:off x="3149631" y="5501068"/>
              <a:ext cx="90011" cy="140398"/>
            </a:xfrm>
            <a:prstGeom prst="rect">
              <a:avLst/>
            </a:prstGeom>
          </p:spPr>
        </p:pic>
      </p:grpSp>
      <p:pic>
        <p:nvPicPr>
          <p:cNvPr id="120" name="object 120"/>
          <p:cNvPicPr/>
          <p:nvPr/>
        </p:nvPicPr>
        <p:blipFill>
          <a:blip r:embed="rId82" cstate="print"/>
          <a:stretch>
            <a:fillRect/>
          </a:stretch>
        </p:blipFill>
        <p:spPr>
          <a:xfrm>
            <a:off x="4266941" y="4934392"/>
            <a:ext cx="695732" cy="181296"/>
          </a:xfrm>
          <a:prstGeom prst="rect">
            <a:avLst/>
          </a:prstGeom>
        </p:spPr>
      </p:pic>
      <p:grpSp>
        <p:nvGrpSpPr>
          <p:cNvPr id="121" name="object 121"/>
          <p:cNvGrpSpPr/>
          <p:nvPr/>
        </p:nvGrpSpPr>
        <p:grpSpPr>
          <a:xfrm>
            <a:off x="5047060" y="4934392"/>
            <a:ext cx="449713" cy="181383"/>
            <a:chOff x="4189952" y="5441537"/>
            <a:chExt cx="495934" cy="200025"/>
          </a:xfrm>
        </p:grpSpPr>
        <p:pic>
          <p:nvPicPr>
            <p:cNvPr id="122" name="object 122"/>
            <p:cNvPicPr/>
            <p:nvPr/>
          </p:nvPicPr>
          <p:blipFill>
            <a:blip r:embed="rId83" cstate="print"/>
            <a:stretch>
              <a:fillRect/>
            </a:stretch>
          </p:blipFill>
          <p:spPr>
            <a:xfrm>
              <a:off x="4189952" y="5502592"/>
              <a:ext cx="192119" cy="137350"/>
            </a:xfrm>
            <a:prstGeom prst="rect">
              <a:avLst/>
            </a:prstGeom>
          </p:spPr>
        </p:pic>
        <p:sp>
          <p:nvSpPr>
            <p:cNvPr id="123" name="object 123"/>
            <p:cNvSpPr/>
            <p:nvPr/>
          </p:nvSpPr>
          <p:spPr>
            <a:xfrm>
              <a:off x="4407979" y="5450681"/>
              <a:ext cx="29209" cy="189865"/>
            </a:xfrm>
            <a:custGeom>
              <a:avLst/>
              <a:gdLst/>
              <a:ahLst/>
              <a:cxnLst/>
              <a:rect l="l" t="t" r="r" b="b"/>
              <a:pathLst>
                <a:path w="29210" h="189864">
                  <a:moveTo>
                    <a:pt x="21431" y="53435"/>
                  </a:moveTo>
                  <a:lnTo>
                    <a:pt x="7620" y="53435"/>
                  </a:lnTo>
                  <a:lnTo>
                    <a:pt x="9144" y="51911"/>
                  </a:lnTo>
                  <a:lnTo>
                    <a:pt x="21431" y="51911"/>
                  </a:lnTo>
                  <a:lnTo>
                    <a:pt x="21431" y="53435"/>
                  </a:lnTo>
                  <a:close/>
                </a:path>
                <a:path w="29210" h="189864">
                  <a:moveTo>
                    <a:pt x="24479" y="187737"/>
                  </a:moveTo>
                  <a:lnTo>
                    <a:pt x="4572" y="187737"/>
                  </a:lnTo>
                  <a:lnTo>
                    <a:pt x="4572" y="186213"/>
                  </a:lnTo>
                  <a:lnTo>
                    <a:pt x="3048" y="186213"/>
                  </a:lnTo>
                  <a:lnTo>
                    <a:pt x="3048" y="54959"/>
                  </a:lnTo>
                  <a:lnTo>
                    <a:pt x="4572" y="54959"/>
                  </a:lnTo>
                  <a:lnTo>
                    <a:pt x="4572" y="53435"/>
                  </a:lnTo>
                  <a:lnTo>
                    <a:pt x="24479" y="53435"/>
                  </a:lnTo>
                  <a:lnTo>
                    <a:pt x="26003" y="54959"/>
                  </a:lnTo>
                  <a:lnTo>
                    <a:pt x="26003" y="186213"/>
                  </a:lnTo>
                  <a:lnTo>
                    <a:pt x="24479" y="187737"/>
                  </a:lnTo>
                  <a:close/>
                </a:path>
                <a:path w="29210" h="189864">
                  <a:moveTo>
                    <a:pt x="21431" y="189261"/>
                  </a:moveTo>
                  <a:lnTo>
                    <a:pt x="9144" y="189261"/>
                  </a:lnTo>
                  <a:lnTo>
                    <a:pt x="7620" y="187737"/>
                  </a:lnTo>
                  <a:lnTo>
                    <a:pt x="22955" y="187737"/>
                  </a:lnTo>
                  <a:lnTo>
                    <a:pt x="21431" y="189261"/>
                  </a:lnTo>
                  <a:close/>
                </a:path>
                <a:path w="29210" h="189864">
                  <a:moveTo>
                    <a:pt x="24479" y="27431"/>
                  </a:moveTo>
                  <a:lnTo>
                    <a:pt x="6096" y="27431"/>
                  </a:lnTo>
                  <a:lnTo>
                    <a:pt x="1524" y="22859"/>
                  </a:lnTo>
                  <a:lnTo>
                    <a:pt x="0" y="19812"/>
                  </a:lnTo>
                  <a:lnTo>
                    <a:pt x="0" y="7619"/>
                  </a:lnTo>
                  <a:lnTo>
                    <a:pt x="1524" y="4571"/>
                  </a:lnTo>
                  <a:lnTo>
                    <a:pt x="6096" y="0"/>
                  </a:lnTo>
                  <a:lnTo>
                    <a:pt x="24479" y="0"/>
                  </a:lnTo>
                  <a:lnTo>
                    <a:pt x="26003" y="3047"/>
                  </a:lnTo>
                  <a:lnTo>
                    <a:pt x="27527" y="4571"/>
                  </a:lnTo>
                  <a:lnTo>
                    <a:pt x="29051" y="7619"/>
                  </a:lnTo>
                  <a:lnTo>
                    <a:pt x="29051" y="22859"/>
                  </a:lnTo>
                  <a:lnTo>
                    <a:pt x="26003" y="24383"/>
                  </a:lnTo>
                  <a:lnTo>
                    <a:pt x="24479" y="27431"/>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24" name="object 124"/>
            <p:cNvPicPr/>
            <p:nvPr/>
          </p:nvPicPr>
          <p:blipFill>
            <a:blip r:embed="rId84" cstate="print"/>
            <a:stretch>
              <a:fillRect/>
            </a:stretch>
          </p:blipFill>
          <p:spPr>
            <a:xfrm>
              <a:off x="4461414" y="5468969"/>
              <a:ext cx="82391" cy="172497"/>
            </a:xfrm>
            <a:prstGeom prst="rect">
              <a:avLst/>
            </a:prstGeom>
          </p:spPr>
        </p:pic>
        <p:pic>
          <p:nvPicPr>
            <p:cNvPr id="125" name="object 125"/>
            <p:cNvPicPr/>
            <p:nvPr/>
          </p:nvPicPr>
          <p:blipFill>
            <a:blip r:embed="rId85" cstate="print"/>
            <a:stretch>
              <a:fillRect/>
            </a:stretch>
          </p:blipFill>
          <p:spPr>
            <a:xfrm>
              <a:off x="4575810" y="5441537"/>
              <a:ext cx="109823" cy="198405"/>
            </a:xfrm>
            <a:prstGeom prst="rect">
              <a:avLst/>
            </a:prstGeom>
          </p:spPr>
        </p:pic>
      </p:grpSp>
      <p:pic>
        <p:nvPicPr>
          <p:cNvPr id="126" name="object 126"/>
          <p:cNvPicPr/>
          <p:nvPr/>
        </p:nvPicPr>
        <p:blipFill>
          <a:blip r:embed="rId86" cstate="print"/>
          <a:stretch>
            <a:fillRect/>
          </a:stretch>
        </p:blipFill>
        <p:spPr>
          <a:xfrm>
            <a:off x="5586458" y="4988374"/>
            <a:ext cx="95442" cy="127313"/>
          </a:xfrm>
          <a:prstGeom prst="rect">
            <a:avLst/>
          </a:prstGeom>
        </p:spPr>
      </p:pic>
      <p:pic>
        <p:nvPicPr>
          <p:cNvPr id="127" name="object 127"/>
          <p:cNvPicPr/>
          <p:nvPr/>
        </p:nvPicPr>
        <p:blipFill>
          <a:blip r:embed="rId87" cstate="print"/>
          <a:stretch>
            <a:fillRect/>
          </a:stretch>
        </p:blipFill>
        <p:spPr>
          <a:xfrm>
            <a:off x="5780105" y="4934392"/>
            <a:ext cx="921079" cy="181296"/>
          </a:xfrm>
          <a:prstGeom prst="rect">
            <a:avLst/>
          </a:prstGeom>
        </p:spPr>
      </p:pic>
      <p:grpSp>
        <p:nvGrpSpPr>
          <p:cNvPr id="128" name="object 128"/>
          <p:cNvGrpSpPr/>
          <p:nvPr/>
        </p:nvGrpSpPr>
        <p:grpSpPr>
          <a:xfrm>
            <a:off x="6771752" y="4959266"/>
            <a:ext cx="210174" cy="156623"/>
            <a:chOff x="6091904" y="5468969"/>
            <a:chExt cx="231775" cy="172720"/>
          </a:xfrm>
        </p:grpSpPr>
        <p:pic>
          <p:nvPicPr>
            <p:cNvPr id="129" name="object 129"/>
            <p:cNvPicPr/>
            <p:nvPr/>
          </p:nvPicPr>
          <p:blipFill>
            <a:blip r:embed="rId88" cstate="print"/>
            <a:stretch>
              <a:fillRect/>
            </a:stretch>
          </p:blipFill>
          <p:spPr>
            <a:xfrm>
              <a:off x="6091904" y="5468969"/>
              <a:ext cx="83915" cy="172497"/>
            </a:xfrm>
            <a:prstGeom prst="rect">
              <a:avLst/>
            </a:prstGeom>
          </p:spPr>
        </p:pic>
        <p:pic>
          <p:nvPicPr>
            <p:cNvPr id="130" name="object 130"/>
            <p:cNvPicPr/>
            <p:nvPr/>
          </p:nvPicPr>
          <p:blipFill>
            <a:blip r:embed="rId89" cstate="print"/>
            <a:stretch>
              <a:fillRect/>
            </a:stretch>
          </p:blipFill>
          <p:spPr>
            <a:xfrm>
              <a:off x="6195743" y="5501068"/>
              <a:ext cx="127886" cy="140398"/>
            </a:xfrm>
            <a:prstGeom prst="rect">
              <a:avLst/>
            </a:prstGeom>
          </p:spPr>
        </p:pic>
      </p:grpSp>
      <p:pic>
        <p:nvPicPr>
          <p:cNvPr id="131" name="object 131"/>
          <p:cNvPicPr/>
          <p:nvPr/>
        </p:nvPicPr>
        <p:blipFill>
          <a:blip r:embed="rId90" cstate="print"/>
          <a:stretch>
            <a:fillRect/>
          </a:stretch>
        </p:blipFill>
        <p:spPr>
          <a:xfrm>
            <a:off x="2171537" y="4934391"/>
            <a:ext cx="2178408" cy="446979"/>
          </a:xfrm>
          <a:prstGeom prst="rect">
            <a:avLst/>
          </a:prstGeom>
        </p:spPr>
      </p:pic>
      <p:pic>
        <p:nvPicPr>
          <p:cNvPr id="132" name="object 132"/>
          <p:cNvPicPr/>
          <p:nvPr/>
        </p:nvPicPr>
        <p:blipFill>
          <a:blip r:embed="rId91" cstate="print"/>
          <a:stretch>
            <a:fillRect/>
          </a:stretch>
        </p:blipFill>
        <p:spPr>
          <a:xfrm>
            <a:off x="7071897" y="4934392"/>
            <a:ext cx="706789" cy="181296"/>
          </a:xfrm>
          <a:prstGeom prst="rect">
            <a:avLst/>
          </a:prstGeom>
        </p:spPr>
      </p:pic>
      <p:grpSp>
        <p:nvGrpSpPr>
          <p:cNvPr id="133" name="object 133"/>
          <p:cNvGrpSpPr/>
          <p:nvPr/>
        </p:nvGrpSpPr>
        <p:grpSpPr>
          <a:xfrm>
            <a:off x="7851930" y="4933009"/>
            <a:ext cx="745685" cy="183110"/>
            <a:chOff x="7283100" y="5440012"/>
            <a:chExt cx="822325" cy="201930"/>
          </a:xfrm>
        </p:grpSpPr>
        <p:pic>
          <p:nvPicPr>
            <p:cNvPr id="134" name="object 134"/>
            <p:cNvPicPr/>
            <p:nvPr/>
          </p:nvPicPr>
          <p:blipFill>
            <a:blip r:embed="rId92" cstate="print"/>
            <a:stretch>
              <a:fillRect/>
            </a:stretch>
          </p:blipFill>
          <p:spPr>
            <a:xfrm>
              <a:off x="7283100" y="5440012"/>
              <a:ext cx="178498" cy="199930"/>
            </a:xfrm>
            <a:prstGeom prst="rect">
              <a:avLst/>
            </a:prstGeom>
          </p:spPr>
        </p:pic>
        <p:sp>
          <p:nvSpPr>
            <p:cNvPr id="135" name="object 135"/>
            <p:cNvSpPr/>
            <p:nvPr/>
          </p:nvSpPr>
          <p:spPr>
            <a:xfrm>
              <a:off x="7485983" y="5450681"/>
              <a:ext cx="29209" cy="189865"/>
            </a:xfrm>
            <a:custGeom>
              <a:avLst/>
              <a:gdLst/>
              <a:ahLst/>
              <a:cxnLst/>
              <a:rect l="l" t="t" r="r" b="b"/>
              <a:pathLst>
                <a:path w="29209" h="189864">
                  <a:moveTo>
                    <a:pt x="21336" y="53435"/>
                  </a:moveTo>
                  <a:lnTo>
                    <a:pt x="7620" y="53435"/>
                  </a:lnTo>
                  <a:lnTo>
                    <a:pt x="9144" y="51911"/>
                  </a:lnTo>
                  <a:lnTo>
                    <a:pt x="19812" y="51911"/>
                  </a:lnTo>
                  <a:lnTo>
                    <a:pt x="21336" y="53435"/>
                  </a:lnTo>
                  <a:close/>
                </a:path>
                <a:path w="29209" h="189864">
                  <a:moveTo>
                    <a:pt x="24384" y="187737"/>
                  </a:moveTo>
                  <a:lnTo>
                    <a:pt x="4572" y="187737"/>
                  </a:lnTo>
                  <a:lnTo>
                    <a:pt x="3048" y="186213"/>
                  </a:lnTo>
                  <a:lnTo>
                    <a:pt x="3048" y="54959"/>
                  </a:lnTo>
                  <a:lnTo>
                    <a:pt x="4572" y="53435"/>
                  </a:lnTo>
                  <a:lnTo>
                    <a:pt x="24384" y="53435"/>
                  </a:lnTo>
                  <a:lnTo>
                    <a:pt x="25908" y="54959"/>
                  </a:lnTo>
                  <a:lnTo>
                    <a:pt x="25908" y="186213"/>
                  </a:lnTo>
                  <a:lnTo>
                    <a:pt x="24384" y="187737"/>
                  </a:lnTo>
                  <a:close/>
                </a:path>
                <a:path w="29209" h="189864">
                  <a:moveTo>
                    <a:pt x="19812" y="189261"/>
                  </a:moveTo>
                  <a:lnTo>
                    <a:pt x="9144" y="189261"/>
                  </a:lnTo>
                  <a:lnTo>
                    <a:pt x="7620" y="187737"/>
                  </a:lnTo>
                  <a:lnTo>
                    <a:pt x="21336" y="187737"/>
                  </a:lnTo>
                  <a:lnTo>
                    <a:pt x="19812" y="189261"/>
                  </a:lnTo>
                  <a:close/>
                </a:path>
                <a:path w="29209" h="189864">
                  <a:moveTo>
                    <a:pt x="24384" y="27431"/>
                  </a:moveTo>
                  <a:lnTo>
                    <a:pt x="4572" y="27431"/>
                  </a:lnTo>
                  <a:lnTo>
                    <a:pt x="3048" y="24383"/>
                  </a:lnTo>
                  <a:lnTo>
                    <a:pt x="1524" y="22859"/>
                  </a:lnTo>
                  <a:lnTo>
                    <a:pt x="0" y="19812"/>
                  </a:lnTo>
                  <a:lnTo>
                    <a:pt x="0" y="7619"/>
                  </a:lnTo>
                  <a:lnTo>
                    <a:pt x="1524" y="4571"/>
                  </a:lnTo>
                  <a:lnTo>
                    <a:pt x="3048" y="3047"/>
                  </a:lnTo>
                  <a:lnTo>
                    <a:pt x="4572" y="0"/>
                  </a:lnTo>
                  <a:lnTo>
                    <a:pt x="24384" y="0"/>
                  </a:lnTo>
                  <a:lnTo>
                    <a:pt x="25908" y="3047"/>
                  </a:lnTo>
                  <a:lnTo>
                    <a:pt x="27432" y="4571"/>
                  </a:lnTo>
                  <a:lnTo>
                    <a:pt x="28956" y="7619"/>
                  </a:lnTo>
                  <a:lnTo>
                    <a:pt x="28956" y="18288"/>
                  </a:lnTo>
                  <a:lnTo>
                    <a:pt x="27432" y="22859"/>
                  </a:lnTo>
                  <a:lnTo>
                    <a:pt x="25908" y="24383"/>
                  </a:lnTo>
                  <a:lnTo>
                    <a:pt x="24384" y="27431"/>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36" name="object 136"/>
            <p:cNvPicPr/>
            <p:nvPr/>
          </p:nvPicPr>
          <p:blipFill>
            <a:blip r:embed="rId93" cstate="print"/>
            <a:stretch>
              <a:fillRect/>
            </a:stretch>
          </p:blipFill>
          <p:spPr>
            <a:xfrm>
              <a:off x="7547038" y="5468969"/>
              <a:ext cx="198215" cy="172497"/>
            </a:xfrm>
            <a:prstGeom prst="rect">
              <a:avLst/>
            </a:prstGeom>
          </p:spPr>
        </p:pic>
        <p:sp>
          <p:nvSpPr>
            <p:cNvPr id="137" name="object 137"/>
            <p:cNvSpPr/>
            <p:nvPr/>
          </p:nvSpPr>
          <p:spPr>
            <a:xfrm>
              <a:off x="7772685" y="5450681"/>
              <a:ext cx="29209" cy="189865"/>
            </a:xfrm>
            <a:custGeom>
              <a:avLst/>
              <a:gdLst/>
              <a:ahLst/>
              <a:cxnLst/>
              <a:rect l="l" t="t" r="r" b="b"/>
              <a:pathLst>
                <a:path w="29209" h="189864">
                  <a:moveTo>
                    <a:pt x="21431" y="53435"/>
                  </a:moveTo>
                  <a:lnTo>
                    <a:pt x="7620" y="53435"/>
                  </a:lnTo>
                  <a:lnTo>
                    <a:pt x="9144" y="51911"/>
                  </a:lnTo>
                  <a:lnTo>
                    <a:pt x="21431" y="51911"/>
                  </a:lnTo>
                  <a:lnTo>
                    <a:pt x="21431" y="53435"/>
                  </a:lnTo>
                  <a:close/>
                </a:path>
                <a:path w="29209" h="189864">
                  <a:moveTo>
                    <a:pt x="24479" y="187737"/>
                  </a:moveTo>
                  <a:lnTo>
                    <a:pt x="4572" y="187737"/>
                  </a:lnTo>
                  <a:lnTo>
                    <a:pt x="4572" y="186213"/>
                  </a:lnTo>
                  <a:lnTo>
                    <a:pt x="3048" y="186213"/>
                  </a:lnTo>
                  <a:lnTo>
                    <a:pt x="3048" y="54959"/>
                  </a:lnTo>
                  <a:lnTo>
                    <a:pt x="4572" y="54959"/>
                  </a:lnTo>
                  <a:lnTo>
                    <a:pt x="4572" y="53435"/>
                  </a:lnTo>
                  <a:lnTo>
                    <a:pt x="24479" y="53435"/>
                  </a:lnTo>
                  <a:lnTo>
                    <a:pt x="26003" y="54959"/>
                  </a:lnTo>
                  <a:lnTo>
                    <a:pt x="26003" y="186213"/>
                  </a:lnTo>
                  <a:lnTo>
                    <a:pt x="24479" y="187737"/>
                  </a:lnTo>
                  <a:close/>
                </a:path>
                <a:path w="29209" h="189864">
                  <a:moveTo>
                    <a:pt x="21431" y="189261"/>
                  </a:moveTo>
                  <a:lnTo>
                    <a:pt x="9144" y="189261"/>
                  </a:lnTo>
                  <a:lnTo>
                    <a:pt x="7620" y="187737"/>
                  </a:lnTo>
                  <a:lnTo>
                    <a:pt x="22955" y="187737"/>
                  </a:lnTo>
                  <a:lnTo>
                    <a:pt x="21431" y="189261"/>
                  </a:lnTo>
                  <a:close/>
                </a:path>
                <a:path w="29209" h="189864">
                  <a:moveTo>
                    <a:pt x="24479" y="27431"/>
                  </a:moveTo>
                  <a:lnTo>
                    <a:pt x="6096" y="27431"/>
                  </a:lnTo>
                  <a:lnTo>
                    <a:pt x="1524" y="22859"/>
                  </a:lnTo>
                  <a:lnTo>
                    <a:pt x="0" y="19812"/>
                  </a:lnTo>
                  <a:lnTo>
                    <a:pt x="0" y="7619"/>
                  </a:lnTo>
                  <a:lnTo>
                    <a:pt x="1524" y="4571"/>
                  </a:lnTo>
                  <a:lnTo>
                    <a:pt x="6096" y="0"/>
                  </a:lnTo>
                  <a:lnTo>
                    <a:pt x="24479" y="0"/>
                  </a:lnTo>
                  <a:lnTo>
                    <a:pt x="26003" y="3047"/>
                  </a:lnTo>
                  <a:lnTo>
                    <a:pt x="27527" y="4571"/>
                  </a:lnTo>
                  <a:lnTo>
                    <a:pt x="29051" y="7619"/>
                  </a:lnTo>
                  <a:lnTo>
                    <a:pt x="29051" y="22859"/>
                  </a:lnTo>
                  <a:lnTo>
                    <a:pt x="26003" y="24383"/>
                  </a:lnTo>
                  <a:lnTo>
                    <a:pt x="24479" y="27431"/>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38" name="object 138"/>
            <p:cNvPicPr/>
            <p:nvPr/>
          </p:nvPicPr>
          <p:blipFill>
            <a:blip r:embed="rId94" cstate="print"/>
            <a:stretch>
              <a:fillRect/>
            </a:stretch>
          </p:blipFill>
          <p:spPr>
            <a:xfrm>
              <a:off x="7833853" y="5501068"/>
              <a:ext cx="127886" cy="140493"/>
            </a:xfrm>
            <a:prstGeom prst="rect">
              <a:avLst/>
            </a:prstGeom>
          </p:spPr>
        </p:pic>
        <p:pic>
          <p:nvPicPr>
            <p:cNvPr id="139" name="object 139"/>
            <p:cNvPicPr/>
            <p:nvPr/>
          </p:nvPicPr>
          <p:blipFill>
            <a:blip r:embed="rId95" cstate="print"/>
            <a:stretch>
              <a:fillRect/>
            </a:stretch>
          </p:blipFill>
          <p:spPr>
            <a:xfrm>
              <a:off x="7995475" y="5501068"/>
              <a:ext cx="109823" cy="138874"/>
            </a:xfrm>
            <a:prstGeom prst="rect">
              <a:avLst/>
            </a:prstGeom>
          </p:spPr>
        </p:pic>
      </p:grpSp>
      <p:pic>
        <p:nvPicPr>
          <p:cNvPr id="140" name="object 140"/>
          <p:cNvPicPr/>
          <p:nvPr/>
        </p:nvPicPr>
        <p:blipFill>
          <a:blip r:embed="rId96" cstate="print"/>
          <a:stretch>
            <a:fillRect/>
          </a:stretch>
        </p:blipFill>
        <p:spPr>
          <a:xfrm>
            <a:off x="8695706" y="4934392"/>
            <a:ext cx="904495" cy="181296"/>
          </a:xfrm>
          <a:prstGeom prst="rect">
            <a:avLst/>
          </a:prstGeom>
        </p:spPr>
      </p:pic>
      <p:grpSp>
        <p:nvGrpSpPr>
          <p:cNvPr id="141" name="object 141"/>
          <p:cNvGrpSpPr/>
          <p:nvPr/>
        </p:nvGrpSpPr>
        <p:grpSpPr>
          <a:xfrm>
            <a:off x="9679060" y="4934392"/>
            <a:ext cx="340309" cy="181383"/>
            <a:chOff x="9298019" y="5441537"/>
            <a:chExt cx="375285" cy="200025"/>
          </a:xfrm>
        </p:grpSpPr>
        <p:pic>
          <p:nvPicPr>
            <p:cNvPr id="142" name="object 142"/>
            <p:cNvPicPr/>
            <p:nvPr/>
          </p:nvPicPr>
          <p:blipFill>
            <a:blip r:embed="rId97" cstate="print"/>
            <a:stretch>
              <a:fillRect/>
            </a:stretch>
          </p:blipFill>
          <p:spPr>
            <a:xfrm>
              <a:off x="9412414" y="5441537"/>
              <a:ext cx="109823" cy="198405"/>
            </a:xfrm>
            <a:prstGeom prst="rect">
              <a:avLst/>
            </a:prstGeom>
          </p:spPr>
        </p:pic>
        <p:pic>
          <p:nvPicPr>
            <p:cNvPr id="143" name="object 143"/>
            <p:cNvPicPr/>
            <p:nvPr/>
          </p:nvPicPr>
          <p:blipFill>
            <a:blip r:embed="rId98" cstate="print"/>
            <a:stretch>
              <a:fillRect/>
            </a:stretch>
          </p:blipFill>
          <p:spPr>
            <a:xfrm>
              <a:off x="9298019" y="5468969"/>
              <a:ext cx="83915" cy="172497"/>
            </a:xfrm>
            <a:prstGeom prst="rect">
              <a:avLst/>
            </a:prstGeom>
          </p:spPr>
        </p:pic>
        <p:pic>
          <p:nvPicPr>
            <p:cNvPr id="144" name="object 144"/>
            <p:cNvPicPr/>
            <p:nvPr/>
          </p:nvPicPr>
          <p:blipFill>
            <a:blip r:embed="rId99" cstate="print"/>
            <a:stretch>
              <a:fillRect/>
            </a:stretch>
          </p:blipFill>
          <p:spPr>
            <a:xfrm>
              <a:off x="9555765" y="5501068"/>
              <a:ext cx="117443" cy="140398"/>
            </a:xfrm>
            <a:prstGeom prst="rect">
              <a:avLst/>
            </a:prstGeom>
          </p:spPr>
        </p:pic>
      </p:gr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002764" y="2288102"/>
            <a:ext cx="69184" cy="69184"/>
          </a:xfrm>
          <a:prstGeom prst="rect">
            <a:avLst/>
          </a:prstGeom>
        </p:spPr>
      </p:pic>
      <p:grpSp>
        <p:nvGrpSpPr>
          <p:cNvPr id="3" name="object 3"/>
          <p:cNvGrpSpPr/>
          <p:nvPr/>
        </p:nvGrpSpPr>
        <p:grpSpPr>
          <a:xfrm>
            <a:off x="2171536" y="2228591"/>
            <a:ext cx="411135" cy="195203"/>
            <a:chOff x="1018889" y="2457640"/>
            <a:chExt cx="453390" cy="215265"/>
          </a:xfrm>
        </p:grpSpPr>
        <p:pic>
          <p:nvPicPr>
            <p:cNvPr id="4" name="object 4"/>
            <p:cNvPicPr/>
            <p:nvPr/>
          </p:nvPicPr>
          <p:blipFill>
            <a:blip r:embed="rId3" cstate="print"/>
            <a:stretch>
              <a:fillRect/>
            </a:stretch>
          </p:blipFill>
          <p:spPr>
            <a:xfrm>
              <a:off x="1018889" y="2472880"/>
              <a:ext cx="147923" cy="198405"/>
            </a:xfrm>
            <a:prstGeom prst="rect">
              <a:avLst/>
            </a:prstGeom>
          </p:spPr>
        </p:pic>
        <p:pic>
          <p:nvPicPr>
            <p:cNvPr id="5" name="object 5"/>
            <p:cNvPicPr/>
            <p:nvPr/>
          </p:nvPicPr>
          <p:blipFill>
            <a:blip r:embed="rId4" cstate="print"/>
            <a:stretch>
              <a:fillRect/>
            </a:stretch>
          </p:blipFill>
          <p:spPr>
            <a:xfrm>
              <a:off x="1191196" y="2457640"/>
              <a:ext cx="118967" cy="213645"/>
            </a:xfrm>
            <a:prstGeom prst="rect">
              <a:avLst/>
            </a:prstGeom>
          </p:spPr>
        </p:pic>
        <p:pic>
          <p:nvPicPr>
            <p:cNvPr id="6" name="object 6"/>
            <p:cNvPicPr/>
            <p:nvPr/>
          </p:nvPicPr>
          <p:blipFill>
            <a:blip r:embed="rId5" cstate="print"/>
            <a:stretch>
              <a:fillRect/>
            </a:stretch>
          </p:blipFill>
          <p:spPr>
            <a:xfrm>
              <a:off x="1346835" y="2523267"/>
              <a:ext cx="125063" cy="149542"/>
            </a:xfrm>
            <a:prstGeom prst="rect">
              <a:avLst/>
            </a:prstGeom>
          </p:spPr>
        </p:pic>
      </p:grpSp>
      <p:grpSp>
        <p:nvGrpSpPr>
          <p:cNvPr id="7" name="object 7"/>
          <p:cNvGrpSpPr/>
          <p:nvPr/>
        </p:nvGrpSpPr>
        <p:grpSpPr>
          <a:xfrm>
            <a:off x="2681913" y="2228591"/>
            <a:ext cx="500962" cy="243571"/>
            <a:chOff x="1581721" y="2457640"/>
            <a:chExt cx="552450" cy="268605"/>
          </a:xfrm>
        </p:grpSpPr>
        <p:sp>
          <p:nvSpPr>
            <p:cNvPr id="8" name="object 8"/>
            <p:cNvSpPr/>
            <p:nvPr/>
          </p:nvSpPr>
          <p:spPr>
            <a:xfrm>
              <a:off x="1581708" y="2457640"/>
              <a:ext cx="24765" cy="213995"/>
            </a:xfrm>
            <a:custGeom>
              <a:avLst/>
              <a:gdLst/>
              <a:ahLst/>
              <a:cxnLst/>
              <a:rect l="l" t="t" r="r" b="b"/>
              <a:pathLst>
                <a:path w="24765" h="213994">
                  <a:moveTo>
                    <a:pt x="24384" y="3048"/>
                  </a:moveTo>
                  <a:lnTo>
                    <a:pt x="22860" y="3048"/>
                  </a:lnTo>
                  <a:lnTo>
                    <a:pt x="21336" y="1524"/>
                  </a:lnTo>
                  <a:lnTo>
                    <a:pt x="16764" y="1524"/>
                  </a:lnTo>
                  <a:lnTo>
                    <a:pt x="15240" y="0"/>
                  </a:lnTo>
                  <a:lnTo>
                    <a:pt x="9144" y="0"/>
                  </a:lnTo>
                  <a:lnTo>
                    <a:pt x="7620" y="1524"/>
                  </a:lnTo>
                  <a:lnTo>
                    <a:pt x="1524" y="1524"/>
                  </a:lnTo>
                  <a:lnTo>
                    <a:pt x="1524" y="3048"/>
                  </a:lnTo>
                  <a:lnTo>
                    <a:pt x="0" y="3048"/>
                  </a:lnTo>
                  <a:lnTo>
                    <a:pt x="0" y="212128"/>
                  </a:lnTo>
                  <a:lnTo>
                    <a:pt x="1524" y="212128"/>
                  </a:lnTo>
                  <a:lnTo>
                    <a:pt x="3048" y="213652"/>
                  </a:lnTo>
                  <a:lnTo>
                    <a:pt x="21336" y="213652"/>
                  </a:lnTo>
                  <a:lnTo>
                    <a:pt x="21336" y="212128"/>
                  </a:lnTo>
                  <a:lnTo>
                    <a:pt x="24384" y="212128"/>
                  </a:lnTo>
                  <a:lnTo>
                    <a:pt x="24384" y="3048"/>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9" name="object 9"/>
            <p:cNvPicPr/>
            <p:nvPr/>
          </p:nvPicPr>
          <p:blipFill>
            <a:blip r:embed="rId6" cstate="print"/>
            <a:stretch>
              <a:fillRect/>
            </a:stretch>
          </p:blipFill>
          <p:spPr>
            <a:xfrm>
              <a:off x="1642790" y="2523267"/>
              <a:ext cx="137241" cy="149542"/>
            </a:xfrm>
            <a:prstGeom prst="rect">
              <a:avLst/>
            </a:prstGeom>
          </p:spPr>
        </p:pic>
        <p:pic>
          <p:nvPicPr>
            <p:cNvPr id="10" name="object 10"/>
            <p:cNvPicPr/>
            <p:nvPr/>
          </p:nvPicPr>
          <p:blipFill>
            <a:blip r:embed="rId7" cstate="print"/>
            <a:stretch>
              <a:fillRect/>
            </a:stretch>
          </p:blipFill>
          <p:spPr>
            <a:xfrm>
              <a:off x="1801367" y="2523267"/>
              <a:ext cx="129635" cy="202977"/>
            </a:xfrm>
            <a:prstGeom prst="rect">
              <a:avLst/>
            </a:prstGeom>
          </p:spPr>
        </p:pic>
        <p:sp>
          <p:nvSpPr>
            <p:cNvPr id="11" name="object 11"/>
            <p:cNvSpPr/>
            <p:nvPr/>
          </p:nvSpPr>
          <p:spPr>
            <a:xfrm>
              <a:off x="1961483" y="2468308"/>
              <a:ext cx="30480" cy="203200"/>
            </a:xfrm>
            <a:custGeom>
              <a:avLst/>
              <a:gdLst/>
              <a:ahLst/>
              <a:cxnLst/>
              <a:rect l="l" t="t" r="r" b="b"/>
              <a:pathLst>
                <a:path w="30480" h="203200">
                  <a:moveTo>
                    <a:pt x="24384" y="58007"/>
                  </a:moveTo>
                  <a:lnTo>
                    <a:pt x="6096" y="58007"/>
                  </a:lnTo>
                  <a:lnTo>
                    <a:pt x="7620" y="56483"/>
                  </a:lnTo>
                  <a:lnTo>
                    <a:pt x="22860" y="56483"/>
                  </a:lnTo>
                  <a:lnTo>
                    <a:pt x="24384" y="58007"/>
                  </a:lnTo>
                  <a:close/>
                </a:path>
                <a:path w="30480" h="203200">
                  <a:moveTo>
                    <a:pt x="25908" y="201453"/>
                  </a:moveTo>
                  <a:lnTo>
                    <a:pt x="3048" y="201453"/>
                  </a:lnTo>
                  <a:lnTo>
                    <a:pt x="3048" y="58007"/>
                  </a:lnTo>
                  <a:lnTo>
                    <a:pt x="25908" y="58007"/>
                  </a:lnTo>
                  <a:lnTo>
                    <a:pt x="27432" y="59531"/>
                  </a:lnTo>
                  <a:lnTo>
                    <a:pt x="27432" y="199929"/>
                  </a:lnTo>
                  <a:lnTo>
                    <a:pt x="25908" y="201453"/>
                  </a:lnTo>
                  <a:close/>
                </a:path>
                <a:path w="30480" h="203200">
                  <a:moveTo>
                    <a:pt x="24384" y="202977"/>
                  </a:moveTo>
                  <a:lnTo>
                    <a:pt x="6096" y="202977"/>
                  </a:lnTo>
                  <a:lnTo>
                    <a:pt x="4572" y="201453"/>
                  </a:lnTo>
                  <a:lnTo>
                    <a:pt x="24384" y="201453"/>
                  </a:lnTo>
                  <a:lnTo>
                    <a:pt x="24384" y="202977"/>
                  </a:lnTo>
                  <a:close/>
                </a:path>
                <a:path w="30480" h="203200">
                  <a:moveTo>
                    <a:pt x="21336" y="30480"/>
                  </a:moveTo>
                  <a:lnTo>
                    <a:pt x="9144" y="30480"/>
                  </a:lnTo>
                  <a:lnTo>
                    <a:pt x="4572" y="28955"/>
                  </a:lnTo>
                  <a:lnTo>
                    <a:pt x="0" y="24384"/>
                  </a:lnTo>
                  <a:lnTo>
                    <a:pt x="0" y="6095"/>
                  </a:lnTo>
                  <a:lnTo>
                    <a:pt x="4572" y="1524"/>
                  </a:lnTo>
                  <a:lnTo>
                    <a:pt x="9144" y="0"/>
                  </a:lnTo>
                  <a:lnTo>
                    <a:pt x="21336" y="0"/>
                  </a:lnTo>
                  <a:lnTo>
                    <a:pt x="27432" y="3048"/>
                  </a:lnTo>
                  <a:lnTo>
                    <a:pt x="28956" y="4572"/>
                  </a:lnTo>
                  <a:lnTo>
                    <a:pt x="30480" y="9143"/>
                  </a:lnTo>
                  <a:lnTo>
                    <a:pt x="30480" y="21336"/>
                  </a:lnTo>
                  <a:lnTo>
                    <a:pt x="27432" y="27431"/>
                  </a:lnTo>
                  <a:lnTo>
                    <a:pt x="21336" y="30480"/>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2" name="object 12"/>
            <p:cNvPicPr/>
            <p:nvPr/>
          </p:nvPicPr>
          <p:blipFill>
            <a:blip r:embed="rId8" cstate="print"/>
            <a:stretch>
              <a:fillRect/>
            </a:stretch>
          </p:blipFill>
          <p:spPr>
            <a:xfrm>
              <a:off x="2025586" y="2523267"/>
              <a:ext cx="108299" cy="149542"/>
            </a:xfrm>
            <a:prstGeom prst="rect">
              <a:avLst/>
            </a:prstGeom>
          </p:spPr>
        </p:pic>
      </p:grpSp>
      <p:grpSp>
        <p:nvGrpSpPr>
          <p:cNvPr id="13" name="object 13"/>
          <p:cNvGrpSpPr/>
          <p:nvPr/>
        </p:nvGrpSpPr>
        <p:grpSpPr>
          <a:xfrm>
            <a:off x="3268397" y="2288101"/>
            <a:ext cx="266028" cy="135893"/>
            <a:chOff x="2228482" y="2523267"/>
            <a:chExt cx="293370" cy="149860"/>
          </a:xfrm>
        </p:grpSpPr>
        <p:pic>
          <p:nvPicPr>
            <p:cNvPr id="14" name="object 14"/>
            <p:cNvPicPr/>
            <p:nvPr/>
          </p:nvPicPr>
          <p:blipFill>
            <a:blip r:embed="rId9" cstate="print"/>
            <a:stretch>
              <a:fillRect/>
            </a:stretch>
          </p:blipFill>
          <p:spPr>
            <a:xfrm>
              <a:off x="2228482" y="2523267"/>
              <a:ext cx="137132" cy="149542"/>
            </a:xfrm>
            <a:prstGeom prst="rect">
              <a:avLst/>
            </a:prstGeom>
          </p:spPr>
        </p:pic>
        <p:pic>
          <p:nvPicPr>
            <p:cNvPr id="15" name="object 15"/>
            <p:cNvPicPr/>
            <p:nvPr/>
          </p:nvPicPr>
          <p:blipFill>
            <a:blip r:embed="rId10" cstate="print"/>
            <a:stretch>
              <a:fillRect/>
            </a:stretch>
          </p:blipFill>
          <p:spPr>
            <a:xfrm>
              <a:off x="2402300" y="2523267"/>
              <a:ext cx="118967" cy="148018"/>
            </a:xfrm>
            <a:prstGeom prst="rect">
              <a:avLst/>
            </a:prstGeom>
          </p:spPr>
        </p:pic>
      </p:grpSp>
      <p:grpSp>
        <p:nvGrpSpPr>
          <p:cNvPr id="16" name="object 16"/>
          <p:cNvGrpSpPr/>
          <p:nvPr/>
        </p:nvGrpSpPr>
        <p:grpSpPr>
          <a:xfrm>
            <a:off x="3622427" y="2228591"/>
            <a:ext cx="366796" cy="195203"/>
            <a:chOff x="2618898" y="2457640"/>
            <a:chExt cx="404495" cy="215265"/>
          </a:xfrm>
        </p:grpSpPr>
        <p:pic>
          <p:nvPicPr>
            <p:cNvPr id="17" name="object 17"/>
            <p:cNvPicPr/>
            <p:nvPr/>
          </p:nvPicPr>
          <p:blipFill>
            <a:blip r:embed="rId11" cstate="print"/>
            <a:stretch>
              <a:fillRect/>
            </a:stretch>
          </p:blipFill>
          <p:spPr>
            <a:xfrm>
              <a:off x="2618898" y="2488120"/>
              <a:ext cx="90011" cy="184689"/>
            </a:xfrm>
            <a:prstGeom prst="rect">
              <a:avLst/>
            </a:prstGeom>
          </p:spPr>
        </p:pic>
        <p:pic>
          <p:nvPicPr>
            <p:cNvPr id="18" name="object 18"/>
            <p:cNvPicPr/>
            <p:nvPr/>
          </p:nvPicPr>
          <p:blipFill>
            <a:blip r:embed="rId12" cstate="print"/>
            <a:stretch>
              <a:fillRect/>
            </a:stretch>
          </p:blipFill>
          <p:spPr>
            <a:xfrm>
              <a:off x="2742437" y="2457640"/>
              <a:ext cx="117443" cy="213645"/>
            </a:xfrm>
            <a:prstGeom prst="rect">
              <a:avLst/>
            </a:prstGeom>
          </p:spPr>
        </p:pic>
        <p:pic>
          <p:nvPicPr>
            <p:cNvPr id="19" name="object 19"/>
            <p:cNvPicPr/>
            <p:nvPr/>
          </p:nvPicPr>
          <p:blipFill>
            <a:blip r:embed="rId13" cstate="print"/>
            <a:stretch>
              <a:fillRect/>
            </a:stretch>
          </p:blipFill>
          <p:spPr>
            <a:xfrm>
              <a:off x="2896511" y="2523267"/>
              <a:ext cx="126532" cy="149542"/>
            </a:xfrm>
            <a:prstGeom prst="rect">
              <a:avLst/>
            </a:prstGeom>
          </p:spPr>
        </p:pic>
      </p:grpSp>
      <p:grpSp>
        <p:nvGrpSpPr>
          <p:cNvPr id="20" name="object 20"/>
          <p:cNvGrpSpPr/>
          <p:nvPr/>
        </p:nvGrpSpPr>
        <p:grpSpPr>
          <a:xfrm>
            <a:off x="4080202" y="2228591"/>
            <a:ext cx="433016" cy="195203"/>
            <a:chOff x="3123723" y="2457640"/>
            <a:chExt cx="477520" cy="215265"/>
          </a:xfrm>
        </p:grpSpPr>
        <p:pic>
          <p:nvPicPr>
            <p:cNvPr id="21" name="object 21"/>
            <p:cNvPicPr/>
            <p:nvPr/>
          </p:nvPicPr>
          <p:blipFill>
            <a:blip r:embed="rId14" cstate="print"/>
            <a:stretch>
              <a:fillRect/>
            </a:stretch>
          </p:blipFill>
          <p:spPr>
            <a:xfrm>
              <a:off x="3123723" y="2459164"/>
              <a:ext cx="126587" cy="213645"/>
            </a:xfrm>
            <a:prstGeom prst="rect">
              <a:avLst/>
            </a:prstGeom>
          </p:spPr>
        </p:pic>
        <p:sp>
          <p:nvSpPr>
            <p:cNvPr id="22" name="object 22"/>
            <p:cNvSpPr/>
            <p:nvPr/>
          </p:nvSpPr>
          <p:spPr>
            <a:xfrm>
              <a:off x="3293078" y="2468308"/>
              <a:ext cx="30480" cy="203200"/>
            </a:xfrm>
            <a:custGeom>
              <a:avLst/>
              <a:gdLst/>
              <a:ahLst/>
              <a:cxnLst/>
              <a:rect l="l" t="t" r="r" b="b"/>
              <a:pathLst>
                <a:path w="30479" h="203200">
                  <a:moveTo>
                    <a:pt x="24384" y="58007"/>
                  </a:moveTo>
                  <a:lnTo>
                    <a:pt x="6096" y="58007"/>
                  </a:lnTo>
                  <a:lnTo>
                    <a:pt x="7620" y="56483"/>
                  </a:lnTo>
                  <a:lnTo>
                    <a:pt x="22860" y="56483"/>
                  </a:lnTo>
                  <a:lnTo>
                    <a:pt x="24384" y="58007"/>
                  </a:lnTo>
                  <a:close/>
                </a:path>
                <a:path w="30479" h="203200">
                  <a:moveTo>
                    <a:pt x="27432" y="201453"/>
                  </a:moveTo>
                  <a:lnTo>
                    <a:pt x="4572" y="201453"/>
                  </a:lnTo>
                  <a:lnTo>
                    <a:pt x="3048" y="199929"/>
                  </a:lnTo>
                  <a:lnTo>
                    <a:pt x="3048" y="59531"/>
                  </a:lnTo>
                  <a:lnTo>
                    <a:pt x="4572" y="58007"/>
                  </a:lnTo>
                  <a:lnTo>
                    <a:pt x="27432" y="58007"/>
                  </a:lnTo>
                  <a:lnTo>
                    <a:pt x="27432" y="201453"/>
                  </a:lnTo>
                  <a:close/>
                </a:path>
                <a:path w="30479" h="203200">
                  <a:moveTo>
                    <a:pt x="24384" y="202977"/>
                  </a:moveTo>
                  <a:lnTo>
                    <a:pt x="6096" y="202977"/>
                  </a:lnTo>
                  <a:lnTo>
                    <a:pt x="6096" y="201453"/>
                  </a:lnTo>
                  <a:lnTo>
                    <a:pt x="25908" y="201453"/>
                  </a:lnTo>
                  <a:lnTo>
                    <a:pt x="24384" y="202977"/>
                  </a:lnTo>
                  <a:close/>
                </a:path>
                <a:path w="30479" h="203200">
                  <a:moveTo>
                    <a:pt x="21336" y="30480"/>
                  </a:moveTo>
                  <a:lnTo>
                    <a:pt x="9144" y="30480"/>
                  </a:lnTo>
                  <a:lnTo>
                    <a:pt x="3048" y="27431"/>
                  </a:lnTo>
                  <a:lnTo>
                    <a:pt x="0" y="21336"/>
                  </a:lnTo>
                  <a:lnTo>
                    <a:pt x="0" y="9143"/>
                  </a:lnTo>
                  <a:lnTo>
                    <a:pt x="3048" y="3048"/>
                  </a:lnTo>
                  <a:lnTo>
                    <a:pt x="9144" y="0"/>
                  </a:lnTo>
                  <a:lnTo>
                    <a:pt x="21336" y="0"/>
                  </a:lnTo>
                  <a:lnTo>
                    <a:pt x="25908" y="1524"/>
                  </a:lnTo>
                  <a:lnTo>
                    <a:pt x="27432" y="3048"/>
                  </a:lnTo>
                  <a:lnTo>
                    <a:pt x="30480" y="4572"/>
                  </a:lnTo>
                  <a:lnTo>
                    <a:pt x="30480" y="24384"/>
                  </a:lnTo>
                  <a:lnTo>
                    <a:pt x="25908" y="28955"/>
                  </a:lnTo>
                  <a:lnTo>
                    <a:pt x="21336" y="30480"/>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23" name="object 23"/>
            <p:cNvPicPr/>
            <p:nvPr/>
          </p:nvPicPr>
          <p:blipFill>
            <a:blip r:embed="rId15" cstate="print"/>
            <a:stretch>
              <a:fillRect/>
            </a:stretch>
          </p:blipFill>
          <p:spPr>
            <a:xfrm>
              <a:off x="3355562" y="2523267"/>
              <a:ext cx="97631" cy="149542"/>
            </a:xfrm>
            <a:prstGeom prst="rect">
              <a:avLst/>
            </a:prstGeom>
          </p:spPr>
        </p:pic>
        <p:pic>
          <p:nvPicPr>
            <p:cNvPr id="24" name="object 24"/>
            <p:cNvPicPr/>
            <p:nvPr/>
          </p:nvPicPr>
          <p:blipFill>
            <a:blip r:embed="rId16" cstate="print"/>
            <a:stretch>
              <a:fillRect/>
            </a:stretch>
          </p:blipFill>
          <p:spPr>
            <a:xfrm>
              <a:off x="3488245" y="2457640"/>
              <a:ext cx="112871" cy="213645"/>
            </a:xfrm>
            <a:prstGeom prst="rect">
              <a:avLst/>
            </a:prstGeom>
          </p:spPr>
        </p:pic>
      </p:grpSp>
      <p:pic>
        <p:nvPicPr>
          <p:cNvPr id="25" name="object 25"/>
          <p:cNvPicPr/>
          <p:nvPr/>
        </p:nvPicPr>
        <p:blipFill>
          <a:blip r:embed="rId17" cstate="print"/>
          <a:stretch>
            <a:fillRect/>
          </a:stretch>
        </p:blipFill>
        <p:spPr>
          <a:xfrm>
            <a:off x="4597490" y="2229973"/>
            <a:ext cx="114789" cy="193734"/>
          </a:xfrm>
          <a:prstGeom prst="rect">
            <a:avLst/>
          </a:prstGeom>
        </p:spPr>
      </p:pic>
      <p:grpSp>
        <p:nvGrpSpPr>
          <p:cNvPr id="26" name="object 26"/>
          <p:cNvGrpSpPr/>
          <p:nvPr/>
        </p:nvGrpSpPr>
        <p:grpSpPr>
          <a:xfrm>
            <a:off x="4753824" y="2238264"/>
            <a:ext cx="394436" cy="185989"/>
            <a:chOff x="3866578" y="2468308"/>
            <a:chExt cx="434975" cy="205104"/>
          </a:xfrm>
        </p:grpSpPr>
        <p:pic>
          <p:nvPicPr>
            <p:cNvPr id="27" name="object 27"/>
            <p:cNvPicPr/>
            <p:nvPr/>
          </p:nvPicPr>
          <p:blipFill>
            <a:blip r:embed="rId18" cstate="print"/>
            <a:stretch>
              <a:fillRect/>
            </a:stretch>
          </p:blipFill>
          <p:spPr>
            <a:xfrm>
              <a:off x="3866578" y="2523267"/>
              <a:ext cx="80772" cy="148018"/>
            </a:xfrm>
            <a:prstGeom prst="rect">
              <a:avLst/>
            </a:prstGeom>
          </p:spPr>
        </p:pic>
        <p:sp>
          <p:nvSpPr>
            <p:cNvPr id="28" name="object 28"/>
            <p:cNvSpPr/>
            <p:nvPr/>
          </p:nvSpPr>
          <p:spPr>
            <a:xfrm>
              <a:off x="3973353" y="2468308"/>
              <a:ext cx="30480" cy="203200"/>
            </a:xfrm>
            <a:custGeom>
              <a:avLst/>
              <a:gdLst/>
              <a:ahLst/>
              <a:cxnLst/>
              <a:rect l="l" t="t" r="r" b="b"/>
              <a:pathLst>
                <a:path w="30479" h="203200">
                  <a:moveTo>
                    <a:pt x="24384" y="58007"/>
                  </a:moveTo>
                  <a:lnTo>
                    <a:pt x="6096" y="58007"/>
                  </a:lnTo>
                  <a:lnTo>
                    <a:pt x="7620" y="56483"/>
                  </a:lnTo>
                  <a:lnTo>
                    <a:pt x="22860" y="56483"/>
                  </a:lnTo>
                  <a:lnTo>
                    <a:pt x="24384" y="58007"/>
                  </a:lnTo>
                  <a:close/>
                </a:path>
                <a:path w="30479" h="203200">
                  <a:moveTo>
                    <a:pt x="25908" y="201453"/>
                  </a:moveTo>
                  <a:lnTo>
                    <a:pt x="3048" y="201453"/>
                  </a:lnTo>
                  <a:lnTo>
                    <a:pt x="3048" y="58007"/>
                  </a:lnTo>
                  <a:lnTo>
                    <a:pt x="25908" y="58007"/>
                  </a:lnTo>
                  <a:lnTo>
                    <a:pt x="27432" y="59531"/>
                  </a:lnTo>
                  <a:lnTo>
                    <a:pt x="27432" y="199929"/>
                  </a:lnTo>
                  <a:lnTo>
                    <a:pt x="25908" y="201453"/>
                  </a:lnTo>
                  <a:close/>
                </a:path>
                <a:path w="30479" h="203200">
                  <a:moveTo>
                    <a:pt x="24384" y="202977"/>
                  </a:moveTo>
                  <a:lnTo>
                    <a:pt x="6096" y="202977"/>
                  </a:lnTo>
                  <a:lnTo>
                    <a:pt x="4572" y="201453"/>
                  </a:lnTo>
                  <a:lnTo>
                    <a:pt x="24384" y="201453"/>
                  </a:lnTo>
                  <a:lnTo>
                    <a:pt x="24384" y="202977"/>
                  </a:lnTo>
                  <a:close/>
                </a:path>
                <a:path w="30479" h="203200">
                  <a:moveTo>
                    <a:pt x="21336" y="30480"/>
                  </a:moveTo>
                  <a:lnTo>
                    <a:pt x="9144" y="30480"/>
                  </a:lnTo>
                  <a:lnTo>
                    <a:pt x="4572" y="28955"/>
                  </a:lnTo>
                  <a:lnTo>
                    <a:pt x="0" y="24384"/>
                  </a:lnTo>
                  <a:lnTo>
                    <a:pt x="0" y="6095"/>
                  </a:lnTo>
                  <a:lnTo>
                    <a:pt x="4572" y="1524"/>
                  </a:lnTo>
                  <a:lnTo>
                    <a:pt x="9144" y="0"/>
                  </a:lnTo>
                  <a:lnTo>
                    <a:pt x="21336" y="0"/>
                  </a:lnTo>
                  <a:lnTo>
                    <a:pt x="27432" y="3048"/>
                  </a:lnTo>
                  <a:lnTo>
                    <a:pt x="28956" y="4572"/>
                  </a:lnTo>
                  <a:lnTo>
                    <a:pt x="30480" y="9143"/>
                  </a:lnTo>
                  <a:lnTo>
                    <a:pt x="30480" y="21336"/>
                  </a:lnTo>
                  <a:lnTo>
                    <a:pt x="27432" y="27431"/>
                  </a:lnTo>
                  <a:lnTo>
                    <a:pt x="21336" y="30480"/>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29" name="object 29"/>
            <p:cNvPicPr/>
            <p:nvPr/>
          </p:nvPicPr>
          <p:blipFill>
            <a:blip r:embed="rId19" cstate="print"/>
            <a:stretch>
              <a:fillRect/>
            </a:stretch>
          </p:blipFill>
          <p:spPr>
            <a:xfrm>
              <a:off x="4028217" y="2523267"/>
              <a:ext cx="272986" cy="149542"/>
            </a:xfrm>
            <a:prstGeom prst="rect">
              <a:avLst/>
            </a:prstGeom>
          </p:spPr>
        </p:pic>
      </p:grpSp>
      <p:pic>
        <p:nvPicPr>
          <p:cNvPr id="30" name="object 30"/>
          <p:cNvPicPr/>
          <p:nvPr/>
        </p:nvPicPr>
        <p:blipFill>
          <a:blip r:embed="rId20" cstate="print"/>
          <a:stretch>
            <a:fillRect/>
          </a:stretch>
        </p:blipFill>
        <p:spPr>
          <a:xfrm>
            <a:off x="5239288" y="2288101"/>
            <a:ext cx="868601" cy="135605"/>
          </a:xfrm>
          <a:prstGeom prst="rect">
            <a:avLst/>
          </a:prstGeom>
        </p:spPr>
      </p:pic>
      <p:grpSp>
        <p:nvGrpSpPr>
          <p:cNvPr id="31" name="object 31"/>
          <p:cNvGrpSpPr/>
          <p:nvPr/>
        </p:nvGrpSpPr>
        <p:grpSpPr>
          <a:xfrm>
            <a:off x="6189426" y="2228591"/>
            <a:ext cx="458351" cy="195203"/>
            <a:chOff x="5449728" y="2457640"/>
            <a:chExt cx="505459" cy="215265"/>
          </a:xfrm>
        </p:grpSpPr>
        <p:pic>
          <p:nvPicPr>
            <p:cNvPr id="32" name="object 32"/>
            <p:cNvPicPr/>
            <p:nvPr/>
          </p:nvPicPr>
          <p:blipFill>
            <a:blip r:embed="rId21" cstate="print"/>
            <a:stretch>
              <a:fillRect/>
            </a:stretch>
          </p:blipFill>
          <p:spPr>
            <a:xfrm>
              <a:off x="5449728" y="2488120"/>
              <a:ext cx="90011" cy="184689"/>
            </a:xfrm>
            <a:prstGeom prst="rect">
              <a:avLst/>
            </a:prstGeom>
          </p:spPr>
        </p:pic>
        <p:pic>
          <p:nvPicPr>
            <p:cNvPr id="33" name="object 33"/>
            <p:cNvPicPr/>
            <p:nvPr/>
          </p:nvPicPr>
          <p:blipFill>
            <a:blip r:embed="rId22" cstate="print"/>
            <a:stretch>
              <a:fillRect/>
            </a:stretch>
          </p:blipFill>
          <p:spPr>
            <a:xfrm>
              <a:off x="5573363" y="2457640"/>
              <a:ext cx="117443" cy="213645"/>
            </a:xfrm>
            <a:prstGeom prst="rect">
              <a:avLst/>
            </a:prstGeom>
          </p:spPr>
        </p:pic>
        <p:pic>
          <p:nvPicPr>
            <p:cNvPr id="34" name="object 34"/>
            <p:cNvPicPr/>
            <p:nvPr/>
          </p:nvPicPr>
          <p:blipFill>
            <a:blip r:embed="rId23" cstate="print"/>
            <a:stretch>
              <a:fillRect/>
            </a:stretch>
          </p:blipFill>
          <p:spPr>
            <a:xfrm>
              <a:off x="5727382" y="2523267"/>
              <a:ext cx="112871" cy="149542"/>
            </a:xfrm>
            <a:prstGeom prst="rect">
              <a:avLst/>
            </a:prstGeom>
          </p:spPr>
        </p:pic>
        <p:pic>
          <p:nvPicPr>
            <p:cNvPr id="35" name="object 35"/>
            <p:cNvPicPr/>
            <p:nvPr/>
          </p:nvPicPr>
          <p:blipFill>
            <a:blip r:embed="rId24" cstate="print"/>
            <a:stretch>
              <a:fillRect/>
            </a:stretch>
          </p:blipFill>
          <p:spPr>
            <a:xfrm>
              <a:off x="5864637" y="2488120"/>
              <a:ext cx="90011" cy="184689"/>
            </a:xfrm>
            <a:prstGeom prst="rect">
              <a:avLst/>
            </a:prstGeom>
          </p:spPr>
        </p:pic>
      </p:grpSp>
      <p:grpSp>
        <p:nvGrpSpPr>
          <p:cNvPr id="36" name="object 36"/>
          <p:cNvGrpSpPr/>
          <p:nvPr/>
        </p:nvGrpSpPr>
        <p:grpSpPr>
          <a:xfrm>
            <a:off x="6742729" y="2228591"/>
            <a:ext cx="254512" cy="195203"/>
            <a:chOff x="6059899" y="2457640"/>
            <a:chExt cx="280670" cy="215265"/>
          </a:xfrm>
        </p:grpSpPr>
        <p:pic>
          <p:nvPicPr>
            <p:cNvPr id="37" name="object 37"/>
            <p:cNvPicPr/>
            <p:nvPr/>
          </p:nvPicPr>
          <p:blipFill>
            <a:blip r:embed="rId22" cstate="print"/>
            <a:stretch>
              <a:fillRect/>
            </a:stretch>
          </p:blipFill>
          <p:spPr>
            <a:xfrm>
              <a:off x="6059899" y="2457640"/>
              <a:ext cx="117443" cy="213645"/>
            </a:xfrm>
            <a:prstGeom prst="rect">
              <a:avLst/>
            </a:prstGeom>
          </p:spPr>
        </p:pic>
        <p:pic>
          <p:nvPicPr>
            <p:cNvPr id="38" name="object 38"/>
            <p:cNvPicPr/>
            <p:nvPr/>
          </p:nvPicPr>
          <p:blipFill>
            <a:blip r:embed="rId25" cstate="print"/>
            <a:stretch>
              <a:fillRect/>
            </a:stretch>
          </p:blipFill>
          <p:spPr>
            <a:xfrm>
              <a:off x="6213973" y="2523267"/>
              <a:ext cx="126532" cy="149542"/>
            </a:xfrm>
            <a:prstGeom prst="rect">
              <a:avLst/>
            </a:prstGeom>
          </p:spPr>
        </p:pic>
      </p:grpSp>
      <p:grpSp>
        <p:nvGrpSpPr>
          <p:cNvPr id="39" name="object 39"/>
          <p:cNvGrpSpPr/>
          <p:nvPr/>
        </p:nvGrpSpPr>
        <p:grpSpPr>
          <a:xfrm>
            <a:off x="7023441" y="2229973"/>
            <a:ext cx="369676" cy="194051"/>
            <a:chOff x="6369462" y="2459164"/>
            <a:chExt cx="407670" cy="213995"/>
          </a:xfrm>
        </p:grpSpPr>
        <p:pic>
          <p:nvPicPr>
            <p:cNvPr id="40" name="object 40"/>
            <p:cNvPicPr/>
            <p:nvPr/>
          </p:nvPicPr>
          <p:blipFill>
            <a:blip r:embed="rId26" cstate="print"/>
            <a:stretch>
              <a:fillRect/>
            </a:stretch>
          </p:blipFill>
          <p:spPr>
            <a:xfrm>
              <a:off x="6519005" y="2459164"/>
              <a:ext cx="126587" cy="213645"/>
            </a:xfrm>
            <a:prstGeom prst="rect">
              <a:avLst/>
            </a:prstGeom>
          </p:spPr>
        </p:pic>
        <p:pic>
          <p:nvPicPr>
            <p:cNvPr id="41" name="object 41"/>
            <p:cNvPicPr/>
            <p:nvPr/>
          </p:nvPicPr>
          <p:blipFill>
            <a:blip r:embed="rId27" cstate="print"/>
            <a:stretch>
              <a:fillRect/>
            </a:stretch>
          </p:blipFill>
          <p:spPr>
            <a:xfrm>
              <a:off x="6369462" y="2523267"/>
              <a:ext cx="112871" cy="149542"/>
            </a:xfrm>
            <a:prstGeom prst="rect">
              <a:avLst/>
            </a:prstGeom>
          </p:spPr>
        </p:pic>
        <p:pic>
          <p:nvPicPr>
            <p:cNvPr id="42" name="object 42"/>
            <p:cNvPicPr/>
            <p:nvPr/>
          </p:nvPicPr>
          <p:blipFill>
            <a:blip r:embed="rId28" cstate="print"/>
            <a:stretch>
              <a:fillRect/>
            </a:stretch>
          </p:blipFill>
          <p:spPr>
            <a:xfrm>
              <a:off x="6680644" y="2523267"/>
              <a:ext cx="96107" cy="149542"/>
            </a:xfrm>
            <a:prstGeom prst="rect">
              <a:avLst/>
            </a:prstGeom>
          </p:spPr>
        </p:pic>
      </p:grpSp>
      <p:pic>
        <p:nvPicPr>
          <p:cNvPr id="43" name="object 43"/>
          <p:cNvPicPr/>
          <p:nvPr/>
        </p:nvPicPr>
        <p:blipFill>
          <a:blip r:embed="rId29" cstate="print"/>
          <a:stretch>
            <a:fillRect/>
          </a:stretch>
        </p:blipFill>
        <p:spPr>
          <a:xfrm>
            <a:off x="7482686" y="2288101"/>
            <a:ext cx="102352" cy="135605"/>
          </a:xfrm>
          <a:prstGeom prst="rect">
            <a:avLst/>
          </a:prstGeom>
        </p:spPr>
      </p:pic>
      <p:pic>
        <p:nvPicPr>
          <p:cNvPr id="44" name="object 44"/>
          <p:cNvPicPr/>
          <p:nvPr/>
        </p:nvPicPr>
        <p:blipFill>
          <a:blip r:embed="rId30" cstate="print"/>
          <a:stretch>
            <a:fillRect/>
          </a:stretch>
        </p:blipFill>
        <p:spPr>
          <a:xfrm>
            <a:off x="7626497" y="2288101"/>
            <a:ext cx="201939" cy="135605"/>
          </a:xfrm>
          <a:prstGeom prst="rect">
            <a:avLst/>
          </a:prstGeom>
        </p:spPr>
      </p:pic>
      <p:grpSp>
        <p:nvGrpSpPr>
          <p:cNvPr id="45" name="object 45"/>
          <p:cNvGrpSpPr/>
          <p:nvPr/>
        </p:nvGrpSpPr>
        <p:grpSpPr>
          <a:xfrm>
            <a:off x="7926643" y="2229973"/>
            <a:ext cx="745685" cy="194051"/>
            <a:chOff x="7365492" y="2459164"/>
            <a:chExt cx="822325" cy="213995"/>
          </a:xfrm>
        </p:grpSpPr>
        <p:pic>
          <p:nvPicPr>
            <p:cNvPr id="46" name="object 46"/>
            <p:cNvPicPr/>
            <p:nvPr/>
          </p:nvPicPr>
          <p:blipFill>
            <a:blip r:embed="rId31" cstate="print"/>
            <a:stretch>
              <a:fillRect/>
            </a:stretch>
          </p:blipFill>
          <p:spPr>
            <a:xfrm>
              <a:off x="7365492" y="2523267"/>
              <a:ext cx="202882" cy="148018"/>
            </a:xfrm>
            <a:prstGeom prst="rect">
              <a:avLst/>
            </a:prstGeom>
          </p:spPr>
        </p:pic>
        <p:pic>
          <p:nvPicPr>
            <p:cNvPr id="47" name="object 47"/>
            <p:cNvPicPr/>
            <p:nvPr/>
          </p:nvPicPr>
          <p:blipFill>
            <a:blip r:embed="rId32" cstate="print"/>
            <a:stretch>
              <a:fillRect/>
            </a:stretch>
          </p:blipFill>
          <p:spPr>
            <a:xfrm>
              <a:off x="7603535" y="2523267"/>
              <a:ext cx="428516" cy="149542"/>
            </a:xfrm>
            <a:prstGeom prst="rect">
              <a:avLst/>
            </a:prstGeom>
          </p:spPr>
        </p:pic>
        <p:pic>
          <p:nvPicPr>
            <p:cNvPr id="48" name="object 48"/>
            <p:cNvPicPr/>
            <p:nvPr/>
          </p:nvPicPr>
          <p:blipFill>
            <a:blip r:embed="rId33" cstate="print"/>
            <a:stretch>
              <a:fillRect/>
            </a:stretch>
          </p:blipFill>
          <p:spPr>
            <a:xfrm>
              <a:off x="8061007" y="2459164"/>
              <a:ext cx="126587" cy="213645"/>
            </a:xfrm>
            <a:prstGeom prst="rect">
              <a:avLst/>
            </a:prstGeom>
          </p:spPr>
        </p:pic>
      </p:grpSp>
      <p:grpSp>
        <p:nvGrpSpPr>
          <p:cNvPr id="49" name="object 49"/>
          <p:cNvGrpSpPr/>
          <p:nvPr/>
        </p:nvGrpSpPr>
        <p:grpSpPr>
          <a:xfrm>
            <a:off x="8762041" y="2256230"/>
            <a:ext cx="223993" cy="167563"/>
            <a:chOff x="8286750" y="2488120"/>
            <a:chExt cx="247015" cy="184785"/>
          </a:xfrm>
        </p:grpSpPr>
        <p:pic>
          <p:nvPicPr>
            <p:cNvPr id="50" name="object 50"/>
            <p:cNvPicPr/>
            <p:nvPr/>
          </p:nvPicPr>
          <p:blipFill>
            <a:blip r:embed="rId34" cstate="print"/>
            <a:stretch>
              <a:fillRect/>
            </a:stretch>
          </p:blipFill>
          <p:spPr>
            <a:xfrm>
              <a:off x="8286750" y="2488120"/>
              <a:ext cx="88487" cy="184689"/>
            </a:xfrm>
            <a:prstGeom prst="rect">
              <a:avLst/>
            </a:prstGeom>
          </p:spPr>
        </p:pic>
        <p:pic>
          <p:nvPicPr>
            <p:cNvPr id="51" name="object 51"/>
            <p:cNvPicPr/>
            <p:nvPr/>
          </p:nvPicPr>
          <p:blipFill>
            <a:blip r:embed="rId35" cstate="print"/>
            <a:stretch>
              <a:fillRect/>
            </a:stretch>
          </p:blipFill>
          <p:spPr>
            <a:xfrm>
              <a:off x="8396682" y="2523267"/>
              <a:ext cx="137036" cy="149542"/>
            </a:xfrm>
            <a:prstGeom prst="rect">
              <a:avLst/>
            </a:prstGeom>
          </p:spPr>
        </p:pic>
      </p:grpSp>
      <p:grpSp>
        <p:nvGrpSpPr>
          <p:cNvPr id="52" name="object 52"/>
          <p:cNvGrpSpPr/>
          <p:nvPr/>
        </p:nvGrpSpPr>
        <p:grpSpPr>
          <a:xfrm>
            <a:off x="9066332" y="2228591"/>
            <a:ext cx="366796" cy="195203"/>
            <a:chOff x="8622315" y="2457640"/>
            <a:chExt cx="404495" cy="215265"/>
          </a:xfrm>
        </p:grpSpPr>
        <p:pic>
          <p:nvPicPr>
            <p:cNvPr id="53" name="object 53"/>
            <p:cNvPicPr/>
            <p:nvPr/>
          </p:nvPicPr>
          <p:blipFill>
            <a:blip r:embed="rId36" cstate="print"/>
            <a:stretch>
              <a:fillRect/>
            </a:stretch>
          </p:blipFill>
          <p:spPr>
            <a:xfrm>
              <a:off x="8622315" y="2488120"/>
              <a:ext cx="90011" cy="184689"/>
            </a:xfrm>
            <a:prstGeom prst="rect">
              <a:avLst/>
            </a:prstGeom>
          </p:spPr>
        </p:pic>
        <p:pic>
          <p:nvPicPr>
            <p:cNvPr id="54" name="object 54"/>
            <p:cNvPicPr/>
            <p:nvPr/>
          </p:nvPicPr>
          <p:blipFill>
            <a:blip r:embed="rId37" cstate="print"/>
            <a:stretch>
              <a:fillRect/>
            </a:stretch>
          </p:blipFill>
          <p:spPr>
            <a:xfrm>
              <a:off x="8745855" y="2457640"/>
              <a:ext cx="117443" cy="213645"/>
            </a:xfrm>
            <a:prstGeom prst="rect">
              <a:avLst/>
            </a:prstGeom>
          </p:spPr>
        </p:pic>
        <p:pic>
          <p:nvPicPr>
            <p:cNvPr id="55" name="object 55"/>
            <p:cNvPicPr/>
            <p:nvPr/>
          </p:nvPicPr>
          <p:blipFill>
            <a:blip r:embed="rId38" cstate="print"/>
            <a:stretch>
              <a:fillRect/>
            </a:stretch>
          </p:blipFill>
          <p:spPr>
            <a:xfrm>
              <a:off x="8900023" y="2523267"/>
              <a:ext cx="126532" cy="149542"/>
            </a:xfrm>
            <a:prstGeom prst="rect">
              <a:avLst/>
            </a:prstGeom>
          </p:spPr>
        </p:pic>
      </p:grpSp>
      <p:pic>
        <p:nvPicPr>
          <p:cNvPr id="56" name="object 56"/>
          <p:cNvPicPr/>
          <p:nvPr/>
        </p:nvPicPr>
        <p:blipFill>
          <a:blip r:embed="rId39" cstate="print"/>
          <a:stretch>
            <a:fillRect/>
          </a:stretch>
        </p:blipFill>
        <p:spPr>
          <a:xfrm>
            <a:off x="2190884" y="2534437"/>
            <a:ext cx="811904" cy="243571"/>
          </a:xfrm>
          <a:prstGeom prst="rect">
            <a:avLst/>
          </a:prstGeom>
        </p:spPr>
      </p:pic>
      <p:grpSp>
        <p:nvGrpSpPr>
          <p:cNvPr id="57" name="object 57"/>
          <p:cNvGrpSpPr/>
          <p:nvPr/>
        </p:nvGrpSpPr>
        <p:grpSpPr>
          <a:xfrm>
            <a:off x="3089939" y="2593948"/>
            <a:ext cx="517661" cy="135893"/>
            <a:chOff x="2031682" y="2860548"/>
            <a:chExt cx="570865" cy="149860"/>
          </a:xfrm>
        </p:grpSpPr>
        <p:pic>
          <p:nvPicPr>
            <p:cNvPr id="58" name="object 58"/>
            <p:cNvPicPr/>
            <p:nvPr/>
          </p:nvPicPr>
          <p:blipFill>
            <a:blip r:embed="rId40" cstate="print"/>
            <a:stretch>
              <a:fillRect/>
            </a:stretch>
          </p:blipFill>
          <p:spPr>
            <a:xfrm>
              <a:off x="2031682" y="2860548"/>
              <a:ext cx="253065" cy="149542"/>
            </a:xfrm>
            <a:prstGeom prst="rect">
              <a:avLst/>
            </a:prstGeom>
          </p:spPr>
        </p:pic>
        <p:pic>
          <p:nvPicPr>
            <p:cNvPr id="59" name="object 59"/>
            <p:cNvPicPr/>
            <p:nvPr/>
          </p:nvPicPr>
          <p:blipFill>
            <a:blip r:embed="rId41" cstate="print"/>
            <a:stretch>
              <a:fillRect/>
            </a:stretch>
          </p:blipFill>
          <p:spPr>
            <a:xfrm>
              <a:off x="2321432" y="2860548"/>
              <a:ext cx="118967" cy="148018"/>
            </a:xfrm>
            <a:prstGeom prst="rect">
              <a:avLst/>
            </a:prstGeom>
          </p:spPr>
        </p:pic>
        <p:pic>
          <p:nvPicPr>
            <p:cNvPr id="60" name="object 60"/>
            <p:cNvPicPr/>
            <p:nvPr/>
          </p:nvPicPr>
          <p:blipFill>
            <a:blip r:embed="rId42" cstate="print"/>
            <a:stretch>
              <a:fillRect/>
            </a:stretch>
          </p:blipFill>
          <p:spPr>
            <a:xfrm>
              <a:off x="2477071" y="2860548"/>
              <a:ext cx="125063" cy="149542"/>
            </a:xfrm>
            <a:prstGeom prst="rect">
              <a:avLst/>
            </a:prstGeom>
          </p:spPr>
        </p:pic>
      </p:grpSp>
      <p:pic>
        <p:nvPicPr>
          <p:cNvPr id="61" name="object 61"/>
          <p:cNvPicPr/>
          <p:nvPr/>
        </p:nvPicPr>
        <p:blipFill>
          <a:blip r:embed="rId43" cstate="print"/>
          <a:stretch>
            <a:fillRect/>
          </a:stretch>
        </p:blipFill>
        <p:spPr>
          <a:xfrm>
            <a:off x="3706813" y="2534437"/>
            <a:ext cx="716462" cy="195115"/>
          </a:xfrm>
          <a:prstGeom prst="rect">
            <a:avLst/>
          </a:prstGeom>
        </p:spPr>
      </p:pic>
      <p:grpSp>
        <p:nvGrpSpPr>
          <p:cNvPr id="62" name="object 62"/>
          <p:cNvGrpSpPr/>
          <p:nvPr/>
        </p:nvGrpSpPr>
        <p:grpSpPr>
          <a:xfrm>
            <a:off x="4504811" y="2534437"/>
            <a:ext cx="500962" cy="243571"/>
            <a:chOff x="3591972" y="2794920"/>
            <a:chExt cx="552450" cy="268605"/>
          </a:xfrm>
        </p:grpSpPr>
        <p:pic>
          <p:nvPicPr>
            <p:cNvPr id="63" name="object 63"/>
            <p:cNvPicPr/>
            <p:nvPr/>
          </p:nvPicPr>
          <p:blipFill>
            <a:blip r:embed="rId44" cstate="print"/>
            <a:stretch>
              <a:fillRect/>
            </a:stretch>
          </p:blipFill>
          <p:spPr>
            <a:xfrm>
              <a:off x="3591972" y="2825400"/>
              <a:ext cx="90011" cy="184689"/>
            </a:xfrm>
            <a:prstGeom prst="rect">
              <a:avLst/>
            </a:prstGeom>
          </p:spPr>
        </p:pic>
        <p:pic>
          <p:nvPicPr>
            <p:cNvPr id="64" name="object 64"/>
            <p:cNvPicPr/>
            <p:nvPr/>
          </p:nvPicPr>
          <p:blipFill>
            <a:blip r:embed="rId45" cstate="print"/>
            <a:stretch>
              <a:fillRect/>
            </a:stretch>
          </p:blipFill>
          <p:spPr>
            <a:xfrm>
              <a:off x="3713987" y="2794920"/>
              <a:ext cx="118967" cy="213645"/>
            </a:xfrm>
            <a:prstGeom prst="rect">
              <a:avLst/>
            </a:prstGeom>
          </p:spPr>
        </p:pic>
        <p:pic>
          <p:nvPicPr>
            <p:cNvPr id="65" name="object 65"/>
            <p:cNvPicPr/>
            <p:nvPr/>
          </p:nvPicPr>
          <p:blipFill>
            <a:blip r:embed="rId42" cstate="print"/>
            <a:stretch>
              <a:fillRect/>
            </a:stretch>
          </p:blipFill>
          <p:spPr>
            <a:xfrm>
              <a:off x="3869626" y="2860548"/>
              <a:ext cx="125063" cy="149542"/>
            </a:xfrm>
            <a:prstGeom prst="rect">
              <a:avLst/>
            </a:prstGeom>
          </p:spPr>
        </p:pic>
        <p:pic>
          <p:nvPicPr>
            <p:cNvPr id="66" name="object 66"/>
            <p:cNvPicPr/>
            <p:nvPr/>
          </p:nvPicPr>
          <p:blipFill>
            <a:blip r:embed="rId46" cstate="print"/>
            <a:stretch>
              <a:fillRect/>
            </a:stretch>
          </p:blipFill>
          <p:spPr>
            <a:xfrm>
              <a:off x="4014501" y="2862072"/>
              <a:ext cx="129635" cy="201453"/>
            </a:xfrm>
            <a:prstGeom prst="rect">
              <a:avLst/>
            </a:prstGeom>
          </p:spPr>
        </p:pic>
      </p:grpSp>
      <p:grpSp>
        <p:nvGrpSpPr>
          <p:cNvPr id="67" name="object 67"/>
          <p:cNvGrpSpPr/>
          <p:nvPr/>
        </p:nvGrpSpPr>
        <p:grpSpPr>
          <a:xfrm>
            <a:off x="5080227" y="2534436"/>
            <a:ext cx="632249" cy="195203"/>
            <a:chOff x="4226528" y="2794920"/>
            <a:chExt cx="697230" cy="215265"/>
          </a:xfrm>
        </p:grpSpPr>
        <p:pic>
          <p:nvPicPr>
            <p:cNvPr id="68" name="object 68"/>
            <p:cNvPicPr/>
            <p:nvPr/>
          </p:nvPicPr>
          <p:blipFill>
            <a:blip r:embed="rId47" cstate="print"/>
            <a:stretch>
              <a:fillRect/>
            </a:stretch>
          </p:blipFill>
          <p:spPr>
            <a:xfrm>
              <a:off x="4226528" y="2825400"/>
              <a:ext cx="88487" cy="184689"/>
            </a:xfrm>
            <a:prstGeom prst="rect">
              <a:avLst/>
            </a:prstGeom>
          </p:spPr>
        </p:pic>
        <p:pic>
          <p:nvPicPr>
            <p:cNvPr id="69" name="object 69"/>
            <p:cNvPicPr/>
            <p:nvPr/>
          </p:nvPicPr>
          <p:blipFill>
            <a:blip r:embed="rId48" cstate="print"/>
            <a:stretch>
              <a:fillRect/>
            </a:stretch>
          </p:blipFill>
          <p:spPr>
            <a:xfrm>
              <a:off x="4336460" y="2860548"/>
              <a:ext cx="137037" cy="149542"/>
            </a:xfrm>
            <a:prstGeom prst="rect">
              <a:avLst/>
            </a:prstGeom>
          </p:spPr>
        </p:pic>
        <p:pic>
          <p:nvPicPr>
            <p:cNvPr id="70" name="object 70"/>
            <p:cNvPicPr/>
            <p:nvPr/>
          </p:nvPicPr>
          <p:blipFill>
            <a:blip r:embed="rId49" cstate="print"/>
            <a:stretch>
              <a:fillRect/>
            </a:stretch>
          </p:blipFill>
          <p:spPr>
            <a:xfrm>
              <a:off x="4508658" y="2862072"/>
              <a:ext cx="118967" cy="148018"/>
            </a:xfrm>
            <a:prstGeom prst="rect">
              <a:avLst/>
            </a:prstGeom>
          </p:spPr>
        </p:pic>
        <p:pic>
          <p:nvPicPr>
            <p:cNvPr id="71" name="object 71"/>
            <p:cNvPicPr/>
            <p:nvPr/>
          </p:nvPicPr>
          <p:blipFill>
            <a:blip r:embed="rId50" cstate="print"/>
            <a:stretch>
              <a:fillRect/>
            </a:stretch>
          </p:blipFill>
          <p:spPr>
            <a:xfrm>
              <a:off x="4664297" y="2860548"/>
              <a:ext cx="108299" cy="149542"/>
            </a:xfrm>
            <a:prstGeom prst="rect">
              <a:avLst/>
            </a:prstGeom>
          </p:spPr>
        </p:pic>
        <p:pic>
          <p:nvPicPr>
            <p:cNvPr id="72" name="object 72"/>
            <p:cNvPicPr/>
            <p:nvPr/>
          </p:nvPicPr>
          <p:blipFill>
            <a:blip r:embed="rId51" cstate="print"/>
            <a:stretch>
              <a:fillRect/>
            </a:stretch>
          </p:blipFill>
          <p:spPr>
            <a:xfrm>
              <a:off x="4806124" y="2794920"/>
              <a:ext cx="117443" cy="213645"/>
            </a:xfrm>
            <a:prstGeom prst="rect">
              <a:avLst/>
            </a:prstGeom>
          </p:spPr>
        </p:pic>
      </p:grpSp>
      <p:grpSp>
        <p:nvGrpSpPr>
          <p:cNvPr id="73" name="object 73"/>
          <p:cNvGrpSpPr/>
          <p:nvPr/>
        </p:nvGrpSpPr>
        <p:grpSpPr>
          <a:xfrm>
            <a:off x="5803599" y="2534436"/>
            <a:ext cx="365645" cy="195203"/>
            <a:chOff x="5024246" y="2794920"/>
            <a:chExt cx="403225" cy="215265"/>
          </a:xfrm>
        </p:grpSpPr>
        <p:pic>
          <p:nvPicPr>
            <p:cNvPr id="74" name="object 74"/>
            <p:cNvPicPr/>
            <p:nvPr/>
          </p:nvPicPr>
          <p:blipFill>
            <a:blip r:embed="rId52" cstate="print"/>
            <a:stretch>
              <a:fillRect/>
            </a:stretch>
          </p:blipFill>
          <p:spPr>
            <a:xfrm>
              <a:off x="5024246" y="2825400"/>
              <a:ext cx="90011" cy="184689"/>
            </a:xfrm>
            <a:prstGeom prst="rect">
              <a:avLst/>
            </a:prstGeom>
          </p:spPr>
        </p:pic>
        <p:pic>
          <p:nvPicPr>
            <p:cNvPr id="75" name="object 75"/>
            <p:cNvPicPr/>
            <p:nvPr/>
          </p:nvPicPr>
          <p:blipFill>
            <a:blip r:embed="rId53" cstate="print"/>
            <a:stretch>
              <a:fillRect/>
            </a:stretch>
          </p:blipFill>
          <p:spPr>
            <a:xfrm>
              <a:off x="5146262" y="2794920"/>
              <a:ext cx="118967" cy="213645"/>
            </a:xfrm>
            <a:prstGeom prst="rect">
              <a:avLst/>
            </a:prstGeom>
          </p:spPr>
        </p:pic>
        <p:pic>
          <p:nvPicPr>
            <p:cNvPr id="76" name="object 76"/>
            <p:cNvPicPr/>
            <p:nvPr/>
          </p:nvPicPr>
          <p:blipFill>
            <a:blip r:embed="rId54" cstate="print"/>
            <a:stretch>
              <a:fillRect/>
            </a:stretch>
          </p:blipFill>
          <p:spPr>
            <a:xfrm>
              <a:off x="5301805" y="2860548"/>
              <a:ext cx="125063" cy="149542"/>
            </a:xfrm>
            <a:prstGeom prst="rect">
              <a:avLst/>
            </a:prstGeom>
          </p:spPr>
        </p:pic>
      </p:grpSp>
      <p:pic>
        <p:nvPicPr>
          <p:cNvPr id="77" name="object 77"/>
          <p:cNvPicPr/>
          <p:nvPr/>
        </p:nvPicPr>
        <p:blipFill>
          <a:blip r:embed="rId55" cstate="print"/>
          <a:stretch>
            <a:fillRect/>
          </a:stretch>
        </p:blipFill>
        <p:spPr>
          <a:xfrm>
            <a:off x="6257230" y="2534437"/>
            <a:ext cx="872797" cy="195115"/>
          </a:xfrm>
          <a:prstGeom prst="rect">
            <a:avLst/>
          </a:prstGeom>
        </p:spPr>
      </p:pic>
      <p:pic>
        <p:nvPicPr>
          <p:cNvPr id="78" name="object 78"/>
          <p:cNvPicPr/>
          <p:nvPr/>
        </p:nvPicPr>
        <p:blipFill>
          <a:blip r:embed="rId56" cstate="print"/>
          <a:stretch>
            <a:fillRect/>
          </a:stretch>
        </p:blipFill>
        <p:spPr>
          <a:xfrm>
            <a:off x="2002764" y="3000850"/>
            <a:ext cx="69184" cy="70566"/>
          </a:xfrm>
          <a:prstGeom prst="rect">
            <a:avLst/>
          </a:prstGeom>
        </p:spPr>
      </p:pic>
      <p:grpSp>
        <p:nvGrpSpPr>
          <p:cNvPr id="79" name="object 79"/>
          <p:cNvGrpSpPr/>
          <p:nvPr/>
        </p:nvGrpSpPr>
        <p:grpSpPr>
          <a:xfrm>
            <a:off x="2193648" y="2942721"/>
            <a:ext cx="137045" cy="194051"/>
            <a:chOff x="1043273" y="3245167"/>
            <a:chExt cx="151130" cy="213995"/>
          </a:xfrm>
        </p:grpSpPr>
        <p:sp>
          <p:nvSpPr>
            <p:cNvPr id="80" name="object 80"/>
            <p:cNvSpPr/>
            <p:nvPr/>
          </p:nvSpPr>
          <p:spPr>
            <a:xfrm>
              <a:off x="1043273" y="3260407"/>
              <a:ext cx="26034" cy="198755"/>
            </a:xfrm>
            <a:custGeom>
              <a:avLst/>
              <a:gdLst/>
              <a:ahLst/>
              <a:cxnLst/>
              <a:rect l="l" t="t" r="r" b="b"/>
              <a:pathLst>
                <a:path w="26034" h="198754">
                  <a:moveTo>
                    <a:pt x="22860" y="1523"/>
                  </a:moveTo>
                  <a:lnTo>
                    <a:pt x="3048" y="1523"/>
                  </a:lnTo>
                  <a:lnTo>
                    <a:pt x="4572" y="0"/>
                  </a:lnTo>
                  <a:lnTo>
                    <a:pt x="22860" y="0"/>
                  </a:lnTo>
                  <a:lnTo>
                    <a:pt x="22860" y="1523"/>
                  </a:lnTo>
                  <a:close/>
                </a:path>
                <a:path w="26034" h="198754">
                  <a:moveTo>
                    <a:pt x="24384" y="196881"/>
                  </a:moveTo>
                  <a:lnTo>
                    <a:pt x="1524" y="196881"/>
                  </a:lnTo>
                  <a:lnTo>
                    <a:pt x="0" y="195357"/>
                  </a:lnTo>
                  <a:lnTo>
                    <a:pt x="0" y="1523"/>
                  </a:lnTo>
                  <a:lnTo>
                    <a:pt x="25908" y="1523"/>
                  </a:lnTo>
                  <a:lnTo>
                    <a:pt x="25908" y="195357"/>
                  </a:lnTo>
                  <a:lnTo>
                    <a:pt x="24384" y="196881"/>
                  </a:lnTo>
                  <a:close/>
                </a:path>
                <a:path w="26034" h="198754">
                  <a:moveTo>
                    <a:pt x="21336" y="198405"/>
                  </a:moveTo>
                  <a:lnTo>
                    <a:pt x="4572" y="198405"/>
                  </a:lnTo>
                  <a:lnTo>
                    <a:pt x="3048" y="196881"/>
                  </a:lnTo>
                  <a:lnTo>
                    <a:pt x="22860" y="196881"/>
                  </a:lnTo>
                  <a:lnTo>
                    <a:pt x="21336" y="198405"/>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81" name="object 81"/>
            <p:cNvPicPr/>
            <p:nvPr/>
          </p:nvPicPr>
          <p:blipFill>
            <a:blip r:embed="rId57" cstate="print"/>
            <a:stretch>
              <a:fillRect/>
            </a:stretch>
          </p:blipFill>
          <p:spPr>
            <a:xfrm>
              <a:off x="1101280" y="3245167"/>
              <a:ext cx="92964" cy="213645"/>
            </a:xfrm>
            <a:prstGeom prst="rect">
              <a:avLst/>
            </a:prstGeom>
          </p:spPr>
        </p:pic>
      </p:grpSp>
      <p:grpSp>
        <p:nvGrpSpPr>
          <p:cNvPr id="82" name="object 82"/>
          <p:cNvGrpSpPr/>
          <p:nvPr/>
        </p:nvGrpSpPr>
        <p:grpSpPr>
          <a:xfrm>
            <a:off x="2395588" y="2942721"/>
            <a:ext cx="365645" cy="195203"/>
            <a:chOff x="1265967" y="3245167"/>
            <a:chExt cx="403225" cy="215265"/>
          </a:xfrm>
        </p:grpSpPr>
        <p:pic>
          <p:nvPicPr>
            <p:cNvPr id="83" name="object 83"/>
            <p:cNvPicPr/>
            <p:nvPr/>
          </p:nvPicPr>
          <p:blipFill>
            <a:blip r:embed="rId58" cstate="print"/>
            <a:stretch>
              <a:fillRect/>
            </a:stretch>
          </p:blipFill>
          <p:spPr>
            <a:xfrm>
              <a:off x="1387983" y="3245167"/>
              <a:ext cx="118967" cy="213645"/>
            </a:xfrm>
            <a:prstGeom prst="rect">
              <a:avLst/>
            </a:prstGeom>
          </p:spPr>
        </p:pic>
        <p:pic>
          <p:nvPicPr>
            <p:cNvPr id="84" name="object 84"/>
            <p:cNvPicPr/>
            <p:nvPr/>
          </p:nvPicPr>
          <p:blipFill>
            <a:blip r:embed="rId59" cstate="print"/>
            <a:stretch>
              <a:fillRect/>
            </a:stretch>
          </p:blipFill>
          <p:spPr>
            <a:xfrm>
              <a:off x="1265967" y="3275742"/>
              <a:ext cx="90011" cy="184594"/>
            </a:xfrm>
            <a:prstGeom prst="rect">
              <a:avLst/>
            </a:prstGeom>
          </p:spPr>
        </p:pic>
        <p:pic>
          <p:nvPicPr>
            <p:cNvPr id="85" name="object 85"/>
            <p:cNvPicPr/>
            <p:nvPr/>
          </p:nvPicPr>
          <p:blipFill>
            <a:blip r:embed="rId60" cstate="print"/>
            <a:stretch>
              <a:fillRect/>
            </a:stretch>
          </p:blipFill>
          <p:spPr>
            <a:xfrm>
              <a:off x="1542056" y="3310794"/>
              <a:ext cx="126627" cy="149542"/>
            </a:xfrm>
            <a:prstGeom prst="rect">
              <a:avLst/>
            </a:prstGeom>
          </p:spPr>
        </p:pic>
      </p:grpSp>
      <p:pic>
        <p:nvPicPr>
          <p:cNvPr id="86" name="object 86"/>
          <p:cNvPicPr/>
          <p:nvPr/>
        </p:nvPicPr>
        <p:blipFill>
          <a:blip r:embed="rId61" cstate="print"/>
          <a:stretch>
            <a:fillRect/>
          </a:stretch>
        </p:blipFill>
        <p:spPr>
          <a:xfrm>
            <a:off x="3008317" y="3002231"/>
            <a:ext cx="73330" cy="134223"/>
          </a:xfrm>
          <a:prstGeom prst="rect">
            <a:avLst/>
          </a:prstGeom>
        </p:spPr>
      </p:pic>
      <p:pic>
        <p:nvPicPr>
          <p:cNvPr id="87" name="object 87"/>
          <p:cNvPicPr/>
          <p:nvPr/>
        </p:nvPicPr>
        <p:blipFill>
          <a:blip r:embed="rId62" cstate="print"/>
          <a:stretch>
            <a:fillRect/>
          </a:stretch>
        </p:blipFill>
        <p:spPr>
          <a:xfrm>
            <a:off x="2851981" y="2944103"/>
            <a:ext cx="114875" cy="193734"/>
          </a:xfrm>
          <a:prstGeom prst="rect">
            <a:avLst/>
          </a:prstGeom>
        </p:spPr>
      </p:pic>
      <p:grpSp>
        <p:nvGrpSpPr>
          <p:cNvPr id="88" name="object 88"/>
          <p:cNvGrpSpPr/>
          <p:nvPr/>
        </p:nvGrpSpPr>
        <p:grpSpPr>
          <a:xfrm>
            <a:off x="3103759" y="2952394"/>
            <a:ext cx="297698" cy="185989"/>
            <a:chOff x="2046922" y="3255835"/>
            <a:chExt cx="328295" cy="205104"/>
          </a:xfrm>
        </p:grpSpPr>
        <p:sp>
          <p:nvSpPr>
            <p:cNvPr id="89" name="object 89"/>
            <p:cNvSpPr/>
            <p:nvPr/>
          </p:nvSpPr>
          <p:spPr>
            <a:xfrm>
              <a:off x="2046922" y="3255835"/>
              <a:ext cx="32384" cy="203200"/>
            </a:xfrm>
            <a:custGeom>
              <a:avLst/>
              <a:gdLst/>
              <a:ahLst/>
              <a:cxnLst/>
              <a:rect l="l" t="t" r="r" b="b"/>
              <a:pathLst>
                <a:path w="32385" h="203200">
                  <a:moveTo>
                    <a:pt x="25908" y="58007"/>
                  </a:moveTo>
                  <a:lnTo>
                    <a:pt x="7620" y="58007"/>
                  </a:lnTo>
                  <a:lnTo>
                    <a:pt x="9144" y="56483"/>
                  </a:lnTo>
                  <a:lnTo>
                    <a:pt x="25908" y="56483"/>
                  </a:lnTo>
                  <a:lnTo>
                    <a:pt x="25908" y="58007"/>
                  </a:lnTo>
                  <a:close/>
                </a:path>
                <a:path w="32385" h="203200">
                  <a:moveTo>
                    <a:pt x="27432" y="201453"/>
                  </a:moveTo>
                  <a:lnTo>
                    <a:pt x="4572" y="201453"/>
                  </a:lnTo>
                  <a:lnTo>
                    <a:pt x="4572" y="199929"/>
                  </a:lnTo>
                  <a:lnTo>
                    <a:pt x="3048" y="198405"/>
                  </a:lnTo>
                  <a:lnTo>
                    <a:pt x="3048" y="61055"/>
                  </a:lnTo>
                  <a:lnTo>
                    <a:pt x="4572" y="59531"/>
                  </a:lnTo>
                  <a:lnTo>
                    <a:pt x="4572" y="58007"/>
                  </a:lnTo>
                  <a:lnTo>
                    <a:pt x="27432" y="58007"/>
                  </a:lnTo>
                  <a:lnTo>
                    <a:pt x="27432" y="59531"/>
                  </a:lnTo>
                  <a:lnTo>
                    <a:pt x="28956" y="59531"/>
                  </a:lnTo>
                  <a:lnTo>
                    <a:pt x="28956" y="199929"/>
                  </a:lnTo>
                  <a:lnTo>
                    <a:pt x="27432" y="199929"/>
                  </a:lnTo>
                  <a:lnTo>
                    <a:pt x="27432" y="201453"/>
                  </a:lnTo>
                  <a:close/>
                </a:path>
                <a:path w="32385" h="203200">
                  <a:moveTo>
                    <a:pt x="24384" y="202977"/>
                  </a:moveTo>
                  <a:lnTo>
                    <a:pt x="9144" y="202977"/>
                  </a:lnTo>
                  <a:lnTo>
                    <a:pt x="7620" y="201453"/>
                  </a:lnTo>
                  <a:lnTo>
                    <a:pt x="25908" y="201453"/>
                  </a:lnTo>
                  <a:lnTo>
                    <a:pt x="24384" y="202977"/>
                  </a:lnTo>
                  <a:close/>
                </a:path>
                <a:path w="32385" h="203200">
                  <a:moveTo>
                    <a:pt x="21336" y="30575"/>
                  </a:moveTo>
                  <a:lnTo>
                    <a:pt x="10668" y="30575"/>
                  </a:lnTo>
                  <a:lnTo>
                    <a:pt x="6096" y="29051"/>
                  </a:lnTo>
                  <a:lnTo>
                    <a:pt x="1524" y="24479"/>
                  </a:lnTo>
                  <a:lnTo>
                    <a:pt x="0" y="21431"/>
                  </a:lnTo>
                  <a:lnTo>
                    <a:pt x="0" y="9143"/>
                  </a:lnTo>
                  <a:lnTo>
                    <a:pt x="1524" y="4572"/>
                  </a:lnTo>
                  <a:lnTo>
                    <a:pt x="4572" y="3048"/>
                  </a:lnTo>
                  <a:lnTo>
                    <a:pt x="6096" y="1524"/>
                  </a:lnTo>
                  <a:lnTo>
                    <a:pt x="10668" y="0"/>
                  </a:lnTo>
                  <a:lnTo>
                    <a:pt x="22860" y="0"/>
                  </a:lnTo>
                  <a:lnTo>
                    <a:pt x="28956" y="3048"/>
                  </a:lnTo>
                  <a:lnTo>
                    <a:pt x="30480" y="4572"/>
                  </a:lnTo>
                  <a:lnTo>
                    <a:pt x="32004" y="9143"/>
                  </a:lnTo>
                  <a:lnTo>
                    <a:pt x="32004" y="21431"/>
                  </a:lnTo>
                  <a:lnTo>
                    <a:pt x="28956" y="27527"/>
                  </a:lnTo>
                  <a:lnTo>
                    <a:pt x="25908" y="29051"/>
                  </a:lnTo>
                  <a:lnTo>
                    <a:pt x="21336" y="30575"/>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90" name="object 90"/>
            <p:cNvPicPr/>
            <p:nvPr/>
          </p:nvPicPr>
          <p:blipFill>
            <a:blip r:embed="rId63" cstate="print"/>
            <a:stretch>
              <a:fillRect/>
            </a:stretch>
          </p:blipFill>
          <p:spPr>
            <a:xfrm>
              <a:off x="2103310" y="3310794"/>
              <a:ext cx="271557" cy="149542"/>
            </a:xfrm>
            <a:prstGeom prst="rect">
              <a:avLst/>
            </a:prstGeom>
          </p:spPr>
        </p:pic>
      </p:grpSp>
      <p:grpSp>
        <p:nvGrpSpPr>
          <p:cNvPr id="91" name="object 91"/>
          <p:cNvGrpSpPr/>
          <p:nvPr/>
        </p:nvGrpSpPr>
        <p:grpSpPr>
          <a:xfrm>
            <a:off x="3502110" y="3002231"/>
            <a:ext cx="319579" cy="135893"/>
            <a:chOff x="2486215" y="3310794"/>
            <a:chExt cx="352425" cy="149860"/>
          </a:xfrm>
        </p:grpSpPr>
        <p:pic>
          <p:nvPicPr>
            <p:cNvPr id="92" name="object 92"/>
            <p:cNvPicPr/>
            <p:nvPr/>
          </p:nvPicPr>
          <p:blipFill>
            <a:blip r:embed="rId64" cstate="print"/>
            <a:stretch>
              <a:fillRect/>
            </a:stretch>
          </p:blipFill>
          <p:spPr>
            <a:xfrm>
              <a:off x="2486215" y="3310794"/>
              <a:ext cx="202787" cy="148018"/>
            </a:xfrm>
            <a:prstGeom prst="rect">
              <a:avLst/>
            </a:prstGeom>
          </p:spPr>
        </p:pic>
        <p:pic>
          <p:nvPicPr>
            <p:cNvPr id="93" name="object 93"/>
            <p:cNvPicPr/>
            <p:nvPr/>
          </p:nvPicPr>
          <p:blipFill>
            <a:blip r:embed="rId65" cstate="print"/>
            <a:stretch>
              <a:fillRect/>
            </a:stretch>
          </p:blipFill>
          <p:spPr>
            <a:xfrm>
              <a:off x="2725674" y="3310794"/>
              <a:ext cx="112871" cy="149542"/>
            </a:xfrm>
            <a:prstGeom prst="rect">
              <a:avLst/>
            </a:prstGeom>
          </p:spPr>
        </p:pic>
      </p:grpSp>
      <p:pic>
        <p:nvPicPr>
          <p:cNvPr id="94" name="object 94"/>
          <p:cNvPicPr/>
          <p:nvPr/>
        </p:nvPicPr>
        <p:blipFill>
          <a:blip r:embed="rId66" cstate="print"/>
          <a:stretch>
            <a:fillRect/>
          </a:stretch>
        </p:blipFill>
        <p:spPr>
          <a:xfrm>
            <a:off x="3863062" y="2942721"/>
            <a:ext cx="1100993" cy="195115"/>
          </a:xfrm>
          <a:prstGeom prst="rect">
            <a:avLst/>
          </a:prstGeom>
        </p:spPr>
      </p:pic>
      <p:pic>
        <p:nvPicPr>
          <p:cNvPr id="95" name="object 95"/>
          <p:cNvPicPr/>
          <p:nvPr/>
        </p:nvPicPr>
        <p:blipFill>
          <a:blip r:embed="rId67" cstate="print"/>
          <a:stretch>
            <a:fillRect/>
          </a:stretch>
        </p:blipFill>
        <p:spPr>
          <a:xfrm>
            <a:off x="5200545" y="3002231"/>
            <a:ext cx="106497" cy="134223"/>
          </a:xfrm>
          <a:prstGeom prst="rect">
            <a:avLst/>
          </a:prstGeom>
        </p:spPr>
      </p:pic>
      <p:pic>
        <p:nvPicPr>
          <p:cNvPr id="96" name="object 96"/>
          <p:cNvPicPr/>
          <p:nvPr/>
        </p:nvPicPr>
        <p:blipFill>
          <a:blip r:embed="rId68" cstate="print"/>
          <a:stretch>
            <a:fillRect/>
          </a:stretch>
        </p:blipFill>
        <p:spPr>
          <a:xfrm>
            <a:off x="5056733" y="3002231"/>
            <a:ext cx="102352" cy="135605"/>
          </a:xfrm>
          <a:prstGeom prst="rect">
            <a:avLst/>
          </a:prstGeom>
        </p:spPr>
      </p:pic>
      <p:pic>
        <p:nvPicPr>
          <p:cNvPr id="97" name="object 97"/>
          <p:cNvPicPr/>
          <p:nvPr/>
        </p:nvPicPr>
        <p:blipFill>
          <a:blip r:embed="rId69" cstate="print"/>
          <a:stretch>
            <a:fillRect/>
          </a:stretch>
        </p:blipFill>
        <p:spPr>
          <a:xfrm>
            <a:off x="5341634" y="2944103"/>
            <a:ext cx="113364" cy="193734"/>
          </a:xfrm>
          <a:prstGeom prst="rect">
            <a:avLst/>
          </a:prstGeom>
        </p:spPr>
      </p:pic>
      <p:grpSp>
        <p:nvGrpSpPr>
          <p:cNvPr id="98" name="object 98"/>
          <p:cNvGrpSpPr/>
          <p:nvPr/>
        </p:nvGrpSpPr>
        <p:grpSpPr>
          <a:xfrm>
            <a:off x="5546295" y="2942721"/>
            <a:ext cx="365645" cy="195203"/>
            <a:chOff x="4740497" y="3245167"/>
            <a:chExt cx="403225" cy="215265"/>
          </a:xfrm>
        </p:grpSpPr>
        <p:pic>
          <p:nvPicPr>
            <p:cNvPr id="99" name="object 99"/>
            <p:cNvPicPr/>
            <p:nvPr/>
          </p:nvPicPr>
          <p:blipFill>
            <a:blip r:embed="rId70" cstate="print"/>
            <a:stretch>
              <a:fillRect/>
            </a:stretch>
          </p:blipFill>
          <p:spPr>
            <a:xfrm>
              <a:off x="4740497" y="3275742"/>
              <a:ext cx="88487" cy="184594"/>
            </a:xfrm>
            <a:prstGeom prst="rect">
              <a:avLst/>
            </a:prstGeom>
          </p:spPr>
        </p:pic>
        <p:pic>
          <p:nvPicPr>
            <p:cNvPr id="100" name="object 100"/>
            <p:cNvPicPr/>
            <p:nvPr/>
          </p:nvPicPr>
          <p:blipFill>
            <a:blip r:embed="rId71" cstate="print"/>
            <a:stretch>
              <a:fillRect/>
            </a:stretch>
          </p:blipFill>
          <p:spPr>
            <a:xfrm>
              <a:off x="4862512" y="3245167"/>
              <a:ext cx="117443" cy="213645"/>
            </a:xfrm>
            <a:prstGeom prst="rect">
              <a:avLst/>
            </a:prstGeom>
          </p:spPr>
        </p:pic>
        <p:pic>
          <p:nvPicPr>
            <p:cNvPr id="101" name="object 101"/>
            <p:cNvPicPr/>
            <p:nvPr/>
          </p:nvPicPr>
          <p:blipFill>
            <a:blip r:embed="rId72" cstate="print"/>
            <a:stretch>
              <a:fillRect/>
            </a:stretch>
          </p:blipFill>
          <p:spPr>
            <a:xfrm>
              <a:off x="5016681" y="3310794"/>
              <a:ext cx="126532" cy="149542"/>
            </a:xfrm>
            <a:prstGeom prst="rect">
              <a:avLst/>
            </a:prstGeom>
          </p:spPr>
        </p:pic>
      </p:grpSp>
      <p:grpSp>
        <p:nvGrpSpPr>
          <p:cNvPr id="102" name="object 102"/>
          <p:cNvGrpSpPr/>
          <p:nvPr/>
        </p:nvGrpSpPr>
        <p:grpSpPr>
          <a:xfrm>
            <a:off x="6013830" y="2933047"/>
            <a:ext cx="481384" cy="241268"/>
            <a:chOff x="5256085" y="3234499"/>
            <a:chExt cx="530860" cy="266065"/>
          </a:xfrm>
        </p:grpSpPr>
        <p:pic>
          <p:nvPicPr>
            <p:cNvPr id="103" name="object 103"/>
            <p:cNvPicPr/>
            <p:nvPr/>
          </p:nvPicPr>
          <p:blipFill>
            <a:blip r:embed="rId73" cstate="print"/>
            <a:stretch>
              <a:fillRect/>
            </a:stretch>
          </p:blipFill>
          <p:spPr>
            <a:xfrm>
              <a:off x="5256085" y="3260407"/>
              <a:ext cx="131159" cy="198405"/>
            </a:xfrm>
            <a:prstGeom prst="rect">
              <a:avLst/>
            </a:prstGeom>
          </p:spPr>
        </p:pic>
        <p:sp>
          <p:nvSpPr>
            <p:cNvPr id="104" name="object 104"/>
            <p:cNvSpPr/>
            <p:nvPr/>
          </p:nvSpPr>
          <p:spPr>
            <a:xfrm>
              <a:off x="5399430" y="3234499"/>
              <a:ext cx="387985" cy="266065"/>
            </a:xfrm>
            <a:custGeom>
              <a:avLst/>
              <a:gdLst/>
              <a:ahLst/>
              <a:cxnLst/>
              <a:rect l="l" t="t" r="r" b="b"/>
              <a:pathLst>
                <a:path w="387985" h="266064">
                  <a:moveTo>
                    <a:pt x="117436" y="3048"/>
                  </a:moveTo>
                  <a:lnTo>
                    <a:pt x="115912" y="1524"/>
                  </a:lnTo>
                  <a:lnTo>
                    <a:pt x="114388" y="1524"/>
                  </a:lnTo>
                  <a:lnTo>
                    <a:pt x="112864" y="0"/>
                  </a:lnTo>
                  <a:lnTo>
                    <a:pt x="96100" y="0"/>
                  </a:lnTo>
                  <a:lnTo>
                    <a:pt x="96100" y="1524"/>
                  </a:lnTo>
                  <a:lnTo>
                    <a:pt x="94576" y="1524"/>
                  </a:lnTo>
                  <a:lnTo>
                    <a:pt x="94576" y="3048"/>
                  </a:lnTo>
                  <a:lnTo>
                    <a:pt x="93052" y="3048"/>
                  </a:lnTo>
                  <a:lnTo>
                    <a:pt x="93052" y="6096"/>
                  </a:lnTo>
                  <a:lnTo>
                    <a:pt x="0" y="257937"/>
                  </a:lnTo>
                  <a:lnTo>
                    <a:pt x="0" y="264033"/>
                  </a:lnTo>
                  <a:lnTo>
                    <a:pt x="1524" y="264033"/>
                  </a:lnTo>
                  <a:lnTo>
                    <a:pt x="3048" y="265557"/>
                  </a:lnTo>
                  <a:lnTo>
                    <a:pt x="21336" y="265557"/>
                  </a:lnTo>
                  <a:lnTo>
                    <a:pt x="21336" y="264033"/>
                  </a:lnTo>
                  <a:lnTo>
                    <a:pt x="22860" y="264033"/>
                  </a:lnTo>
                  <a:lnTo>
                    <a:pt x="22860" y="262509"/>
                  </a:lnTo>
                  <a:lnTo>
                    <a:pt x="24384" y="262509"/>
                  </a:lnTo>
                  <a:lnTo>
                    <a:pt x="24384" y="259461"/>
                  </a:lnTo>
                  <a:lnTo>
                    <a:pt x="117436" y="7620"/>
                  </a:lnTo>
                  <a:lnTo>
                    <a:pt x="117436" y="3048"/>
                  </a:lnTo>
                  <a:close/>
                </a:path>
                <a:path w="387985" h="266064">
                  <a:moveTo>
                    <a:pt x="387388" y="27432"/>
                  </a:moveTo>
                  <a:lnTo>
                    <a:pt x="385864" y="27432"/>
                  </a:lnTo>
                  <a:lnTo>
                    <a:pt x="385864" y="25908"/>
                  </a:lnTo>
                  <a:lnTo>
                    <a:pt x="364528" y="25908"/>
                  </a:lnTo>
                  <a:lnTo>
                    <a:pt x="361480" y="28956"/>
                  </a:lnTo>
                  <a:lnTo>
                    <a:pt x="361480" y="30480"/>
                  </a:lnTo>
                  <a:lnTo>
                    <a:pt x="317284" y="195364"/>
                  </a:lnTo>
                  <a:lnTo>
                    <a:pt x="282079" y="68681"/>
                  </a:lnTo>
                  <a:lnTo>
                    <a:pt x="271462" y="30480"/>
                  </a:lnTo>
                  <a:lnTo>
                    <a:pt x="271462" y="28956"/>
                  </a:lnTo>
                  <a:lnTo>
                    <a:pt x="268414" y="25908"/>
                  </a:lnTo>
                  <a:lnTo>
                    <a:pt x="247078" y="25908"/>
                  </a:lnTo>
                  <a:lnTo>
                    <a:pt x="245554" y="27432"/>
                  </a:lnTo>
                  <a:lnTo>
                    <a:pt x="244030" y="27432"/>
                  </a:lnTo>
                  <a:lnTo>
                    <a:pt x="244030" y="30480"/>
                  </a:lnTo>
                  <a:lnTo>
                    <a:pt x="242506" y="30480"/>
                  </a:lnTo>
                  <a:lnTo>
                    <a:pt x="201358" y="195364"/>
                  </a:lnTo>
                  <a:lnTo>
                    <a:pt x="157073" y="30480"/>
                  </a:lnTo>
                  <a:lnTo>
                    <a:pt x="155549" y="30480"/>
                  </a:lnTo>
                  <a:lnTo>
                    <a:pt x="155549" y="27432"/>
                  </a:lnTo>
                  <a:lnTo>
                    <a:pt x="154025" y="27432"/>
                  </a:lnTo>
                  <a:lnTo>
                    <a:pt x="154025" y="25908"/>
                  </a:lnTo>
                  <a:lnTo>
                    <a:pt x="131165" y="25908"/>
                  </a:lnTo>
                  <a:lnTo>
                    <a:pt x="129641" y="27432"/>
                  </a:lnTo>
                  <a:lnTo>
                    <a:pt x="129641" y="35052"/>
                  </a:lnTo>
                  <a:lnTo>
                    <a:pt x="181546" y="218224"/>
                  </a:lnTo>
                  <a:lnTo>
                    <a:pt x="183070" y="219748"/>
                  </a:lnTo>
                  <a:lnTo>
                    <a:pt x="183070" y="221272"/>
                  </a:lnTo>
                  <a:lnTo>
                    <a:pt x="184594" y="221272"/>
                  </a:lnTo>
                  <a:lnTo>
                    <a:pt x="186118" y="222796"/>
                  </a:lnTo>
                  <a:lnTo>
                    <a:pt x="187642" y="222796"/>
                  </a:lnTo>
                  <a:lnTo>
                    <a:pt x="190690" y="224320"/>
                  </a:lnTo>
                  <a:lnTo>
                    <a:pt x="210502" y="224320"/>
                  </a:lnTo>
                  <a:lnTo>
                    <a:pt x="212026" y="222796"/>
                  </a:lnTo>
                  <a:lnTo>
                    <a:pt x="215074" y="222796"/>
                  </a:lnTo>
                  <a:lnTo>
                    <a:pt x="218122" y="219748"/>
                  </a:lnTo>
                  <a:lnTo>
                    <a:pt x="218122" y="218224"/>
                  </a:lnTo>
                  <a:lnTo>
                    <a:pt x="223951" y="195364"/>
                  </a:lnTo>
                  <a:lnTo>
                    <a:pt x="256222" y="68681"/>
                  </a:lnTo>
                  <a:lnTo>
                    <a:pt x="297472" y="218224"/>
                  </a:lnTo>
                  <a:lnTo>
                    <a:pt x="298996" y="219748"/>
                  </a:lnTo>
                  <a:lnTo>
                    <a:pt x="298996" y="221272"/>
                  </a:lnTo>
                  <a:lnTo>
                    <a:pt x="300520" y="221272"/>
                  </a:lnTo>
                  <a:lnTo>
                    <a:pt x="302044" y="222796"/>
                  </a:lnTo>
                  <a:lnTo>
                    <a:pt x="303568" y="222796"/>
                  </a:lnTo>
                  <a:lnTo>
                    <a:pt x="306616" y="224320"/>
                  </a:lnTo>
                  <a:lnTo>
                    <a:pt x="326428" y="224320"/>
                  </a:lnTo>
                  <a:lnTo>
                    <a:pt x="327952" y="222796"/>
                  </a:lnTo>
                  <a:lnTo>
                    <a:pt x="331000" y="222796"/>
                  </a:lnTo>
                  <a:lnTo>
                    <a:pt x="331000" y="221272"/>
                  </a:lnTo>
                  <a:lnTo>
                    <a:pt x="332524" y="221272"/>
                  </a:lnTo>
                  <a:lnTo>
                    <a:pt x="334048" y="219748"/>
                  </a:lnTo>
                  <a:lnTo>
                    <a:pt x="334048" y="218224"/>
                  </a:lnTo>
                  <a:lnTo>
                    <a:pt x="340512" y="195364"/>
                  </a:lnTo>
                  <a:lnTo>
                    <a:pt x="385864" y="35052"/>
                  </a:lnTo>
                  <a:lnTo>
                    <a:pt x="387388" y="33528"/>
                  </a:lnTo>
                  <a:lnTo>
                    <a:pt x="387388" y="27432"/>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grpSp>
        <p:nvGrpSpPr>
          <p:cNvPr id="105" name="object 105"/>
          <p:cNvGrpSpPr/>
          <p:nvPr/>
        </p:nvGrpSpPr>
        <p:grpSpPr>
          <a:xfrm>
            <a:off x="6590541" y="2942721"/>
            <a:ext cx="531481" cy="195203"/>
            <a:chOff x="5892069" y="3245167"/>
            <a:chExt cx="586105" cy="215265"/>
          </a:xfrm>
        </p:grpSpPr>
        <p:pic>
          <p:nvPicPr>
            <p:cNvPr id="106" name="object 106"/>
            <p:cNvPicPr/>
            <p:nvPr/>
          </p:nvPicPr>
          <p:blipFill>
            <a:blip r:embed="rId74" cstate="print"/>
            <a:stretch>
              <a:fillRect/>
            </a:stretch>
          </p:blipFill>
          <p:spPr>
            <a:xfrm>
              <a:off x="5892069" y="3245167"/>
              <a:ext cx="117443" cy="213645"/>
            </a:xfrm>
            <a:prstGeom prst="rect">
              <a:avLst/>
            </a:prstGeom>
          </p:spPr>
        </p:pic>
        <p:pic>
          <p:nvPicPr>
            <p:cNvPr id="107" name="object 107"/>
            <p:cNvPicPr/>
            <p:nvPr/>
          </p:nvPicPr>
          <p:blipFill>
            <a:blip r:embed="rId75" cstate="print"/>
            <a:stretch>
              <a:fillRect/>
            </a:stretch>
          </p:blipFill>
          <p:spPr>
            <a:xfrm>
              <a:off x="6046238" y="3310794"/>
              <a:ext cx="126532" cy="149542"/>
            </a:xfrm>
            <a:prstGeom prst="rect">
              <a:avLst/>
            </a:prstGeom>
          </p:spPr>
        </p:pic>
        <p:pic>
          <p:nvPicPr>
            <p:cNvPr id="108" name="object 108"/>
            <p:cNvPicPr/>
            <p:nvPr/>
          </p:nvPicPr>
          <p:blipFill>
            <a:blip r:embed="rId76" cstate="print"/>
            <a:stretch>
              <a:fillRect/>
            </a:stretch>
          </p:blipFill>
          <p:spPr>
            <a:xfrm>
              <a:off x="6201727" y="3310794"/>
              <a:ext cx="112871" cy="149542"/>
            </a:xfrm>
            <a:prstGeom prst="rect">
              <a:avLst/>
            </a:prstGeom>
          </p:spPr>
        </p:pic>
        <p:pic>
          <p:nvPicPr>
            <p:cNvPr id="109" name="object 109"/>
            <p:cNvPicPr/>
            <p:nvPr/>
          </p:nvPicPr>
          <p:blipFill>
            <a:blip r:embed="rId77" cstate="print"/>
            <a:stretch>
              <a:fillRect/>
            </a:stretch>
          </p:blipFill>
          <p:spPr>
            <a:xfrm>
              <a:off x="6351174" y="3246691"/>
              <a:ext cx="126587" cy="213645"/>
            </a:xfrm>
            <a:prstGeom prst="rect">
              <a:avLst/>
            </a:prstGeom>
          </p:spPr>
        </p:pic>
      </p:grpSp>
      <p:pic>
        <p:nvPicPr>
          <p:cNvPr id="110" name="object 110"/>
          <p:cNvPicPr/>
          <p:nvPr/>
        </p:nvPicPr>
        <p:blipFill>
          <a:blip r:embed="rId78" cstate="print"/>
          <a:stretch>
            <a:fillRect/>
          </a:stretch>
        </p:blipFill>
        <p:spPr>
          <a:xfrm>
            <a:off x="7219853" y="2942721"/>
            <a:ext cx="1340246" cy="243571"/>
          </a:xfrm>
          <a:prstGeom prst="rect">
            <a:avLst/>
          </a:prstGeom>
        </p:spPr>
      </p:pic>
      <p:pic>
        <p:nvPicPr>
          <p:cNvPr id="111" name="object 111"/>
          <p:cNvPicPr/>
          <p:nvPr/>
        </p:nvPicPr>
        <p:blipFill>
          <a:blip r:embed="rId79" cstate="print"/>
          <a:stretch>
            <a:fillRect/>
          </a:stretch>
        </p:blipFill>
        <p:spPr>
          <a:xfrm>
            <a:off x="8634813" y="2942721"/>
            <a:ext cx="892144" cy="195115"/>
          </a:xfrm>
          <a:prstGeom prst="rect">
            <a:avLst/>
          </a:prstGeom>
        </p:spPr>
      </p:pic>
      <p:grpSp>
        <p:nvGrpSpPr>
          <p:cNvPr id="112" name="object 112"/>
          <p:cNvGrpSpPr/>
          <p:nvPr/>
        </p:nvGrpSpPr>
        <p:grpSpPr>
          <a:xfrm>
            <a:off x="9608494" y="2942721"/>
            <a:ext cx="366796" cy="195203"/>
            <a:chOff x="9220200" y="3245167"/>
            <a:chExt cx="404495" cy="215265"/>
          </a:xfrm>
        </p:grpSpPr>
        <p:pic>
          <p:nvPicPr>
            <p:cNvPr id="113" name="object 113"/>
            <p:cNvPicPr/>
            <p:nvPr/>
          </p:nvPicPr>
          <p:blipFill>
            <a:blip r:embed="rId80" cstate="print"/>
            <a:stretch>
              <a:fillRect/>
            </a:stretch>
          </p:blipFill>
          <p:spPr>
            <a:xfrm>
              <a:off x="9220200" y="3275742"/>
              <a:ext cx="90011" cy="184594"/>
            </a:xfrm>
            <a:prstGeom prst="rect">
              <a:avLst/>
            </a:prstGeom>
          </p:spPr>
        </p:pic>
        <p:pic>
          <p:nvPicPr>
            <p:cNvPr id="114" name="object 114"/>
            <p:cNvPicPr/>
            <p:nvPr/>
          </p:nvPicPr>
          <p:blipFill>
            <a:blip r:embed="rId81" cstate="print"/>
            <a:stretch>
              <a:fillRect/>
            </a:stretch>
          </p:blipFill>
          <p:spPr>
            <a:xfrm>
              <a:off x="9343739" y="3245167"/>
              <a:ext cx="117443" cy="213645"/>
            </a:xfrm>
            <a:prstGeom prst="rect">
              <a:avLst/>
            </a:prstGeom>
          </p:spPr>
        </p:pic>
        <p:pic>
          <p:nvPicPr>
            <p:cNvPr id="115" name="object 115"/>
            <p:cNvPicPr/>
            <p:nvPr/>
          </p:nvPicPr>
          <p:blipFill>
            <a:blip r:embed="rId82" cstate="print"/>
            <a:stretch>
              <a:fillRect/>
            </a:stretch>
          </p:blipFill>
          <p:spPr>
            <a:xfrm>
              <a:off x="9497908" y="3310794"/>
              <a:ext cx="126532" cy="149542"/>
            </a:xfrm>
            <a:prstGeom prst="rect">
              <a:avLst/>
            </a:prstGeom>
          </p:spPr>
        </p:pic>
      </p:grpSp>
      <p:pic>
        <p:nvPicPr>
          <p:cNvPr id="116" name="object 116"/>
          <p:cNvPicPr/>
          <p:nvPr/>
        </p:nvPicPr>
        <p:blipFill>
          <a:blip r:embed="rId83" cstate="print"/>
          <a:stretch>
            <a:fillRect/>
          </a:stretch>
        </p:blipFill>
        <p:spPr>
          <a:xfrm>
            <a:off x="2181211" y="3248567"/>
            <a:ext cx="807758" cy="195203"/>
          </a:xfrm>
          <a:prstGeom prst="rect">
            <a:avLst/>
          </a:prstGeom>
        </p:spPr>
      </p:pic>
      <p:grpSp>
        <p:nvGrpSpPr>
          <p:cNvPr id="117" name="object 117"/>
          <p:cNvGrpSpPr/>
          <p:nvPr/>
        </p:nvGrpSpPr>
        <p:grpSpPr>
          <a:xfrm>
            <a:off x="3080362" y="3248567"/>
            <a:ext cx="225721" cy="195203"/>
            <a:chOff x="2021122" y="3582447"/>
            <a:chExt cx="248920" cy="215265"/>
          </a:xfrm>
        </p:grpSpPr>
        <p:pic>
          <p:nvPicPr>
            <p:cNvPr id="118" name="object 118"/>
            <p:cNvPicPr/>
            <p:nvPr/>
          </p:nvPicPr>
          <p:blipFill>
            <a:blip r:embed="rId84" cstate="print"/>
            <a:stretch>
              <a:fillRect/>
            </a:stretch>
          </p:blipFill>
          <p:spPr>
            <a:xfrm>
              <a:off x="2021122" y="3648074"/>
              <a:ext cx="137037" cy="149637"/>
            </a:xfrm>
            <a:prstGeom prst="rect">
              <a:avLst/>
            </a:prstGeom>
          </p:spPr>
        </p:pic>
        <p:pic>
          <p:nvPicPr>
            <p:cNvPr id="119" name="object 119"/>
            <p:cNvPicPr/>
            <p:nvPr/>
          </p:nvPicPr>
          <p:blipFill>
            <a:blip r:embed="rId85" cstate="print"/>
            <a:stretch>
              <a:fillRect/>
            </a:stretch>
          </p:blipFill>
          <p:spPr>
            <a:xfrm>
              <a:off x="2178081" y="3582447"/>
              <a:ext cx="91535" cy="213741"/>
            </a:xfrm>
            <a:prstGeom prst="rect">
              <a:avLst/>
            </a:prstGeom>
          </p:spPr>
        </p:pic>
      </p:grpSp>
      <p:grpSp>
        <p:nvGrpSpPr>
          <p:cNvPr id="120" name="object 120"/>
          <p:cNvGrpSpPr/>
          <p:nvPr/>
        </p:nvGrpSpPr>
        <p:grpSpPr>
          <a:xfrm>
            <a:off x="3372033" y="3248567"/>
            <a:ext cx="365645" cy="195203"/>
            <a:chOff x="2342769" y="3582447"/>
            <a:chExt cx="403225" cy="215265"/>
          </a:xfrm>
        </p:grpSpPr>
        <p:pic>
          <p:nvPicPr>
            <p:cNvPr id="121" name="object 121"/>
            <p:cNvPicPr/>
            <p:nvPr/>
          </p:nvPicPr>
          <p:blipFill>
            <a:blip r:embed="rId86" cstate="print"/>
            <a:stretch>
              <a:fillRect/>
            </a:stretch>
          </p:blipFill>
          <p:spPr>
            <a:xfrm>
              <a:off x="2342769" y="3613023"/>
              <a:ext cx="88487" cy="184689"/>
            </a:xfrm>
            <a:prstGeom prst="rect">
              <a:avLst/>
            </a:prstGeom>
          </p:spPr>
        </p:pic>
        <p:pic>
          <p:nvPicPr>
            <p:cNvPr id="122" name="object 122"/>
            <p:cNvPicPr/>
            <p:nvPr/>
          </p:nvPicPr>
          <p:blipFill>
            <a:blip r:embed="rId87" cstate="print"/>
            <a:stretch>
              <a:fillRect/>
            </a:stretch>
          </p:blipFill>
          <p:spPr>
            <a:xfrm>
              <a:off x="2464784" y="3582447"/>
              <a:ext cx="119062" cy="213740"/>
            </a:xfrm>
            <a:prstGeom prst="rect">
              <a:avLst/>
            </a:prstGeom>
          </p:spPr>
        </p:pic>
        <p:pic>
          <p:nvPicPr>
            <p:cNvPr id="123" name="object 123"/>
            <p:cNvPicPr/>
            <p:nvPr/>
          </p:nvPicPr>
          <p:blipFill>
            <a:blip r:embed="rId88" cstate="print"/>
            <a:stretch>
              <a:fillRect/>
            </a:stretch>
          </p:blipFill>
          <p:spPr>
            <a:xfrm>
              <a:off x="2620470" y="3648075"/>
              <a:ext cx="125015" cy="149637"/>
            </a:xfrm>
            <a:prstGeom prst="rect">
              <a:avLst/>
            </a:prstGeom>
          </p:spPr>
        </p:pic>
      </p:grpSp>
      <p:pic>
        <p:nvPicPr>
          <p:cNvPr id="124" name="object 124"/>
          <p:cNvPicPr/>
          <p:nvPr/>
        </p:nvPicPr>
        <p:blipFill>
          <a:blip r:embed="rId89" cstate="print"/>
          <a:stretch>
            <a:fillRect/>
          </a:stretch>
        </p:blipFill>
        <p:spPr>
          <a:xfrm>
            <a:off x="3836805" y="3308078"/>
            <a:ext cx="114744" cy="184147"/>
          </a:xfrm>
          <a:prstGeom prst="rect">
            <a:avLst/>
          </a:prstGeom>
        </p:spPr>
      </p:pic>
      <p:grpSp>
        <p:nvGrpSpPr>
          <p:cNvPr id="125" name="object 125"/>
          <p:cNvGrpSpPr/>
          <p:nvPr/>
        </p:nvGrpSpPr>
        <p:grpSpPr>
          <a:xfrm>
            <a:off x="3986143" y="3248567"/>
            <a:ext cx="352977" cy="195203"/>
            <a:chOff x="3019996" y="3582447"/>
            <a:chExt cx="389255" cy="215265"/>
          </a:xfrm>
        </p:grpSpPr>
        <p:sp>
          <p:nvSpPr>
            <p:cNvPr id="126" name="object 126"/>
            <p:cNvSpPr/>
            <p:nvPr/>
          </p:nvSpPr>
          <p:spPr>
            <a:xfrm>
              <a:off x="3019996" y="3582454"/>
              <a:ext cx="24765" cy="213995"/>
            </a:xfrm>
            <a:custGeom>
              <a:avLst/>
              <a:gdLst/>
              <a:ahLst/>
              <a:cxnLst/>
              <a:rect l="l" t="t" r="r" b="b"/>
              <a:pathLst>
                <a:path w="24764" h="213995">
                  <a:moveTo>
                    <a:pt x="18288" y="1524"/>
                  </a:moveTo>
                  <a:lnTo>
                    <a:pt x="16764" y="0"/>
                  </a:lnTo>
                  <a:lnTo>
                    <a:pt x="7620" y="0"/>
                  </a:lnTo>
                  <a:lnTo>
                    <a:pt x="6096" y="1524"/>
                  </a:lnTo>
                  <a:lnTo>
                    <a:pt x="18288" y="1524"/>
                  </a:lnTo>
                  <a:close/>
                </a:path>
                <a:path w="24764" h="213995">
                  <a:moveTo>
                    <a:pt x="21336" y="212217"/>
                  </a:moveTo>
                  <a:lnTo>
                    <a:pt x="3048" y="212217"/>
                  </a:lnTo>
                  <a:lnTo>
                    <a:pt x="4572" y="213741"/>
                  </a:lnTo>
                  <a:lnTo>
                    <a:pt x="19812" y="213741"/>
                  </a:lnTo>
                  <a:lnTo>
                    <a:pt x="21336" y="212217"/>
                  </a:lnTo>
                  <a:close/>
                </a:path>
                <a:path w="24764" h="213995">
                  <a:moveTo>
                    <a:pt x="24472" y="3429"/>
                  </a:moveTo>
                  <a:lnTo>
                    <a:pt x="22948" y="3429"/>
                  </a:lnTo>
                  <a:lnTo>
                    <a:pt x="22948" y="2159"/>
                  </a:lnTo>
                  <a:lnTo>
                    <a:pt x="254" y="2159"/>
                  </a:lnTo>
                  <a:lnTo>
                    <a:pt x="254" y="3429"/>
                  </a:lnTo>
                  <a:lnTo>
                    <a:pt x="0" y="3429"/>
                  </a:lnTo>
                  <a:lnTo>
                    <a:pt x="0" y="211709"/>
                  </a:lnTo>
                  <a:lnTo>
                    <a:pt x="24472" y="211709"/>
                  </a:lnTo>
                  <a:lnTo>
                    <a:pt x="24472" y="3429"/>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27" name="object 127"/>
            <p:cNvPicPr/>
            <p:nvPr/>
          </p:nvPicPr>
          <p:blipFill>
            <a:blip r:embed="rId90" cstate="print"/>
            <a:stretch>
              <a:fillRect/>
            </a:stretch>
          </p:blipFill>
          <p:spPr>
            <a:xfrm>
              <a:off x="3081051" y="3648075"/>
              <a:ext cx="112871" cy="149637"/>
            </a:xfrm>
            <a:prstGeom prst="rect">
              <a:avLst/>
            </a:prstGeom>
          </p:spPr>
        </p:pic>
        <p:pic>
          <p:nvPicPr>
            <p:cNvPr id="128" name="object 128"/>
            <p:cNvPicPr/>
            <p:nvPr/>
          </p:nvPicPr>
          <p:blipFill>
            <a:blip r:embed="rId91" cstate="print"/>
            <a:stretch>
              <a:fillRect/>
            </a:stretch>
          </p:blipFill>
          <p:spPr>
            <a:xfrm>
              <a:off x="3218306" y="3613023"/>
              <a:ext cx="190690" cy="184689"/>
            </a:xfrm>
            <a:prstGeom prst="rect">
              <a:avLst/>
            </a:prstGeom>
          </p:spPr>
        </p:pic>
      </p:grpSp>
      <p:grpSp>
        <p:nvGrpSpPr>
          <p:cNvPr id="129" name="object 129"/>
          <p:cNvGrpSpPr/>
          <p:nvPr/>
        </p:nvGrpSpPr>
        <p:grpSpPr>
          <a:xfrm>
            <a:off x="4358237" y="3308078"/>
            <a:ext cx="221690" cy="135893"/>
            <a:chOff x="3430333" y="3648075"/>
            <a:chExt cx="244475" cy="149860"/>
          </a:xfrm>
        </p:grpSpPr>
        <p:pic>
          <p:nvPicPr>
            <p:cNvPr id="130" name="object 130"/>
            <p:cNvPicPr/>
            <p:nvPr/>
          </p:nvPicPr>
          <p:blipFill>
            <a:blip r:embed="rId92" cstate="print"/>
            <a:stretch>
              <a:fillRect/>
            </a:stretch>
          </p:blipFill>
          <p:spPr>
            <a:xfrm>
              <a:off x="3595020" y="3648075"/>
              <a:ext cx="79343" cy="148113"/>
            </a:xfrm>
            <a:prstGeom prst="rect">
              <a:avLst/>
            </a:prstGeom>
          </p:spPr>
        </p:pic>
        <p:pic>
          <p:nvPicPr>
            <p:cNvPr id="131" name="object 131"/>
            <p:cNvPicPr/>
            <p:nvPr/>
          </p:nvPicPr>
          <p:blipFill>
            <a:blip r:embed="rId93" cstate="print"/>
            <a:stretch>
              <a:fillRect/>
            </a:stretch>
          </p:blipFill>
          <p:spPr>
            <a:xfrm>
              <a:off x="3430333" y="3648075"/>
              <a:ext cx="125063" cy="149637"/>
            </a:xfrm>
            <a:prstGeom prst="rect">
              <a:avLst/>
            </a:prstGeom>
          </p:spPr>
        </p:pic>
      </p:grpSp>
      <p:pic>
        <p:nvPicPr>
          <p:cNvPr id="132" name="object 132"/>
          <p:cNvPicPr/>
          <p:nvPr/>
        </p:nvPicPr>
        <p:blipFill>
          <a:blip r:embed="rId94" cstate="print"/>
          <a:stretch>
            <a:fillRect/>
          </a:stretch>
        </p:blipFill>
        <p:spPr>
          <a:xfrm>
            <a:off x="4661244" y="3249949"/>
            <a:ext cx="828389" cy="193821"/>
          </a:xfrm>
          <a:prstGeom prst="rect">
            <a:avLst/>
          </a:prstGeom>
        </p:spPr>
      </p:pic>
      <p:grpSp>
        <p:nvGrpSpPr>
          <p:cNvPr id="133" name="object 133"/>
          <p:cNvGrpSpPr/>
          <p:nvPr/>
        </p:nvGrpSpPr>
        <p:grpSpPr>
          <a:xfrm>
            <a:off x="5574021" y="3248567"/>
            <a:ext cx="366796" cy="195203"/>
            <a:chOff x="4771072" y="3582447"/>
            <a:chExt cx="404495" cy="215265"/>
          </a:xfrm>
        </p:grpSpPr>
        <p:pic>
          <p:nvPicPr>
            <p:cNvPr id="134" name="object 134"/>
            <p:cNvPicPr/>
            <p:nvPr/>
          </p:nvPicPr>
          <p:blipFill>
            <a:blip r:embed="rId95" cstate="print"/>
            <a:stretch>
              <a:fillRect/>
            </a:stretch>
          </p:blipFill>
          <p:spPr>
            <a:xfrm>
              <a:off x="4771072" y="3613023"/>
              <a:ext cx="89916" cy="184689"/>
            </a:xfrm>
            <a:prstGeom prst="rect">
              <a:avLst/>
            </a:prstGeom>
          </p:spPr>
        </p:pic>
        <p:pic>
          <p:nvPicPr>
            <p:cNvPr id="135" name="object 135"/>
            <p:cNvPicPr/>
            <p:nvPr/>
          </p:nvPicPr>
          <p:blipFill>
            <a:blip r:embed="rId96" cstate="print"/>
            <a:stretch>
              <a:fillRect/>
            </a:stretch>
          </p:blipFill>
          <p:spPr>
            <a:xfrm>
              <a:off x="4894611" y="3582447"/>
              <a:ext cx="117443" cy="213740"/>
            </a:xfrm>
            <a:prstGeom prst="rect">
              <a:avLst/>
            </a:prstGeom>
          </p:spPr>
        </p:pic>
        <p:pic>
          <p:nvPicPr>
            <p:cNvPr id="136" name="object 136"/>
            <p:cNvPicPr/>
            <p:nvPr/>
          </p:nvPicPr>
          <p:blipFill>
            <a:blip r:embed="rId97" cstate="print"/>
            <a:stretch>
              <a:fillRect/>
            </a:stretch>
          </p:blipFill>
          <p:spPr>
            <a:xfrm>
              <a:off x="5048685" y="3648075"/>
              <a:ext cx="126533" cy="149637"/>
            </a:xfrm>
            <a:prstGeom prst="rect">
              <a:avLst/>
            </a:prstGeom>
          </p:spPr>
        </p:pic>
      </p:grpSp>
      <p:pic>
        <p:nvPicPr>
          <p:cNvPr id="137" name="object 137"/>
          <p:cNvPicPr/>
          <p:nvPr/>
        </p:nvPicPr>
        <p:blipFill>
          <a:blip r:embed="rId98" cstate="print"/>
          <a:stretch>
            <a:fillRect/>
          </a:stretch>
        </p:blipFill>
        <p:spPr>
          <a:xfrm>
            <a:off x="6040088" y="3248567"/>
            <a:ext cx="811904" cy="243657"/>
          </a:xfrm>
          <a:prstGeom prst="rect">
            <a:avLst/>
          </a:prstGeom>
        </p:spPr>
      </p:pic>
      <p:grpSp>
        <p:nvGrpSpPr>
          <p:cNvPr id="138" name="object 138"/>
          <p:cNvGrpSpPr/>
          <p:nvPr/>
        </p:nvGrpSpPr>
        <p:grpSpPr>
          <a:xfrm>
            <a:off x="6939142" y="3308079"/>
            <a:ext cx="582728" cy="173321"/>
            <a:chOff x="6276498" y="3648075"/>
            <a:chExt cx="642620" cy="191135"/>
          </a:xfrm>
        </p:grpSpPr>
        <p:pic>
          <p:nvPicPr>
            <p:cNvPr id="139" name="object 139"/>
            <p:cNvPicPr/>
            <p:nvPr/>
          </p:nvPicPr>
          <p:blipFill>
            <a:blip r:embed="rId99" cstate="print"/>
            <a:stretch>
              <a:fillRect/>
            </a:stretch>
          </p:blipFill>
          <p:spPr>
            <a:xfrm>
              <a:off x="6276498" y="3649598"/>
              <a:ext cx="96107" cy="145065"/>
            </a:xfrm>
            <a:prstGeom prst="rect">
              <a:avLst/>
            </a:prstGeom>
          </p:spPr>
        </p:pic>
        <p:pic>
          <p:nvPicPr>
            <p:cNvPr id="140" name="object 140"/>
            <p:cNvPicPr/>
            <p:nvPr/>
          </p:nvPicPr>
          <p:blipFill>
            <a:blip r:embed="rId100" cstate="print"/>
            <a:stretch>
              <a:fillRect/>
            </a:stretch>
          </p:blipFill>
          <p:spPr>
            <a:xfrm>
              <a:off x="6392526" y="3648075"/>
              <a:ext cx="137037" cy="149637"/>
            </a:xfrm>
            <a:prstGeom prst="rect">
              <a:avLst/>
            </a:prstGeom>
          </p:spPr>
        </p:pic>
        <p:pic>
          <p:nvPicPr>
            <p:cNvPr id="141" name="object 141"/>
            <p:cNvPicPr/>
            <p:nvPr/>
          </p:nvPicPr>
          <p:blipFill>
            <a:blip r:embed="rId101" cstate="print"/>
            <a:stretch>
              <a:fillRect/>
            </a:stretch>
          </p:blipFill>
          <p:spPr>
            <a:xfrm>
              <a:off x="6566249" y="3648075"/>
              <a:ext cx="117443" cy="148113"/>
            </a:xfrm>
            <a:prstGeom prst="rect">
              <a:avLst/>
            </a:prstGeom>
          </p:spPr>
        </p:pic>
        <p:pic>
          <p:nvPicPr>
            <p:cNvPr id="142" name="object 142"/>
            <p:cNvPicPr/>
            <p:nvPr/>
          </p:nvPicPr>
          <p:blipFill>
            <a:blip r:embed="rId102" cstate="print"/>
            <a:stretch>
              <a:fillRect/>
            </a:stretch>
          </p:blipFill>
          <p:spPr>
            <a:xfrm>
              <a:off x="6720418" y="3648075"/>
              <a:ext cx="126533" cy="149637"/>
            </a:xfrm>
            <a:prstGeom prst="rect">
              <a:avLst/>
            </a:prstGeom>
          </p:spPr>
        </p:pic>
        <p:sp>
          <p:nvSpPr>
            <p:cNvPr id="143" name="object 143"/>
            <p:cNvSpPr/>
            <p:nvPr/>
          </p:nvSpPr>
          <p:spPr>
            <a:xfrm>
              <a:off x="6868286" y="3761041"/>
              <a:ext cx="50800" cy="78105"/>
            </a:xfrm>
            <a:custGeom>
              <a:avLst/>
              <a:gdLst/>
              <a:ahLst/>
              <a:cxnLst/>
              <a:rect l="l" t="t" r="r" b="b"/>
              <a:pathLst>
                <a:path w="50800" h="78104">
                  <a:moveTo>
                    <a:pt x="44196" y="1524"/>
                  </a:moveTo>
                  <a:lnTo>
                    <a:pt x="27432" y="1524"/>
                  </a:lnTo>
                  <a:lnTo>
                    <a:pt x="28956" y="0"/>
                  </a:lnTo>
                  <a:lnTo>
                    <a:pt x="42672" y="0"/>
                  </a:lnTo>
                  <a:lnTo>
                    <a:pt x="44196" y="1524"/>
                  </a:lnTo>
                  <a:close/>
                </a:path>
                <a:path w="50800" h="78104">
                  <a:moveTo>
                    <a:pt x="16764" y="77819"/>
                  </a:moveTo>
                  <a:lnTo>
                    <a:pt x="1524" y="77819"/>
                  </a:lnTo>
                  <a:lnTo>
                    <a:pt x="0" y="76295"/>
                  </a:lnTo>
                  <a:lnTo>
                    <a:pt x="0" y="73247"/>
                  </a:lnTo>
                  <a:lnTo>
                    <a:pt x="21336" y="32099"/>
                  </a:lnTo>
                  <a:lnTo>
                    <a:pt x="21336" y="6096"/>
                  </a:lnTo>
                  <a:lnTo>
                    <a:pt x="22860" y="4572"/>
                  </a:lnTo>
                  <a:lnTo>
                    <a:pt x="22860" y="3048"/>
                  </a:lnTo>
                  <a:lnTo>
                    <a:pt x="24384" y="1524"/>
                  </a:lnTo>
                  <a:lnTo>
                    <a:pt x="47244" y="1524"/>
                  </a:lnTo>
                  <a:lnTo>
                    <a:pt x="47244" y="3048"/>
                  </a:lnTo>
                  <a:lnTo>
                    <a:pt x="48768" y="4572"/>
                  </a:lnTo>
                  <a:lnTo>
                    <a:pt x="48768" y="6096"/>
                  </a:lnTo>
                  <a:lnTo>
                    <a:pt x="50292" y="7620"/>
                  </a:lnTo>
                  <a:lnTo>
                    <a:pt x="50292" y="21431"/>
                  </a:lnTo>
                  <a:lnTo>
                    <a:pt x="48768" y="22955"/>
                  </a:lnTo>
                  <a:lnTo>
                    <a:pt x="48768" y="29051"/>
                  </a:lnTo>
                  <a:lnTo>
                    <a:pt x="47244" y="30575"/>
                  </a:lnTo>
                  <a:lnTo>
                    <a:pt x="47244" y="33623"/>
                  </a:lnTo>
                  <a:lnTo>
                    <a:pt x="45720" y="35147"/>
                  </a:lnTo>
                  <a:lnTo>
                    <a:pt x="44196" y="38195"/>
                  </a:lnTo>
                  <a:lnTo>
                    <a:pt x="42672" y="39719"/>
                  </a:lnTo>
                  <a:lnTo>
                    <a:pt x="41148" y="42767"/>
                  </a:lnTo>
                  <a:lnTo>
                    <a:pt x="19812" y="74771"/>
                  </a:lnTo>
                  <a:lnTo>
                    <a:pt x="18288" y="76295"/>
                  </a:lnTo>
                  <a:lnTo>
                    <a:pt x="16764" y="76295"/>
                  </a:lnTo>
                  <a:lnTo>
                    <a:pt x="16764" y="77819"/>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pic>
        <p:nvPicPr>
          <p:cNvPr id="144" name="object 144"/>
          <p:cNvPicPr/>
          <p:nvPr/>
        </p:nvPicPr>
        <p:blipFill>
          <a:blip r:embed="rId103" cstate="print"/>
          <a:stretch>
            <a:fillRect/>
          </a:stretch>
        </p:blipFill>
        <p:spPr>
          <a:xfrm>
            <a:off x="7616823" y="3308079"/>
            <a:ext cx="102352" cy="135691"/>
          </a:xfrm>
          <a:prstGeom prst="rect">
            <a:avLst/>
          </a:prstGeom>
        </p:spPr>
      </p:pic>
      <p:grpSp>
        <p:nvGrpSpPr>
          <p:cNvPr id="145" name="object 145"/>
          <p:cNvGrpSpPr/>
          <p:nvPr/>
        </p:nvGrpSpPr>
        <p:grpSpPr>
          <a:xfrm>
            <a:off x="7824291" y="3248567"/>
            <a:ext cx="532632" cy="195203"/>
            <a:chOff x="7252620" y="3582447"/>
            <a:chExt cx="587375" cy="215265"/>
          </a:xfrm>
        </p:grpSpPr>
        <p:pic>
          <p:nvPicPr>
            <p:cNvPr id="146" name="object 146"/>
            <p:cNvPicPr/>
            <p:nvPr/>
          </p:nvPicPr>
          <p:blipFill>
            <a:blip r:embed="rId104" cstate="print"/>
            <a:stretch>
              <a:fillRect/>
            </a:stretch>
          </p:blipFill>
          <p:spPr>
            <a:xfrm>
              <a:off x="7252620" y="3582447"/>
              <a:ext cx="118967" cy="213740"/>
            </a:xfrm>
            <a:prstGeom prst="rect">
              <a:avLst/>
            </a:prstGeom>
          </p:spPr>
        </p:pic>
        <p:pic>
          <p:nvPicPr>
            <p:cNvPr id="147" name="object 147"/>
            <p:cNvPicPr/>
            <p:nvPr/>
          </p:nvPicPr>
          <p:blipFill>
            <a:blip r:embed="rId105" cstate="print"/>
            <a:stretch>
              <a:fillRect/>
            </a:stretch>
          </p:blipFill>
          <p:spPr>
            <a:xfrm>
              <a:off x="7408259" y="3648075"/>
              <a:ext cx="125063" cy="149637"/>
            </a:xfrm>
            <a:prstGeom prst="rect">
              <a:avLst/>
            </a:prstGeom>
          </p:spPr>
        </p:pic>
        <p:pic>
          <p:nvPicPr>
            <p:cNvPr id="148" name="object 148"/>
            <p:cNvPicPr/>
            <p:nvPr/>
          </p:nvPicPr>
          <p:blipFill>
            <a:blip r:embed="rId106" cstate="print"/>
            <a:stretch>
              <a:fillRect/>
            </a:stretch>
          </p:blipFill>
          <p:spPr>
            <a:xfrm>
              <a:off x="7562278" y="3648075"/>
              <a:ext cx="112871" cy="149637"/>
            </a:xfrm>
            <a:prstGeom prst="rect">
              <a:avLst/>
            </a:prstGeom>
          </p:spPr>
        </p:pic>
        <p:pic>
          <p:nvPicPr>
            <p:cNvPr id="149" name="object 149"/>
            <p:cNvPicPr/>
            <p:nvPr/>
          </p:nvPicPr>
          <p:blipFill>
            <a:blip r:embed="rId62" cstate="print"/>
            <a:stretch>
              <a:fillRect/>
            </a:stretch>
          </p:blipFill>
          <p:spPr>
            <a:xfrm>
              <a:off x="7713154" y="3584067"/>
              <a:ext cx="126682" cy="213645"/>
            </a:xfrm>
            <a:prstGeom prst="rect">
              <a:avLst/>
            </a:prstGeom>
          </p:spPr>
        </p:pic>
      </p:grpSp>
      <p:grpSp>
        <p:nvGrpSpPr>
          <p:cNvPr id="150" name="object 150"/>
          <p:cNvGrpSpPr/>
          <p:nvPr/>
        </p:nvGrpSpPr>
        <p:grpSpPr>
          <a:xfrm>
            <a:off x="8454984" y="3248567"/>
            <a:ext cx="572940" cy="195203"/>
            <a:chOff x="7948135" y="3582447"/>
            <a:chExt cx="631825" cy="215265"/>
          </a:xfrm>
        </p:grpSpPr>
        <p:pic>
          <p:nvPicPr>
            <p:cNvPr id="151" name="object 151"/>
            <p:cNvPicPr/>
            <p:nvPr/>
          </p:nvPicPr>
          <p:blipFill>
            <a:blip r:embed="rId107" cstate="print"/>
            <a:stretch>
              <a:fillRect/>
            </a:stretch>
          </p:blipFill>
          <p:spPr>
            <a:xfrm>
              <a:off x="7948135" y="3648075"/>
              <a:ext cx="106775" cy="149637"/>
            </a:xfrm>
            <a:prstGeom prst="rect">
              <a:avLst/>
            </a:prstGeom>
          </p:spPr>
        </p:pic>
        <p:pic>
          <p:nvPicPr>
            <p:cNvPr id="152" name="object 152"/>
            <p:cNvPicPr/>
            <p:nvPr/>
          </p:nvPicPr>
          <p:blipFill>
            <a:blip r:embed="rId108" cstate="print"/>
            <a:stretch>
              <a:fillRect/>
            </a:stretch>
          </p:blipFill>
          <p:spPr>
            <a:xfrm>
              <a:off x="8088439" y="3648075"/>
              <a:ext cx="205930" cy="149637"/>
            </a:xfrm>
            <a:prstGeom prst="rect">
              <a:avLst/>
            </a:prstGeom>
          </p:spPr>
        </p:pic>
        <p:pic>
          <p:nvPicPr>
            <p:cNvPr id="153" name="object 153"/>
            <p:cNvPicPr/>
            <p:nvPr/>
          </p:nvPicPr>
          <p:blipFill>
            <a:blip r:embed="rId109" cstate="print"/>
            <a:stretch>
              <a:fillRect/>
            </a:stretch>
          </p:blipFill>
          <p:spPr>
            <a:xfrm>
              <a:off x="8329516" y="3648075"/>
              <a:ext cx="97536" cy="149637"/>
            </a:xfrm>
            <a:prstGeom prst="rect">
              <a:avLst/>
            </a:prstGeom>
          </p:spPr>
        </p:pic>
        <p:pic>
          <p:nvPicPr>
            <p:cNvPr id="154" name="object 154"/>
            <p:cNvPicPr/>
            <p:nvPr/>
          </p:nvPicPr>
          <p:blipFill>
            <a:blip r:embed="rId110" cstate="print"/>
            <a:stretch>
              <a:fillRect/>
            </a:stretch>
          </p:blipFill>
          <p:spPr>
            <a:xfrm>
              <a:off x="8462200" y="3582447"/>
              <a:ext cx="117443" cy="213740"/>
            </a:xfrm>
            <a:prstGeom prst="rect">
              <a:avLst/>
            </a:prstGeom>
          </p:spPr>
        </p:pic>
      </p:grpSp>
      <p:pic>
        <p:nvPicPr>
          <p:cNvPr id="155" name="object 155"/>
          <p:cNvPicPr/>
          <p:nvPr/>
        </p:nvPicPr>
        <p:blipFill>
          <a:blip r:embed="rId111" cstate="print"/>
          <a:stretch>
            <a:fillRect/>
          </a:stretch>
        </p:blipFill>
        <p:spPr>
          <a:xfrm>
            <a:off x="9127322" y="3308078"/>
            <a:ext cx="778552" cy="135692"/>
          </a:xfrm>
          <a:prstGeom prst="rect">
            <a:avLst/>
          </a:prstGeom>
        </p:spPr>
      </p:pic>
      <p:pic>
        <p:nvPicPr>
          <p:cNvPr id="156" name="object 156"/>
          <p:cNvPicPr/>
          <p:nvPr/>
        </p:nvPicPr>
        <p:blipFill>
          <a:blip r:embed="rId112" cstate="print"/>
          <a:stretch>
            <a:fillRect/>
          </a:stretch>
        </p:blipFill>
        <p:spPr>
          <a:xfrm>
            <a:off x="2002764" y="3713598"/>
            <a:ext cx="69184" cy="70652"/>
          </a:xfrm>
          <a:prstGeom prst="rect">
            <a:avLst/>
          </a:prstGeom>
        </p:spPr>
      </p:pic>
      <p:sp>
        <p:nvSpPr>
          <p:cNvPr id="157" name="object 157"/>
          <p:cNvSpPr/>
          <p:nvPr/>
        </p:nvSpPr>
        <p:spPr>
          <a:xfrm>
            <a:off x="2193642" y="3667999"/>
            <a:ext cx="23608" cy="181383"/>
          </a:xfrm>
          <a:custGeom>
            <a:avLst/>
            <a:gdLst/>
            <a:ahLst/>
            <a:cxnLst/>
            <a:rect l="l" t="t" r="r" b="b"/>
            <a:pathLst>
              <a:path w="26034" h="200025">
                <a:moveTo>
                  <a:pt x="25908" y="3048"/>
                </a:moveTo>
                <a:lnTo>
                  <a:pt x="24384" y="3048"/>
                </a:lnTo>
                <a:lnTo>
                  <a:pt x="22860" y="1524"/>
                </a:lnTo>
                <a:lnTo>
                  <a:pt x="16764" y="1524"/>
                </a:lnTo>
                <a:lnTo>
                  <a:pt x="15240" y="0"/>
                </a:lnTo>
                <a:lnTo>
                  <a:pt x="10668" y="0"/>
                </a:lnTo>
                <a:lnTo>
                  <a:pt x="9144" y="1524"/>
                </a:lnTo>
                <a:lnTo>
                  <a:pt x="3048" y="1524"/>
                </a:lnTo>
                <a:lnTo>
                  <a:pt x="1524" y="3048"/>
                </a:lnTo>
                <a:lnTo>
                  <a:pt x="0" y="3048"/>
                </a:lnTo>
                <a:lnTo>
                  <a:pt x="0" y="196875"/>
                </a:lnTo>
                <a:lnTo>
                  <a:pt x="1524" y="196875"/>
                </a:lnTo>
                <a:lnTo>
                  <a:pt x="1524" y="198399"/>
                </a:lnTo>
                <a:lnTo>
                  <a:pt x="4572" y="198399"/>
                </a:lnTo>
                <a:lnTo>
                  <a:pt x="6096" y="199923"/>
                </a:lnTo>
                <a:lnTo>
                  <a:pt x="19812" y="199923"/>
                </a:lnTo>
                <a:lnTo>
                  <a:pt x="21336" y="198399"/>
                </a:lnTo>
                <a:lnTo>
                  <a:pt x="24384" y="198399"/>
                </a:lnTo>
                <a:lnTo>
                  <a:pt x="24384" y="196875"/>
                </a:lnTo>
                <a:lnTo>
                  <a:pt x="25908" y="196875"/>
                </a:lnTo>
                <a:lnTo>
                  <a:pt x="25908" y="3048"/>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58" name="object 158"/>
          <p:cNvPicPr/>
          <p:nvPr/>
        </p:nvPicPr>
        <p:blipFill>
          <a:blip r:embed="rId113" cstate="print"/>
          <a:stretch>
            <a:fillRect/>
          </a:stretch>
        </p:blipFill>
        <p:spPr>
          <a:xfrm>
            <a:off x="2261451" y="3713598"/>
            <a:ext cx="107879" cy="135691"/>
          </a:xfrm>
          <a:prstGeom prst="rect">
            <a:avLst/>
          </a:prstGeom>
        </p:spPr>
      </p:pic>
      <p:pic>
        <p:nvPicPr>
          <p:cNvPr id="159" name="object 159"/>
          <p:cNvPicPr/>
          <p:nvPr/>
        </p:nvPicPr>
        <p:blipFill>
          <a:blip r:embed="rId114" cstate="print"/>
          <a:stretch>
            <a:fillRect/>
          </a:stretch>
        </p:blipFill>
        <p:spPr>
          <a:xfrm>
            <a:off x="2466154" y="3713598"/>
            <a:ext cx="102352" cy="137073"/>
          </a:xfrm>
          <a:prstGeom prst="rect">
            <a:avLst/>
          </a:prstGeom>
        </p:spPr>
      </p:pic>
      <p:grpSp>
        <p:nvGrpSpPr>
          <p:cNvPr id="160" name="object 160"/>
          <p:cNvGrpSpPr/>
          <p:nvPr/>
        </p:nvGrpSpPr>
        <p:grpSpPr>
          <a:xfrm>
            <a:off x="2675004" y="3655469"/>
            <a:ext cx="529753" cy="195203"/>
            <a:chOff x="1574101" y="4031170"/>
            <a:chExt cx="584200" cy="215265"/>
          </a:xfrm>
        </p:grpSpPr>
        <p:pic>
          <p:nvPicPr>
            <p:cNvPr id="161" name="object 161"/>
            <p:cNvPicPr/>
            <p:nvPr/>
          </p:nvPicPr>
          <p:blipFill>
            <a:blip r:embed="rId115" cstate="print"/>
            <a:stretch>
              <a:fillRect/>
            </a:stretch>
          </p:blipFill>
          <p:spPr>
            <a:xfrm>
              <a:off x="1574101" y="4031170"/>
              <a:ext cx="117443" cy="213740"/>
            </a:xfrm>
            <a:prstGeom prst="rect">
              <a:avLst/>
            </a:prstGeom>
          </p:spPr>
        </p:pic>
        <p:pic>
          <p:nvPicPr>
            <p:cNvPr id="162" name="object 162"/>
            <p:cNvPicPr/>
            <p:nvPr/>
          </p:nvPicPr>
          <p:blipFill>
            <a:blip r:embed="rId116" cstate="print"/>
            <a:stretch>
              <a:fillRect/>
            </a:stretch>
          </p:blipFill>
          <p:spPr>
            <a:xfrm>
              <a:off x="1728120" y="4095273"/>
              <a:ext cx="125063" cy="151161"/>
            </a:xfrm>
            <a:prstGeom prst="rect">
              <a:avLst/>
            </a:prstGeom>
          </p:spPr>
        </p:pic>
        <p:pic>
          <p:nvPicPr>
            <p:cNvPr id="163" name="object 163"/>
            <p:cNvPicPr/>
            <p:nvPr/>
          </p:nvPicPr>
          <p:blipFill>
            <a:blip r:embed="rId117" cstate="print"/>
            <a:stretch>
              <a:fillRect/>
            </a:stretch>
          </p:blipFill>
          <p:spPr>
            <a:xfrm>
              <a:off x="1883663" y="4095273"/>
              <a:ext cx="111347" cy="151161"/>
            </a:xfrm>
            <a:prstGeom prst="rect">
              <a:avLst/>
            </a:prstGeom>
          </p:spPr>
        </p:pic>
        <p:pic>
          <p:nvPicPr>
            <p:cNvPr id="164" name="object 164"/>
            <p:cNvPicPr/>
            <p:nvPr/>
          </p:nvPicPr>
          <p:blipFill>
            <a:blip r:embed="rId118" cstate="print"/>
            <a:stretch>
              <a:fillRect/>
            </a:stretch>
          </p:blipFill>
          <p:spPr>
            <a:xfrm>
              <a:off x="2033206" y="4032694"/>
              <a:ext cx="125063" cy="213740"/>
            </a:xfrm>
            <a:prstGeom prst="rect">
              <a:avLst/>
            </a:prstGeom>
          </p:spPr>
        </p:pic>
      </p:grpSp>
      <p:grpSp>
        <p:nvGrpSpPr>
          <p:cNvPr id="165" name="object 165"/>
          <p:cNvGrpSpPr/>
          <p:nvPr/>
        </p:nvGrpSpPr>
        <p:grpSpPr>
          <a:xfrm>
            <a:off x="3304355" y="3655469"/>
            <a:ext cx="644917" cy="232631"/>
            <a:chOff x="2268136" y="4031170"/>
            <a:chExt cx="711200" cy="256540"/>
          </a:xfrm>
        </p:grpSpPr>
        <p:pic>
          <p:nvPicPr>
            <p:cNvPr id="166" name="object 166"/>
            <p:cNvPicPr/>
            <p:nvPr/>
          </p:nvPicPr>
          <p:blipFill>
            <a:blip r:embed="rId119" cstate="print"/>
            <a:stretch>
              <a:fillRect/>
            </a:stretch>
          </p:blipFill>
          <p:spPr>
            <a:xfrm>
              <a:off x="2268136" y="4095273"/>
              <a:ext cx="106731" cy="151161"/>
            </a:xfrm>
            <a:prstGeom prst="rect">
              <a:avLst/>
            </a:prstGeom>
          </p:spPr>
        </p:pic>
        <p:pic>
          <p:nvPicPr>
            <p:cNvPr id="167" name="object 167"/>
            <p:cNvPicPr/>
            <p:nvPr/>
          </p:nvPicPr>
          <p:blipFill>
            <a:blip r:embed="rId120" cstate="print"/>
            <a:stretch>
              <a:fillRect/>
            </a:stretch>
          </p:blipFill>
          <p:spPr>
            <a:xfrm>
              <a:off x="2408396" y="4095273"/>
              <a:ext cx="205930" cy="151161"/>
            </a:xfrm>
            <a:prstGeom prst="rect">
              <a:avLst/>
            </a:prstGeom>
          </p:spPr>
        </p:pic>
        <p:pic>
          <p:nvPicPr>
            <p:cNvPr id="168" name="object 168"/>
            <p:cNvPicPr/>
            <p:nvPr/>
          </p:nvPicPr>
          <p:blipFill>
            <a:blip r:embed="rId121" cstate="print"/>
            <a:stretch>
              <a:fillRect/>
            </a:stretch>
          </p:blipFill>
          <p:spPr>
            <a:xfrm>
              <a:off x="2649378" y="4095274"/>
              <a:ext cx="96107" cy="151161"/>
            </a:xfrm>
            <a:prstGeom prst="rect">
              <a:avLst/>
            </a:prstGeom>
          </p:spPr>
        </p:pic>
        <p:pic>
          <p:nvPicPr>
            <p:cNvPr id="169" name="object 169"/>
            <p:cNvPicPr/>
            <p:nvPr/>
          </p:nvPicPr>
          <p:blipFill>
            <a:blip r:embed="rId122" cstate="print"/>
            <a:stretch>
              <a:fillRect/>
            </a:stretch>
          </p:blipFill>
          <p:spPr>
            <a:xfrm>
              <a:off x="2782061" y="4031170"/>
              <a:ext cx="117443" cy="213740"/>
            </a:xfrm>
            <a:prstGeom prst="rect">
              <a:avLst/>
            </a:prstGeom>
          </p:spPr>
        </p:pic>
        <p:sp>
          <p:nvSpPr>
            <p:cNvPr id="170" name="object 170"/>
            <p:cNvSpPr/>
            <p:nvPr/>
          </p:nvSpPr>
          <p:spPr>
            <a:xfrm>
              <a:off x="2928556" y="4209764"/>
              <a:ext cx="50800" cy="78105"/>
            </a:xfrm>
            <a:custGeom>
              <a:avLst/>
              <a:gdLst/>
              <a:ahLst/>
              <a:cxnLst/>
              <a:rect l="l" t="t" r="r" b="b"/>
              <a:pathLst>
                <a:path w="50800" h="78104">
                  <a:moveTo>
                    <a:pt x="45720" y="1524"/>
                  </a:moveTo>
                  <a:lnTo>
                    <a:pt x="25908" y="1524"/>
                  </a:lnTo>
                  <a:lnTo>
                    <a:pt x="27432" y="0"/>
                  </a:lnTo>
                  <a:lnTo>
                    <a:pt x="44196" y="0"/>
                  </a:lnTo>
                  <a:lnTo>
                    <a:pt x="45720" y="1524"/>
                  </a:lnTo>
                  <a:close/>
                </a:path>
                <a:path w="50800" h="78104">
                  <a:moveTo>
                    <a:pt x="18288" y="76295"/>
                  </a:moveTo>
                  <a:lnTo>
                    <a:pt x="0" y="76295"/>
                  </a:lnTo>
                  <a:lnTo>
                    <a:pt x="0" y="74771"/>
                  </a:lnTo>
                  <a:lnTo>
                    <a:pt x="1524" y="73247"/>
                  </a:lnTo>
                  <a:lnTo>
                    <a:pt x="21336" y="32099"/>
                  </a:lnTo>
                  <a:lnTo>
                    <a:pt x="21336" y="6096"/>
                  </a:lnTo>
                  <a:lnTo>
                    <a:pt x="22860" y="4572"/>
                  </a:lnTo>
                  <a:lnTo>
                    <a:pt x="22860" y="3048"/>
                  </a:lnTo>
                  <a:lnTo>
                    <a:pt x="24384" y="1524"/>
                  </a:lnTo>
                  <a:lnTo>
                    <a:pt x="47244" y="1524"/>
                  </a:lnTo>
                  <a:lnTo>
                    <a:pt x="48768" y="3048"/>
                  </a:lnTo>
                  <a:lnTo>
                    <a:pt x="48768" y="4572"/>
                  </a:lnTo>
                  <a:lnTo>
                    <a:pt x="50292" y="6096"/>
                  </a:lnTo>
                  <a:lnTo>
                    <a:pt x="50292" y="22955"/>
                  </a:lnTo>
                  <a:lnTo>
                    <a:pt x="48768" y="26003"/>
                  </a:lnTo>
                  <a:lnTo>
                    <a:pt x="48768" y="27527"/>
                  </a:lnTo>
                  <a:lnTo>
                    <a:pt x="47244" y="30575"/>
                  </a:lnTo>
                  <a:lnTo>
                    <a:pt x="47244" y="33623"/>
                  </a:lnTo>
                  <a:lnTo>
                    <a:pt x="45720" y="35147"/>
                  </a:lnTo>
                  <a:lnTo>
                    <a:pt x="44196" y="38195"/>
                  </a:lnTo>
                  <a:lnTo>
                    <a:pt x="42672" y="39719"/>
                  </a:lnTo>
                  <a:lnTo>
                    <a:pt x="41148" y="42767"/>
                  </a:lnTo>
                  <a:lnTo>
                    <a:pt x="19812" y="73247"/>
                  </a:lnTo>
                  <a:lnTo>
                    <a:pt x="19812" y="74771"/>
                  </a:lnTo>
                  <a:lnTo>
                    <a:pt x="18288" y="76295"/>
                  </a:lnTo>
                  <a:close/>
                </a:path>
                <a:path w="50800" h="78104">
                  <a:moveTo>
                    <a:pt x="15240" y="77819"/>
                  </a:moveTo>
                  <a:lnTo>
                    <a:pt x="1524" y="77819"/>
                  </a:lnTo>
                  <a:lnTo>
                    <a:pt x="1524" y="76295"/>
                  </a:lnTo>
                  <a:lnTo>
                    <a:pt x="16764" y="76295"/>
                  </a:lnTo>
                  <a:lnTo>
                    <a:pt x="15240" y="77819"/>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grpSp>
        <p:nvGrpSpPr>
          <p:cNvPr id="171" name="object 171"/>
          <p:cNvGrpSpPr/>
          <p:nvPr/>
        </p:nvGrpSpPr>
        <p:grpSpPr>
          <a:xfrm>
            <a:off x="4038744" y="3655469"/>
            <a:ext cx="366796" cy="195203"/>
            <a:chOff x="3078003" y="4031170"/>
            <a:chExt cx="404495" cy="215265"/>
          </a:xfrm>
        </p:grpSpPr>
        <p:pic>
          <p:nvPicPr>
            <p:cNvPr id="172" name="object 172"/>
            <p:cNvPicPr/>
            <p:nvPr/>
          </p:nvPicPr>
          <p:blipFill>
            <a:blip r:embed="rId123" cstate="print"/>
            <a:stretch>
              <a:fillRect/>
            </a:stretch>
          </p:blipFill>
          <p:spPr>
            <a:xfrm>
              <a:off x="3078003" y="4061745"/>
              <a:ext cx="90011" cy="184689"/>
            </a:xfrm>
            <a:prstGeom prst="rect">
              <a:avLst/>
            </a:prstGeom>
          </p:spPr>
        </p:pic>
        <p:pic>
          <p:nvPicPr>
            <p:cNvPr id="173" name="object 173"/>
            <p:cNvPicPr/>
            <p:nvPr/>
          </p:nvPicPr>
          <p:blipFill>
            <a:blip r:embed="rId124" cstate="print"/>
            <a:stretch>
              <a:fillRect/>
            </a:stretch>
          </p:blipFill>
          <p:spPr>
            <a:xfrm>
              <a:off x="3201543" y="4031170"/>
              <a:ext cx="117443" cy="213740"/>
            </a:xfrm>
            <a:prstGeom prst="rect">
              <a:avLst/>
            </a:prstGeom>
          </p:spPr>
        </p:pic>
        <p:pic>
          <p:nvPicPr>
            <p:cNvPr id="174" name="object 174"/>
            <p:cNvPicPr/>
            <p:nvPr/>
          </p:nvPicPr>
          <p:blipFill>
            <a:blip r:embed="rId125" cstate="print"/>
            <a:stretch>
              <a:fillRect/>
            </a:stretch>
          </p:blipFill>
          <p:spPr>
            <a:xfrm>
              <a:off x="3355670" y="4095273"/>
              <a:ext cx="126479" cy="151161"/>
            </a:xfrm>
            <a:prstGeom prst="rect">
              <a:avLst/>
            </a:prstGeom>
          </p:spPr>
        </p:pic>
      </p:grpSp>
      <p:pic>
        <p:nvPicPr>
          <p:cNvPr id="175" name="object 175"/>
          <p:cNvPicPr/>
          <p:nvPr/>
        </p:nvPicPr>
        <p:blipFill>
          <a:blip r:embed="rId126" cstate="print"/>
          <a:stretch>
            <a:fillRect/>
          </a:stretch>
        </p:blipFill>
        <p:spPr>
          <a:xfrm>
            <a:off x="5621007" y="3665229"/>
            <a:ext cx="820195" cy="233898"/>
          </a:xfrm>
          <a:prstGeom prst="rect">
            <a:avLst/>
          </a:prstGeom>
        </p:spPr>
      </p:pic>
      <p:grpSp>
        <p:nvGrpSpPr>
          <p:cNvPr id="176" name="object 176"/>
          <p:cNvGrpSpPr/>
          <p:nvPr/>
        </p:nvGrpSpPr>
        <p:grpSpPr>
          <a:xfrm>
            <a:off x="6525680" y="3713598"/>
            <a:ext cx="264301" cy="137621"/>
            <a:chOff x="5820541" y="4095273"/>
            <a:chExt cx="291465" cy="151765"/>
          </a:xfrm>
        </p:grpSpPr>
        <p:pic>
          <p:nvPicPr>
            <p:cNvPr id="177" name="object 177"/>
            <p:cNvPicPr/>
            <p:nvPr/>
          </p:nvPicPr>
          <p:blipFill>
            <a:blip r:embed="rId127" cstate="print"/>
            <a:stretch>
              <a:fillRect/>
            </a:stretch>
          </p:blipFill>
          <p:spPr>
            <a:xfrm>
              <a:off x="5994273" y="4095273"/>
              <a:ext cx="117443" cy="149637"/>
            </a:xfrm>
            <a:prstGeom prst="rect">
              <a:avLst/>
            </a:prstGeom>
          </p:spPr>
        </p:pic>
        <p:pic>
          <p:nvPicPr>
            <p:cNvPr id="178" name="object 178"/>
            <p:cNvPicPr/>
            <p:nvPr/>
          </p:nvPicPr>
          <p:blipFill>
            <a:blip r:embed="rId128" cstate="print"/>
            <a:stretch>
              <a:fillRect/>
            </a:stretch>
          </p:blipFill>
          <p:spPr>
            <a:xfrm>
              <a:off x="5820541" y="4095273"/>
              <a:ext cx="137155" cy="151161"/>
            </a:xfrm>
            <a:prstGeom prst="rect">
              <a:avLst/>
            </a:prstGeom>
          </p:spPr>
        </p:pic>
      </p:grpSp>
      <p:grpSp>
        <p:nvGrpSpPr>
          <p:cNvPr id="179" name="object 179"/>
          <p:cNvGrpSpPr/>
          <p:nvPr/>
        </p:nvGrpSpPr>
        <p:grpSpPr>
          <a:xfrm>
            <a:off x="6879632" y="3655469"/>
            <a:ext cx="366796" cy="195203"/>
            <a:chOff x="6210871" y="4031170"/>
            <a:chExt cx="404495" cy="215265"/>
          </a:xfrm>
        </p:grpSpPr>
        <p:pic>
          <p:nvPicPr>
            <p:cNvPr id="180" name="object 180"/>
            <p:cNvPicPr/>
            <p:nvPr/>
          </p:nvPicPr>
          <p:blipFill>
            <a:blip r:embed="rId129" cstate="print"/>
            <a:stretch>
              <a:fillRect/>
            </a:stretch>
          </p:blipFill>
          <p:spPr>
            <a:xfrm>
              <a:off x="6210871" y="4061745"/>
              <a:ext cx="90011" cy="184689"/>
            </a:xfrm>
            <a:prstGeom prst="rect">
              <a:avLst/>
            </a:prstGeom>
          </p:spPr>
        </p:pic>
        <p:pic>
          <p:nvPicPr>
            <p:cNvPr id="181" name="object 181"/>
            <p:cNvPicPr/>
            <p:nvPr/>
          </p:nvPicPr>
          <p:blipFill>
            <a:blip r:embed="rId130" cstate="print"/>
            <a:stretch>
              <a:fillRect/>
            </a:stretch>
          </p:blipFill>
          <p:spPr>
            <a:xfrm>
              <a:off x="6334410" y="4031170"/>
              <a:ext cx="117443" cy="213740"/>
            </a:xfrm>
            <a:prstGeom prst="rect">
              <a:avLst/>
            </a:prstGeom>
          </p:spPr>
        </p:pic>
        <p:pic>
          <p:nvPicPr>
            <p:cNvPr id="182" name="object 182"/>
            <p:cNvPicPr/>
            <p:nvPr/>
          </p:nvPicPr>
          <p:blipFill>
            <a:blip r:embed="rId131" cstate="print"/>
            <a:stretch>
              <a:fillRect/>
            </a:stretch>
          </p:blipFill>
          <p:spPr>
            <a:xfrm>
              <a:off x="6488633" y="4095273"/>
              <a:ext cx="126479" cy="151161"/>
            </a:xfrm>
            <a:prstGeom prst="rect">
              <a:avLst/>
            </a:prstGeom>
          </p:spPr>
        </p:pic>
      </p:grpSp>
      <p:pic>
        <p:nvPicPr>
          <p:cNvPr id="183" name="object 183"/>
          <p:cNvPicPr/>
          <p:nvPr/>
        </p:nvPicPr>
        <p:blipFill>
          <a:blip r:embed="rId132" cstate="print"/>
          <a:stretch>
            <a:fillRect/>
          </a:stretch>
        </p:blipFill>
        <p:spPr>
          <a:xfrm>
            <a:off x="7344403" y="3713598"/>
            <a:ext cx="114789" cy="185529"/>
          </a:xfrm>
          <a:prstGeom prst="rect">
            <a:avLst/>
          </a:prstGeom>
        </p:spPr>
      </p:pic>
      <p:grpSp>
        <p:nvGrpSpPr>
          <p:cNvPr id="184" name="object 184"/>
          <p:cNvGrpSpPr/>
          <p:nvPr/>
        </p:nvGrpSpPr>
        <p:grpSpPr>
          <a:xfrm>
            <a:off x="7492274" y="3655555"/>
            <a:ext cx="593669" cy="195203"/>
            <a:chOff x="6886479" y="4031265"/>
            <a:chExt cx="654685" cy="215265"/>
          </a:xfrm>
        </p:grpSpPr>
        <p:sp>
          <p:nvSpPr>
            <p:cNvPr id="185" name="object 185"/>
            <p:cNvSpPr/>
            <p:nvPr/>
          </p:nvSpPr>
          <p:spPr>
            <a:xfrm>
              <a:off x="6886473" y="4031271"/>
              <a:ext cx="26034" cy="213995"/>
            </a:xfrm>
            <a:custGeom>
              <a:avLst/>
              <a:gdLst/>
              <a:ahLst/>
              <a:cxnLst/>
              <a:rect l="l" t="t" r="r" b="b"/>
              <a:pathLst>
                <a:path w="26034" h="213995">
                  <a:moveTo>
                    <a:pt x="25996" y="3048"/>
                  </a:moveTo>
                  <a:lnTo>
                    <a:pt x="24472" y="3048"/>
                  </a:lnTo>
                  <a:lnTo>
                    <a:pt x="24472" y="1524"/>
                  </a:lnTo>
                  <a:lnTo>
                    <a:pt x="21336" y="1524"/>
                  </a:lnTo>
                  <a:lnTo>
                    <a:pt x="21336" y="0"/>
                  </a:lnTo>
                  <a:lnTo>
                    <a:pt x="4572" y="0"/>
                  </a:lnTo>
                  <a:lnTo>
                    <a:pt x="3048" y="1524"/>
                  </a:lnTo>
                  <a:lnTo>
                    <a:pt x="1524" y="1524"/>
                  </a:lnTo>
                  <a:lnTo>
                    <a:pt x="1524" y="3048"/>
                  </a:lnTo>
                  <a:lnTo>
                    <a:pt x="0" y="3048"/>
                  </a:lnTo>
                  <a:lnTo>
                    <a:pt x="0" y="210591"/>
                  </a:lnTo>
                  <a:lnTo>
                    <a:pt x="1524" y="210591"/>
                  </a:lnTo>
                  <a:lnTo>
                    <a:pt x="1524" y="212115"/>
                  </a:lnTo>
                  <a:lnTo>
                    <a:pt x="4572" y="212115"/>
                  </a:lnTo>
                  <a:lnTo>
                    <a:pt x="6096" y="213639"/>
                  </a:lnTo>
                  <a:lnTo>
                    <a:pt x="19812" y="213639"/>
                  </a:lnTo>
                  <a:lnTo>
                    <a:pt x="21336" y="212115"/>
                  </a:lnTo>
                  <a:lnTo>
                    <a:pt x="24472" y="212115"/>
                  </a:lnTo>
                  <a:lnTo>
                    <a:pt x="24472" y="210591"/>
                  </a:lnTo>
                  <a:lnTo>
                    <a:pt x="25996" y="210591"/>
                  </a:lnTo>
                  <a:lnTo>
                    <a:pt x="25996" y="3048"/>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86" name="object 186"/>
            <p:cNvPicPr/>
            <p:nvPr/>
          </p:nvPicPr>
          <p:blipFill>
            <a:blip r:embed="rId133" cstate="print"/>
            <a:stretch>
              <a:fillRect/>
            </a:stretch>
          </p:blipFill>
          <p:spPr>
            <a:xfrm>
              <a:off x="6947630" y="4095273"/>
              <a:ext cx="112871" cy="151161"/>
            </a:xfrm>
            <a:prstGeom prst="rect">
              <a:avLst/>
            </a:prstGeom>
          </p:spPr>
        </p:pic>
        <p:pic>
          <p:nvPicPr>
            <p:cNvPr id="187" name="object 187"/>
            <p:cNvPicPr/>
            <p:nvPr/>
          </p:nvPicPr>
          <p:blipFill>
            <a:blip r:embed="rId134" cstate="print"/>
            <a:stretch>
              <a:fillRect/>
            </a:stretch>
          </p:blipFill>
          <p:spPr>
            <a:xfrm>
              <a:off x="7086409" y="4061745"/>
              <a:ext cx="189071" cy="184689"/>
            </a:xfrm>
            <a:prstGeom prst="rect">
              <a:avLst/>
            </a:prstGeom>
          </p:spPr>
        </p:pic>
        <p:pic>
          <p:nvPicPr>
            <p:cNvPr id="188" name="object 188"/>
            <p:cNvPicPr/>
            <p:nvPr/>
          </p:nvPicPr>
          <p:blipFill>
            <a:blip r:embed="rId135" cstate="print"/>
            <a:stretch>
              <a:fillRect/>
            </a:stretch>
          </p:blipFill>
          <p:spPr>
            <a:xfrm>
              <a:off x="7297020" y="4095273"/>
              <a:ext cx="126479" cy="151161"/>
            </a:xfrm>
            <a:prstGeom prst="rect">
              <a:avLst/>
            </a:prstGeom>
          </p:spPr>
        </p:pic>
        <p:pic>
          <p:nvPicPr>
            <p:cNvPr id="189" name="object 189"/>
            <p:cNvPicPr/>
            <p:nvPr/>
          </p:nvPicPr>
          <p:blipFill>
            <a:blip r:embed="rId136" cstate="print"/>
            <a:stretch>
              <a:fillRect/>
            </a:stretch>
          </p:blipFill>
          <p:spPr>
            <a:xfrm>
              <a:off x="7461599" y="4095273"/>
              <a:ext cx="79343" cy="149637"/>
            </a:xfrm>
            <a:prstGeom prst="rect">
              <a:avLst/>
            </a:prstGeom>
          </p:spPr>
        </p:pic>
      </p:grpSp>
      <p:pic>
        <p:nvPicPr>
          <p:cNvPr id="190" name="object 190"/>
          <p:cNvPicPr/>
          <p:nvPr/>
        </p:nvPicPr>
        <p:blipFill>
          <a:blip r:embed="rId137" cstate="print"/>
          <a:stretch>
            <a:fillRect/>
          </a:stretch>
        </p:blipFill>
        <p:spPr>
          <a:xfrm>
            <a:off x="4503429" y="3665229"/>
            <a:ext cx="1172943" cy="527306"/>
          </a:xfrm>
          <a:prstGeom prst="rect">
            <a:avLst/>
          </a:prstGeom>
        </p:spPr>
      </p:pic>
      <p:grpSp>
        <p:nvGrpSpPr>
          <p:cNvPr id="191" name="object 191"/>
          <p:cNvGrpSpPr/>
          <p:nvPr/>
        </p:nvGrpSpPr>
        <p:grpSpPr>
          <a:xfrm>
            <a:off x="8172892" y="3665229"/>
            <a:ext cx="146834" cy="185989"/>
            <a:chOff x="7637050" y="4041933"/>
            <a:chExt cx="161925" cy="205104"/>
          </a:xfrm>
        </p:grpSpPr>
        <p:sp>
          <p:nvSpPr>
            <p:cNvPr id="192" name="object 192"/>
            <p:cNvSpPr/>
            <p:nvPr/>
          </p:nvSpPr>
          <p:spPr>
            <a:xfrm>
              <a:off x="7637050" y="4041933"/>
              <a:ext cx="32384" cy="203200"/>
            </a:xfrm>
            <a:custGeom>
              <a:avLst/>
              <a:gdLst/>
              <a:ahLst/>
              <a:cxnLst/>
              <a:rect l="l" t="t" r="r" b="b"/>
              <a:pathLst>
                <a:path w="32384" h="203200">
                  <a:moveTo>
                    <a:pt x="25908" y="58007"/>
                  </a:moveTo>
                  <a:lnTo>
                    <a:pt x="6096" y="58007"/>
                  </a:lnTo>
                  <a:lnTo>
                    <a:pt x="7620" y="56388"/>
                  </a:lnTo>
                  <a:lnTo>
                    <a:pt x="25908" y="56388"/>
                  </a:lnTo>
                  <a:lnTo>
                    <a:pt x="25908" y="58007"/>
                  </a:lnTo>
                  <a:close/>
                </a:path>
                <a:path w="32384" h="203200">
                  <a:moveTo>
                    <a:pt x="27432" y="201453"/>
                  </a:moveTo>
                  <a:lnTo>
                    <a:pt x="6096" y="201453"/>
                  </a:lnTo>
                  <a:lnTo>
                    <a:pt x="3048" y="198405"/>
                  </a:lnTo>
                  <a:lnTo>
                    <a:pt x="3048" y="59531"/>
                  </a:lnTo>
                  <a:lnTo>
                    <a:pt x="4572" y="59531"/>
                  </a:lnTo>
                  <a:lnTo>
                    <a:pt x="4572" y="58007"/>
                  </a:lnTo>
                  <a:lnTo>
                    <a:pt x="27432" y="58007"/>
                  </a:lnTo>
                  <a:lnTo>
                    <a:pt x="28956" y="59531"/>
                  </a:lnTo>
                  <a:lnTo>
                    <a:pt x="28956" y="199929"/>
                  </a:lnTo>
                  <a:lnTo>
                    <a:pt x="27432" y="199929"/>
                  </a:lnTo>
                  <a:lnTo>
                    <a:pt x="27432" y="201453"/>
                  </a:lnTo>
                  <a:close/>
                </a:path>
                <a:path w="32384" h="203200">
                  <a:moveTo>
                    <a:pt x="22860" y="202977"/>
                  </a:moveTo>
                  <a:lnTo>
                    <a:pt x="10668" y="202977"/>
                  </a:lnTo>
                  <a:lnTo>
                    <a:pt x="9144" y="201453"/>
                  </a:lnTo>
                  <a:lnTo>
                    <a:pt x="24384" y="201453"/>
                  </a:lnTo>
                  <a:lnTo>
                    <a:pt x="22860" y="202977"/>
                  </a:lnTo>
                  <a:close/>
                </a:path>
                <a:path w="32384" h="203200">
                  <a:moveTo>
                    <a:pt x="22860" y="30480"/>
                  </a:moveTo>
                  <a:lnTo>
                    <a:pt x="10668" y="30480"/>
                  </a:lnTo>
                  <a:lnTo>
                    <a:pt x="6096" y="28955"/>
                  </a:lnTo>
                  <a:lnTo>
                    <a:pt x="4572" y="25907"/>
                  </a:lnTo>
                  <a:lnTo>
                    <a:pt x="1524" y="24384"/>
                  </a:lnTo>
                  <a:lnTo>
                    <a:pt x="0" y="21336"/>
                  </a:lnTo>
                  <a:lnTo>
                    <a:pt x="0" y="9143"/>
                  </a:lnTo>
                  <a:lnTo>
                    <a:pt x="1524" y="4572"/>
                  </a:lnTo>
                  <a:lnTo>
                    <a:pt x="4572" y="3048"/>
                  </a:lnTo>
                  <a:lnTo>
                    <a:pt x="6096" y="0"/>
                  </a:lnTo>
                  <a:lnTo>
                    <a:pt x="25908" y="0"/>
                  </a:lnTo>
                  <a:lnTo>
                    <a:pt x="30480" y="4572"/>
                  </a:lnTo>
                  <a:lnTo>
                    <a:pt x="32004" y="9143"/>
                  </a:lnTo>
                  <a:lnTo>
                    <a:pt x="32004" y="19812"/>
                  </a:lnTo>
                  <a:lnTo>
                    <a:pt x="30480" y="24384"/>
                  </a:lnTo>
                  <a:lnTo>
                    <a:pt x="25908" y="28955"/>
                  </a:lnTo>
                  <a:lnTo>
                    <a:pt x="22860" y="30480"/>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93" name="object 193"/>
            <p:cNvPicPr/>
            <p:nvPr/>
          </p:nvPicPr>
          <p:blipFill>
            <a:blip r:embed="rId138" cstate="print"/>
            <a:stretch>
              <a:fillRect/>
            </a:stretch>
          </p:blipFill>
          <p:spPr>
            <a:xfrm>
              <a:off x="7701058" y="4095273"/>
              <a:ext cx="97631" cy="151161"/>
            </a:xfrm>
            <a:prstGeom prst="rect">
              <a:avLst/>
            </a:prstGeom>
          </p:spPr>
        </p:pic>
      </p:grpSp>
      <p:pic>
        <p:nvPicPr>
          <p:cNvPr id="194" name="object 194"/>
          <p:cNvPicPr/>
          <p:nvPr/>
        </p:nvPicPr>
        <p:blipFill>
          <a:blip r:embed="rId139" cstate="print"/>
          <a:stretch>
            <a:fillRect/>
          </a:stretch>
        </p:blipFill>
        <p:spPr>
          <a:xfrm>
            <a:off x="8406616" y="3655469"/>
            <a:ext cx="1071886" cy="195203"/>
          </a:xfrm>
          <a:prstGeom prst="rect">
            <a:avLst/>
          </a:prstGeom>
        </p:spPr>
      </p:pic>
      <p:pic>
        <p:nvPicPr>
          <p:cNvPr id="195" name="object 195"/>
          <p:cNvPicPr/>
          <p:nvPr/>
        </p:nvPicPr>
        <p:blipFill>
          <a:blip r:embed="rId140" cstate="print"/>
          <a:stretch>
            <a:fillRect/>
          </a:stretch>
        </p:blipFill>
        <p:spPr>
          <a:xfrm>
            <a:off x="9578090" y="3713598"/>
            <a:ext cx="102352" cy="137073"/>
          </a:xfrm>
          <a:prstGeom prst="rect">
            <a:avLst/>
          </a:prstGeom>
        </p:spPr>
      </p:pic>
      <p:grpSp>
        <p:nvGrpSpPr>
          <p:cNvPr id="196" name="object 196"/>
          <p:cNvGrpSpPr/>
          <p:nvPr/>
        </p:nvGrpSpPr>
        <p:grpSpPr>
          <a:xfrm>
            <a:off x="9721901" y="3656851"/>
            <a:ext cx="255088" cy="194051"/>
            <a:chOff x="9345263" y="4032694"/>
            <a:chExt cx="281305" cy="213995"/>
          </a:xfrm>
        </p:grpSpPr>
        <p:pic>
          <p:nvPicPr>
            <p:cNvPr id="197" name="object 197"/>
            <p:cNvPicPr/>
            <p:nvPr/>
          </p:nvPicPr>
          <p:blipFill>
            <a:blip r:embed="rId141" cstate="print"/>
            <a:stretch>
              <a:fillRect/>
            </a:stretch>
          </p:blipFill>
          <p:spPr>
            <a:xfrm>
              <a:off x="9345263" y="4095273"/>
              <a:ext cx="117443" cy="149637"/>
            </a:xfrm>
            <a:prstGeom prst="rect">
              <a:avLst/>
            </a:prstGeom>
          </p:spPr>
        </p:pic>
        <p:pic>
          <p:nvPicPr>
            <p:cNvPr id="198" name="object 198"/>
            <p:cNvPicPr/>
            <p:nvPr/>
          </p:nvPicPr>
          <p:blipFill>
            <a:blip r:embed="rId142" cstate="print"/>
            <a:stretch>
              <a:fillRect/>
            </a:stretch>
          </p:blipFill>
          <p:spPr>
            <a:xfrm>
              <a:off x="9500949" y="4032694"/>
              <a:ext cx="125015" cy="213740"/>
            </a:xfrm>
            <a:prstGeom prst="rect">
              <a:avLst/>
            </a:prstGeom>
          </p:spPr>
        </p:pic>
      </p:grpSp>
      <p:grpSp>
        <p:nvGrpSpPr>
          <p:cNvPr id="199" name="object 199"/>
          <p:cNvGrpSpPr/>
          <p:nvPr/>
        </p:nvGrpSpPr>
        <p:grpSpPr>
          <a:xfrm>
            <a:off x="2190884" y="4019530"/>
            <a:ext cx="459503" cy="185989"/>
            <a:chOff x="1040225" y="4432649"/>
            <a:chExt cx="506730" cy="205104"/>
          </a:xfrm>
        </p:grpSpPr>
        <p:pic>
          <p:nvPicPr>
            <p:cNvPr id="200" name="object 200"/>
            <p:cNvPicPr/>
            <p:nvPr/>
          </p:nvPicPr>
          <p:blipFill>
            <a:blip r:embed="rId143" cstate="print"/>
            <a:stretch>
              <a:fillRect/>
            </a:stretch>
          </p:blipFill>
          <p:spPr>
            <a:xfrm>
              <a:off x="1040225" y="4432649"/>
              <a:ext cx="202882" cy="149542"/>
            </a:xfrm>
            <a:prstGeom prst="rect">
              <a:avLst/>
            </a:prstGeom>
          </p:spPr>
        </p:pic>
        <p:pic>
          <p:nvPicPr>
            <p:cNvPr id="201" name="object 201"/>
            <p:cNvPicPr/>
            <p:nvPr/>
          </p:nvPicPr>
          <p:blipFill>
            <a:blip r:embed="rId144" cstate="print"/>
            <a:stretch>
              <a:fillRect/>
            </a:stretch>
          </p:blipFill>
          <p:spPr>
            <a:xfrm>
              <a:off x="1279683" y="4432649"/>
              <a:ext cx="112871" cy="151066"/>
            </a:xfrm>
            <a:prstGeom prst="rect">
              <a:avLst/>
            </a:prstGeom>
          </p:spPr>
        </p:pic>
        <p:pic>
          <p:nvPicPr>
            <p:cNvPr id="202" name="object 202"/>
            <p:cNvPicPr/>
            <p:nvPr/>
          </p:nvPicPr>
          <p:blipFill>
            <a:blip r:embed="rId145" cstate="print"/>
            <a:stretch>
              <a:fillRect/>
            </a:stretch>
          </p:blipFill>
          <p:spPr>
            <a:xfrm>
              <a:off x="1415414" y="4435697"/>
              <a:ext cx="131159" cy="201453"/>
            </a:xfrm>
            <a:prstGeom prst="rect">
              <a:avLst/>
            </a:prstGeom>
          </p:spPr>
        </p:pic>
      </p:grpSp>
      <p:pic>
        <p:nvPicPr>
          <p:cNvPr id="203" name="object 203"/>
          <p:cNvPicPr/>
          <p:nvPr/>
        </p:nvPicPr>
        <p:blipFill>
          <a:blip r:embed="rId146" cstate="print"/>
          <a:stretch>
            <a:fillRect/>
          </a:stretch>
        </p:blipFill>
        <p:spPr>
          <a:xfrm>
            <a:off x="2730282" y="4019530"/>
            <a:ext cx="626548" cy="136987"/>
          </a:xfrm>
          <a:prstGeom prst="rect">
            <a:avLst/>
          </a:prstGeom>
        </p:spPr>
      </p:pic>
      <p:pic>
        <p:nvPicPr>
          <p:cNvPr id="204" name="object 204"/>
          <p:cNvPicPr/>
          <p:nvPr/>
        </p:nvPicPr>
        <p:blipFill>
          <a:blip r:embed="rId147" cstate="print"/>
          <a:stretch>
            <a:fillRect/>
          </a:stretch>
        </p:blipFill>
        <p:spPr>
          <a:xfrm>
            <a:off x="3449552" y="3961403"/>
            <a:ext cx="889337" cy="243571"/>
          </a:xfrm>
          <a:prstGeom prst="rect">
            <a:avLst/>
          </a:prstGeom>
        </p:spPr>
      </p:pic>
      <p:grpSp>
        <p:nvGrpSpPr>
          <p:cNvPr id="205" name="object 205"/>
          <p:cNvGrpSpPr/>
          <p:nvPr/>
        </p:nvGrpSpPr>
        <p:grpSpPr>
          <a:xfrm>
            <a:off x="4420425" y="3989042"/>
            <a:ext cx="224569" cy="167563"/>
            <a:chOff x="3498913" y="4399026"/>
            <a:chExt cx="247650" cy="184785"/>
          </a:xfrm>
        </p:grpSpPr>
        <p:pic>
          <p:nvPicPr>
            <p:cNvPr id="206" name="object 206"/>
            <p:cNvPicPr/>
            <p:nvPr/>
          </p:nvPicPr>
          <p:blipFill>
            <a:blip r:embed="rId148" cstate="print"/>
            <a:stretch>
              <a:fillRect/>
            </a:stretch>
          </p:blipFill>
          <p:spPr>
            <a:xfrm>
              <a:off x="3498913" y="4399026"/>
              <a:ext cx="90011" cy="184689"/>
            </a:xfrm>
            <a:prstGeom prst="rect">
              <a:avLst/>
            </a:prstGeom>
          </p:spPr>
        </p:pic>
        <p:pic>
          <p:nvPicPr>
            <p:cNvPr id="207" name="object 207"/>
            <p:cNvPicPr/>
            <p:nvPr/>
          </p:nvPicPr>
          <p:blipFill>
            <a:blip r:embed="rId149" cstate="print"/>
            <a:stretch>
              <a:fillRect/>
            </a:stretch>
          </p:blipFill>
          <p:spPr>
            <a:xfrm>
              <a:off x="3608837" y="4432649"/>
              <a:ext cx="137140" cy="151066"/>
            </a:xfrm>
            <a:prstGeom prst="rect">
              <a:avLst/>
            </a:prstGeom>
          </p:spPr>
        </p:pic>
      </p:grpSp>
      <p:grpSp>
        <p:nvGrpSpPr>
          <p:cNvPr id="208" name="object 208"/>
          <p:cNvGrpSpPr/>
          <p:nvPr/>
        </p:nvGrpSpPr>
        <p:grpSpPr>
          <a:xfrm>
            <a:off x="4726099" y="3961402"/>
            <a:ext cx="365645" cy="195203"/>
            <a:chOff x="3836003" y="4368546"/>
            <a:chExt cx="403225" cy="215265"/>
          </a:xfrm>
        </p:grpSpPr>
        <p:pic>
          <p:nvPicPr>
            <p:cNvPr id="209" name="object 209"/>
            <p:cNvPicPr/>
            <p:nvPr/>
          </p:nvPicPr>
          <p:blipFill>
            <a:blip r:embed="rId150" cstate="print"/>
            <a:stretch>
              <a:fillRect/>
            </a:stretch>
          </p:blipFill>
          <p:spPr>
            <a:xfrm>
              <a:off x="3836003" y="4399026"/>
              <a:ext cx="88487" cy="184689"/>
            </a:xfrm>
            <a:prstGeom prst="rect">
              <a:avLst/>
            </a:prstGeom>
          </p:spPr>
        </p:pic>
        <p:pic>
          <p:nvPicPr>
            <p:cNvPr id="210" name="object 210"/>
            <p:cNvPicPr/>
            <p:nvPr/>
          </p:nvPicPr>
          <p:blipFill>
            <a:blip r:embed="rId151" cstate="print"/>
            <a:stretch>
              <a:fillRect/>
            </a:stretch>
          </p:blipFill>
          <p:spPr>
            <a:xfrm>
              <a:off x="3958018" y="4368546"/>
              <a:ext cx="117538" cy="213645"/>
            </a:xfrm>
            <a:prstGeom prst="rect">
              <a:avLst/>
            </a:prstGeom>
          </p:spPr>
        </p:pic>
        <p:pic>
          <p:nvPicPr>
            <p:cNvPr id="211" name="object 211"/>
            <p:cNvPicPr/>
            <p:nvPr/>
          </p:nvPicPr>
          <p:blipFill>
            <a:blip r:embed="rId152" cstate="print"/>
            <a:stretch>
              <a:fillRect/>
            </a:stretch>
          </p:blipFill>
          <p:spPr>
            <a:xfrm>
              <a:off x="4112233" y="4432649"/>
              <a:ext cx="126486" cy="151066"/>
            </a:xfrm>
            <a:prstGeom prst="rect">
              <a:avLst/>
            </a:prstGeom>
          </p:spPr>
        </p:pic>
      </p:grpSp>
      <p:grpSp>
        <p:nvGrpSpPr>
          <p:cNvPr id="212" name="object 212"/>
          <p:cNvGrpSpPr/>
          <p:nvPr/>
        </p:nvGrpSpPr>
        <p:grpSpPr>
          <a:xfrm>
            <a:off x="5770345" y="3961402"/>
            <a:ext cx="531481" cy="195203"/>
            <a:chOff x="4987575" y="4368546"/>
            <a:chExt cx="586105" cy="215265"/>
          </a:xfrm>
        </p:grpSpPr>
        <p:pic>
          <p:nvPicPr>
            <p:cNvPr id="213" name="object 213"/>
            <p:cNvPicPr/>
            <p:nvPr/>
          </p:nvPicPr>
          <p:blipFill>
            <a:blip r:embed="rId153" cstate="print"/>
            <a:stretch>
              <a:fillRect/>
            </a:stretch>
          </p:blipFill>
          <p:spPr>
            <a:xfrm>
              <a:off x="4987575" y="4368546"/>
              <a:ext cx="118967" cy="213645"/>
            </a:xfrm>
            <a:prstGeom prst="rect">
              <a:avLst/>
            </a:prstGeom>
          </p:spPr>
        </p:pic>
        <p:pic>
          <p:nvPicPr>
            <p:cNvPr id="214" name="object 214"/>
            <p:cNvPicPr/>
            <p:nvPr/>
          </p:nvPicPr>
          <p:blipFill>
            <a:blip r:embed="rId154" cstate="print"/>
            <a:stretch>
              <a:fillRect/>
            </a:stretch>
          </p:blipFill>
          <p:spPr>
            <a:xfrm>
              <a:off x="5143214" y="4432649"/>
              <a:ext cx="125063" cy="151066"/>
            </a:xfrm>
            <a:prstGeom prst="rect">
              <a:avLst/>
            </a:prstGeom>
          </p:spPr>
        </p:pic>
        <p:pic>
          <p:nvPicPr>
            <p:cNvPr id="215" name="object 215"/>
            <p:cNvPicPr/>
            <p:nvPr/>
          </p:nvPicPr>
          <p:blipFill>
            <a:blip r:embed="rId155" cstate="print"/>
            <a:stretch>
              <a:fillRect/>
            </a:stretch>
          </p:blipFill>
          <p:spPr>
            <a:xfrm>
              <a:off x="5297233" y="4432649"/>
              <a:ext cx="112871" cy="151066"/>
            </a:xfrm>
            <a:prstGeom prst="rect">
              <a:avLst/>
            </a:prstGeom>
          </p:spPr>
        </p:pic>
        <p:pic>
          <p:nvPicPr>
            <p:cNvPr id="216" name="object 216"/>
            <p:cNvPicPr/>
            <p:nvPr/>
          </p:nvPicPr>
          <p:blipFill>
            <a:blip r:embed="rId156" cstate="print"/>
            <a:stretch>
              <a:fillRect/>
            </a:stretch>
          </p:blipFill>
          <p:spPr>
            <a:xfrm>
              <a:off x="5448252" y="4368546"/>
              <a:ext cx="125110" cy="215169"/>
            </a:xfrm>
            <a:prstGeom prst="rect">
              <a:avLst/>
            </a:prstGeom>
          </p:spPr>
        </p:pic>
      </p:grpSp>
      <p:sp>
        <p:nvSpPr>
          <p:cNvPr id="217" name="object 217"/>
          <p:cNvSpPr/>
          <p:nvPr/>
        </p:nvSpPr>
        <p:spPr>
          <a:xfrm>
            <a:off x="6342998" y="4123350"/>
            <a:ext cx="30518" cy="32246"/>
          </a:xfrm>
          <a:custGeom>
            <a:avLst/>
            <a:gdLst/>
            <a:ahLst/>
            <a:cxnLst/>
            <a:rect l="l" t="t" r="r" b="b"/>
            <a:pathLst>
              <a:path w="33654" h="35560">
                <a:moveTo>
                  <a:pt x="22859" y="35051"/>
                </a:moveTo>
                <a:lnTo>
                  <a:pt x="10667" y="35051"/>
                </a:lnTo>
                <a:lnTo>
                  <a:pt x="6095" y="33527"/>
                </a:lnTo>
                <a:lnTo>
                  <a:pt x="1523" y="28955"/>
                </a:lnTo>
                <a:lnTo>
                  <a:pt x="0" y="24383"/>
                </a:lnTo>
                <a:lnTo>
                  <a:pt x="0" y="10667"/>
                </a:lnTo>
                <a:lnTo>
                  <a:pt x="1523" y="6095"/>
                </a:lnTo>
                <a:lnTo>
                  <a:pt x="6095" y="1523"/>
                </a:lnTo>
                <a:lnTo>
                  <a:pt x="10667" y="0"/>
                </a:lnTo>
                <a:lnTo>
                  <a:pt x="22859" y="0"/>
                </a:lnTo>
                <a:lnTo>
                  <a:pt x="27431" y="1523"/>
                </a:lnTo>
                <a:lnTo>
                  <a:pt x="30479" y="3047"/>
                </a:lnTo>
                <a:lnTo>
                  <a:pt x="32003" y="6095"/>
                </a:lnTo>
                <a:lnTo>
                  <a:pt x="33527" y="10667"/>
                </a:lnTo>
                <a:lnTo>
                  <a:pt x="33527" y="16763"/>
                </a:lnTo>
                <a:lnTo>
                  <a:pt x="33527" y="24383"/>
                </a:lnTo>
                <a:lnTo>
                  <a:pt x="32003" y="28955"/>
                </a:lnTo>
                <a:lnTo>
                  <a:pt x="30479" y="32003"/>
                </a:lnTo>
                <a:lnTo>
                  <a:pt x="27431" y="33527"/>
                </a:lnTo>
                <a:lnTo>
                  <a:pt x="22859" y="35051"/>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218" name="object 218"/>
          <p:cNvPicPr/>
          <p:nvPr/>
        </p:nvPicPr>
        <p:blipFill>
          <a:blip r:embed="rId157" cstate="print"/>
          <a:stretch>
            <a:fillRect/>
          </a:stretch>
        </p:blipFill>
        <p:spPr>
          <a:xfrm>
            <a:off x="6463314" y="3973839"/>
            <a:ext cx="154952" cy="181296"/>
          </a:xfrm>
          <a:prstGeom prst="rect">
            <a:avLst/>
          </a:prstGeom>
        </p:spPr>
      </p:pic>
      <p:grpSp>
        <p:nvGrpSpPr>
          <p:cNvPr id="219" name="object 219"/>
          <p:cNvGrpSpPr/>
          <p:nvPr/>
        </p:nvGrpSpPr>
        <p:grpSpPr>
          <a:xfrm>
            <a:off x="6709477" y="3961315"/>
            <a:ext cx="255088" cy="195203"/>
            <a:chOff x="6023228" y="4368450"/>
            <a:chExt cx="281305" cy="215265"/>
          </a:xfrm>
        </p:grpSpPr>
        <p:pic>
          <p:nvPicPr>
            <p:cNvPr id="220" name="object 220"/>
            <p:cNvPicPr/>
            <p:nvPr/>
          </p:nvPicPr>
          <p:blipFill>
            <a:blip r:embed="rId115" cstate="print"/>
            <a:stretch>
              <a:fillRect/>
            </a:stretch>
          </p:blipFill>
          <p:spPr>
            <a:xfrm>
              <a:off x="6023228" y="4368450"/>
              <a:ext cx="117443" cy="213740"/>
            </a:xfrm>
            <a:prstGeom prst="rect">
              <a:avLst/>
            </a:prstGeom>
          </p:spPr>
        </p:pic>
        <p:pic>
          <p:nvPicPr>
            <p:cNvPr id="221" name="object 221"/>
            <p:cNvPicPr/>
            <p:nvPr/>
          </p:nvPicPr>
          <p:blipFill>
            <a:blip r:embed="rId158" cstate="print"/>
            <a:stretch>
              <a:fillRect/>
            </a:stretch>
          </p:blipFill>
          <p:spPr>
            <a:xfrm>
              <a:off x="6177451" y="4432553"/>
              <a:ext cx="126479" cy="151161"/>
            </a:xfrm>
            <a:prstGeom prst="rect">
              <a:avLst/>
            </a:prstGeom>
          </p:spPr>
        </p:pic>
      </p:grpSp>
      <p:grpSp>
        <p:nvGrpSpPr>
          <p:cNvPr id="222" name="object 222"/>
          <p:cNvGrpSpPr/>
          <p:nvPr/>
        </p:nvGrpSpPr>
        <p:grpSpPr>
          <a:xfrm>
            <a:off x="6990275" y="3961402"/>
            <a:ext cx="250481" cy="195203"/>
            <a:chOff x="6332886" y="4368546"/>
            <a:chExt cx="276225" cy="215265"/>
          </a:xfrm>
        </p:grpSpPr>
        <p:pic>
          <p:nvPicPr>
            <p:cNvPr id="223" name="object 223"/>
            <p:cNvPicPr/>
            <p:nvPr/>
          </p:nvPicPr>
          <p:blipFill>
            <a:blip r:embed="rId159" cstate="print"/>
            <a:stretch>
              <a:fillRect/>
            </a:stretch>
          </p:blipFill>
          <p:spPr>
            <a:xfrm>
              <a:off x="6482333" y="4368546"/>
              <a:ext cx="126682" cy="215169"/>
            </a:xfrm>
            <a:prstGeom prst="rect">
              <a:avLst/>
            </a:prstGeom>
          </p:spPr>
        </p:pic>
        <p:pic>
          <p:nvPicPr>
            <p:cNvPr id="224" name="object 224"/>
            <p:cNvPicPr/>
            <p:nvPr/>
          </p:nvPicPr>
          <p:blipFill>
            <a:blip r:embed="rId160" cstate="print"/>
            <a:stretch>
              <a:fillRect/>
            </a:stretch>
          </p:blipFill>
          <p:spPr>
            <a:xfrm>
              <a:off x="6332886" y="4432649"/>
              <a:ext cx="111347" cy="151066"/>
            </a:xfrm>
            <a:prstGeom prst="rect">
              <a:avLst/>
            </a:prstGeom>
          </p:spPr>
        </p:pic>
      </p:grpSp>
      <p:grpSp>
        <p:nvGrpSpPr>
          <p:cNvPr id="225" name="object 225"/>
          <p:cNvGrpSpPr/>
          <p:nvPr/>
        </p:nvGrpSpPr>
        <p:grpSpPr>
          <a:xfrm>
            <a:off x="7337494" y="3961402"/>
            <a:ext cx="574091" cy="195203"/>
            <a:chOff x="6715791" y="4368546"/>
            <a:chExt cx="633095" cy="215265"/>
          </a:xfrm>
        </p:grpSpPr>
        <p:pic>
          <p:nvPicPr>
            <p:cNvPr id="226" name="object 226"/>
            <p:cNvPicPr/>
            <p:nvPr/>
          </p:nvPicPr>
          <p:blipFill>
            <a:blip r:embed="rId161" cstate="print"/>
            <a:stretch>
              <a:fillRect/>
            </a:stretch>
          </p:blipFill>
          <p:spPr>
            <a:xfrm>
              <a:off x="6715791" y="4432649"/>
              <a:ext cx="108204" cy="151066"/>
            </a:xfrm>
            <a:prstGeom prst="rect">
              <a:avLst/>
            </a:prstGeom>
          </p:spPr>
        </p:pic>
        <p:pic>
          <p:nvPicPr>
            <p:cNvPr id="227" name="object 227"/>
            <p:cNvPicPr/>
            <p:nvPr/>
          </p:nvPicPr>
          <p:blipFill>
            <a:blip r:embed="rId162" cstate="print"/>
            <a:stretch>
              <a:fillRect/>
            </a:stretch>
          </p:blipFill>
          <p:spPr>
            <a:xfrm>
              <a:off x="6857618" y="4432649"/>
              <a:ext cx="205930" cy="151066"/>
            </a:xfrm>
            <a:prstGeom prst="rect">
              <a:avLst/>
            </a:prstGeom>
          </p:spPr>
        </p:pic>
        <p:pic>
          <p:nvPicPr>
            <p:cNvPr id="228" name="object 228"/>
            <p:cNvPicPr/>
            <p:nvPr/>
          </p:nvPicPr>
          <p:blipFill>
            <a:blip r:embed="rId163" cstate="print"/>
            <a:stretch>
              <a:fillRect/>
            </a:stretch>
          </p:blipFill>
          <p:spPr>
            <a:xfrm>
              <a:off x="7098601" y="4432649"/>
              <a:ext cx="96107" cy="151066"/>
            </a:xfrm>
            <a:prstGeom prst="rect">
              <a:avLst/>
            </a:prstGeom>
          </p:spPr>
        </p:pic>
        <p:pic>
          <p:nvPicPr>
            <p:cNvPr id="229" name="object 229"/>
            <p:cNvPicPr/>
            <p:nvPr/>
          </p:nvPicPr>
          <p:blipFill>
            <a:blip r:embed="rId164" cstate="print"/>
            <a:stretch>
              <a:fillRect/>
            </a:stretch>
          </p:blipFill>
          <p:spPr>
            <a:xfrm>
              <a:off x="7231284" y="4368546"/>
              <a:ext cx="117443" cy="213645"/>
            </a:xfrm>
            <a:prstGeom prst="rect">
              <a:avLst/>
            </a:prstGeom>
          </p:spPr>
        </p:pic>
      </p:grpSp>
      <p:pic>
        <p:nvPicPr>
          <p:cNvPr id="230" name="object 230"/>
          <p:cNvPicPr/>
          <p:nvPr/>
        </p:nvPicPr>
        <p:blipFill>
          <a:blip r:embed="rId165" cstate="print"/>
          <a:stretch>
            <a:fillRect/>
          </a:stretch>
        </p:blipFill>
        <p:spPr>
          <a:xfrm>
            <a:off x="8005501" y="3961403"/>
            <a:ext cx="1033191" cy="243571"/>
          </a:xfrm>
          <a:prstGeom prst="rect">
            <a:avLst/>
          </a:prstGeom>
        </p:spPr>
      </p:pic>
      <p:pic>
        <p:nvPicPr>
          <p:cNvPr id="231" name="object 231"/>
          <p:cNvPicPr/>
          <p:nvPr/>
        </p:nvPicPr>
        <p:blipFill>
          <a:blip r:embed="rId166" cstate="print"/>
          <a:stretch>
            <a:fillRect/>
          </a:stretch>
        </p:blipFill>
        <p:spPr>
          <a:xfrm>
            <a:off x="9128607" y="3961403"/>
            <a:ext cx="730281" cy="195115"/>
          </a:xfrm>
          <a:prstGeom prst="rect">
            <a:avLst/>
          </a:prstGeom>
        </p:spPr>
      </p:pic>
      <p:grpSp>
        <p:nvGrpSpPr>
          <p:cNvPr id="232" name="object 232"/>
          <p:cNvGrpSpPr/>
          <p:nvPr/>
        </p:nvGrpSpPr>
        <p:grpSpPr>
          <a:xfrm>
            <a:off x="9955713" y="3971076"/>
            <a:ext cx="174473" cy="184262"/>
            <a:chOff x="9603105" y="4379214"/>
            <a:chExt cx="192405" cy="203200"/>
          </a:xfrm>
        </p:grpSpPr>
        <p:sp>
          <p:nvSpPr>
            <p:cNvPr id="233" name="object 233"/>
            <p:cNvSpPr/>
            <p:nvPr/>
          </p:nvSpPr>
          <p:spPr>
            <a:xfrm>
              <a:off x="9603105" y="4379214"/>
              <a:ext cx="30480" cy="203200"/>
            </a:xfrm>
            <a:custGeom>
              <a:avLst/>
              <a:gdLst/>
              <a:ahLst/>
              <a:cxnLst/>
              <a:rect l="l" t="t" r="r" b="b"/>
              <a:pathLst>
                <a:path w="30479" h="203200">
                  <a:moveTo>
                    <a:pt x="24384" y="58007"/>
                  </a:moveTo>
                  <a:lnTo>
                    <a:pt x="4572" y="58007"/>
                  </a:lnTo>
                  <a:lnTo>
                    <a:pt x="6096" y="56483"/>
                  </a:lnTo>
                  <a:lnTo>
                    <a:pt x="24384" y="56483"/>
                  </a:lnTo>
                  <a:lnTo>
                    <a:pt x="24384" y="58007"/>
                  </a:lnTo>
                  <a:close/>
                </a:path>
                <a:path w="30479" h="203200">
                  <a:moveTo>
                    <a:pt x="25908" y="201453"/>
                  </a:moveTo>
                  <a:lnTo>
                    <a:pt x="4572" y="201453"/>
                  </a:lnTo>
                  <a:lnTo>
                    <a:pt x="3048" y="199929"/>
                  </a:lnTo>
                  <a:lnTo>
                    <a:pt x="3048" y="58007"/>
                  </a:lnTo>
                  <a:lnTo>
                    <a:pt x="25908" y="58007"/>
                  </a:lnTo>
                  <a:lnTo>
                    <a:pt x="27432" y="59531"/>
                  </a:lnTo>
                  <a:lnTo>
                    <a:pt x="27432" y="199929"/>
                  </a:lnTo>
                  <a:lnTo>
                    <a:pt x="25908" y="199929"/>
                  </a:lnTo>
                  <a:lnTo>
                    <a:pt x="25908" y="201453"/>
                  </a:lnTo>
                  <a:close/>
                </a:path>
                <a:path w="30479" h="203200">
                  <a:moveTo>
                    <a:pt x="21336" y="202977"/>
                  </a:moveTo>
                  <a:lnTo>
                    <a:pt x="9144" y="202977"/>
                  </a:lnTo>
                  <a:lnTo>
                    <a:pt x="7620" y="201453"/>
                  </a:lnTo>
                  <a:lnTo>
                    <a:pt x="22860" y="201453"/>
                  </a:lnTo>
                  <a:lnTo>
                    <a:pt x="21336" y="202977"/>
                  </a:lnTo>
                  <a:close/>
                </a:path>
                <a:path w="30479" h="203200">
                  <a:moveTo>
                    <a:pt x="24384" y="28955"/>
                  </a:moveTo>
                  <a:lnTo>
                    <a:pt x="4572" y="28955"/>
                  </a:lnTo>
                  <a:lnTo>
                    <a:pt x="3048" y="25907"/>
                  </a:lnTo>
                  <a:lnTo>
                    <a:pt x="0" y="24384"/>
                  </a:lnTo>
                  <a:lnTo>
                    <a:pt x="0" y="4572"/>
                  </a:lnTo>
                  <a:lnTo>
                    <a:pt x="3048" y="3048"/>
                  </a:lnTo>
                  <a:lnTo>
                    <a:pt x="4572" y="0"/>
                  </a:lnTo>
                  <a:lnTo>
                    <a:pt x="24384" y="0"/>
                  </a:lnTo>
                  <a:lnTo>
                    <a:pt x="28956" y="4572"/>
                  </a:lnTo>
                  <a:lnTo>
                    <a:pt x="30480" y="9143"/>
                  </a:lnTo>
                  <a:lnTo>
                    <a:pt x="30480" y="19812"/>
                  </a:lnTo>
                  <a:lnTo>
                    <a:pt x="28956" y="24384"/>
                  </a:lnTo>
                  <a:lnTo>
                    <a:pt x="24384" y="28955"/>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234" name="object 234"/>
            <p:cNvPicPr/>
            <p:nvPr/>
          </p:nvPicPr>
          <p:blipFill>
            <a:blip r:embed="rId167" cstate="print"/>
            <a:stretch>
              <a:fillRect/>
            </a:stretch>
          </p:blipFill>
          <p:spPr>
            <a:xfrm>
              <a:off x="9677781" y="4432649"/>
              <a:ext cx="117443" cy="149542"/>
            </a:xfrm>
            <a:prstGeom prst="rect">
              <a:avLst/>
            </a:prstGeom>
          </p:spPr>
        </p:pic>
      </p:grpSp>
      <p:grpSp>
        <p:nvGrpSpPr>
          <p:cNvPr id="235" name="object 235"/>
          <p:cNvGrpSpPr/>
          <p:nvPr/>
        </p:nvGrpSpPr>
        <p:grpSpPr>
          <a:xfrm>
            <a:off x="2182592" y="4268630"/>
            <a:ext cx="474475" cy="194051"/>
            <a:chOff x="1031081" y="4707350"/>
            <a:chExt cx="523240" cy="213995"/>
          </a:xfrm>
        </p:grpSpPr>
        <p:pic>
          <p:nvPicPr>
            <p:cNvPr id="236" name="object 236"/>
            <p:cNvPicPr/>
            <p:nvPr/>
          </p:nvPicPr>
          <p:blipFill>
            <a:blip r:embed="rId168" cstate="print"/>
            <a:stretch>
              <a:fillRect/>
            </a:stretch>
          </p:blipFill>
          <p:spPr>
            <a:xfrm>
              <a:off x="1031081" y="4707350"/>
              <a:ext cx="126587" cy="213645"/>
            </a:xfrm>
            <a:prstGeom prst="rect">
              <a:avLst/>
            </a:prstGeom>
          </p:spPr>
        </p:pic>
        <p:pic>
          <p:nvPicPr>
            <p:cNvPr id="237" name="object 237"/>
            <p:cNvPicPr/>
            <p:nvPr/>
          </p:nvPicPr>
          <p:blipFill>
            <a:blip r:embed="rId169" cstate="print"/>
            <a:stretch>
              <a:fillRect/>
            </a:stretch>
          </p:blipFill>
          <p:spPr>
            <a:xfrm>
              <a:off x="1194244" y="4771453"/>
              <a:ext cx="112871" cy="149542"/>
            </a:xfrm>
            <a:prstGeom prst="rect">
              <a:avLst/>
            </a:prstGeom>
          </p:spPr>
        </p:pic>
        <p:pic>
          <p:nvPicPr>
            <p:cNvPr id="238" name="object 238"/>
            <p:cNvPicPr/>
            <p:nvPr/>
          </p:nvPicPr>
          <p:blipFill>
            <a:blip r:embed="rId170" cstate="print"/>
            <a:stretch>
              <a:fillRect/>
            </a:stretch>
          </p:blipFill>
          <p:spPr>
            <a:xfrm>
              <a:off x="1333119" y="4736401"/>
              <a:ext cx="88392" cy="184594"/>
            </a:xfrm>
            <a:prstGeom prst="rect">
              <a:avLst/>
            </a:prstGeom>
          </p:spPr>
        </p:pic>
        <p:pic>
          <p:nvPicPr>
            <p:cNvPr id="239" name="object 239"/>
            <p:cNvPicPr/>
            <p:nvPr/>
          </p:nvPicPr>
          <p:blipFill>
            <a:blip r:embed="rId171" cstate="print"/>
            <a:stretch>
              <a:fillRect/>
            </a:stretch>
          </p:blipFill>
          <p:spPr>
            <a:xfrm>
              <a:off x="1441418" y="4771453"/>
              <a:ext cx="112871" cy="149542"/>
            </a:xfrm>
            <a:prstGeom prst="rect">
              <a:avLst/>
            </a:prstGeom>
          </p:spPr>
        </p:pic>
      </p:grpSp>
      <p:grpSp>
        <p:nvGrpSpPr>
          <p:cNvPr id="240" name="object 240"/>
          <p:cNvGrpSpPr/>
          <p:nvPr/>
        </p:nvGrpSpPr>
        <p:grpSpPr>
          <a:xfrm>
            <a:off x="2763536" y="4267248"/>
            <a:ext cx="463534" cy="195203"/>
            <a:chOff x="1671732" y="4705826"/>
            <a:chExt cx="511175" cy="215265"/>
          </a:xfrm>
        </p:grpSpPr>
        <p:sp>
          <p:nvSpPr>
            <p:cNvPr id="241" name="object 241"/>
            <p:cNvSpPr/>
            <p:nvPr/>
          </p:nvSpPr>
          <p:spPr>
            <a:xfrm>
              <a:off x="1671726" y="4705832"/>
              <a:ext cx="24765" cy="213995"/>
            </a:xfrm>
            <a:custGeom>
              <a:avLst/>
              <a:gdLst/>
              <a:ahLst/>
              <a:cxnLst/>
              <a:rect l="l" t="t" r="r" b="b"/>
              <a:pathLst>
                <a:path w="24764" h="213995">
                  <a:moveTo>
                    <a:pt x="18288" y="1524"/>
                  </a:moveTo>
                  <a:lnTo>
                    <a:pt x="16764" y="0"/>
                  </a:lnTo>
                  <a:lnTo>
                    <a:pt x="7620" y="0"/>
                  </a:lnTo>
                  <a:lnTo>
                    <a:pt x="6096" y="1524"/>
                  </a:lnTo>
                  <a:lnTo>
                    <a:pt x="18288" y="1524"/>
                  </a:lnTo>
                  <a:close/>
                </a:path>
                <a:path w="24764" h="213995">
                  <a:moveTo>
                    <a:pt x="21336" y="212115"/>
                  </a:moveTo>
                  <a:lnTo>
                    <a:pt x="3048" y="212115"/>
                  </a:lnTo>
                  <a:lnTo>
                    <a:pt x="4572" y="213639"/>
                  </a:lnTo>
                  <a:lnTo>
                    <a:pt x="19812" y="213639"/>
                  </a:lnTo>
                  <a:lnTo>
                    <a:pt x="21336" y="212115"/>
                  </a:lnTo>
                  <a:close/>
                </a:path>
                <a:path w="24764" h="213995">
                  <a:moveTo>
                    <a:pt x="24384" y="3327"/>
                  </a:moveTo>
                  <a:lnTo>
                    <a:pt x="24041" y="3327"/>
                  </a:lnTo>
                  <a:lnTo>
                    <a:pt x="24041" y="2057"/>
                  </a:lnTo>
                  <a:lnTo>
                    <a:pt x="355" y="2057"/>
                  </a:lnTo>
                  <a:lnTo>
                    <a:pt x="355" y="3327"/>
                  </a:lnTo>
                  <a:lnTo>
                    <a:pt x="0" y="3327"/>
                  </a:lnTo>
                  <a:lnTo>
                    <a:pt x="0" y="211607"/>
                  </a:lnTo>
                  <a:lnTo>
                    <a:pt x="24384" y="211607"/>
                  </a:lnTo>
                  <a:lnTo>
                    <a:pt x="24384" y="3327"/>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242" name="object 242"/>
            <p:cNvPicPr/>
            <p:nvPr/>
          </p:nvPicPr>
          <p:blipFill>
            <a:blip r:embed="rId172" cstate="print"/>
            <a:stretch>
              <a:fillRect/>
            </a:stretch>
          </p:blipFill>
          <p:spPr>
            <a:xfrm>
              <a:off x="1732793" y="4771453"/>
              <a:ext cx="137045" cy="149542"/>
            </a:xfrm>
            <a:prstGeom prst="rect">
              <a:avLst/>
            </a:prstGeom>
          </p:spPr>
        </p:pic>
        <p:pic>
          <p:nvPicPr>
            <p:cNvPr id="243" name="object 243"/>
            <p:cNvPicPr/>
            <p:nvPr/>
          </p:nvPicPr>
          <p:blipFill>
            <a:blip r:embed="rId173" cstate="print"/>
            <a:stretch>
              <a:fillRect/>
            </a:stretch>
          </p:blipFill>
          <p:spPr>
            <a:xfrm>
              <a:off x="1895951" y="4771453"/>
              <a:ext cx="97536" cy="149542"/>
            </a:xfrm>
            <a:prstGeom prst="rect">
              <a:avLst/>
            </a:prstGeom>
          </p:spPr>
        </p:pic>
        <p:pic>
          <p:nvPicPr>
            <p:cNvPr id="244" name="object 244"/>
            <p:cNvPicPr/>
            <p:nvPr/>
          </p:nvPicPr>
          <p:blipFill>
            <a:blip r:embed="rId174" cstate="print"/>
            <a:stretch>
              <a:fillRect/>
            </a:stretch>
          </p:blipFill>
          <p:spPr>
            <a:xfrm>
              <a:off x="2017966" y="4771453"/>
              <a:ext cx="97536" cy="149542"/>
            </a:xfrm>
            <a:prstGeom prst="rect">
              <a:avLst/>
            </a:prstGeom>
          </p:spPr>
        </p:pic>
        <p:sp>
          <p:nvSpPr>
            <p:cNvPr id="245" name="object 245"/>
            <p:cNvSpPr/>
            <p:nvPr/>
          </p:nvSpPr>
          <p:spPr>
            <a:xfrm>
              <a:off x="2150649" y="4884420"/>
              <a:ext cx="32384" cy="35560"/>
            </a:xfrm>
            <a:custGeom>
              <a:avLst/>
              <a:gdLst/>
              <a:ahLst/>
              <a:cxnLst/>
              <a:rect l="l" t="t" r="r" b="b"/>
              <a:pathLst>
                <a:path w="32385" h="35560">
                  <a:moveTo>
                    <a:pt x="22860" y="35051"/>
                  </a:moveTo>
                  <a:lnTo>
                    <a:pt x="6096" y="35051"/>
                  </a:lnTo>
                  <a:lnTo>
                    <a:pt x="3048" y="32003"/>
                  </a:lnTo>
                  <a:lnTo>
                    <a:pt x="1524" y="28955"/>
                  </a:lnTo>
                  <a:lnTo>
                    <a:pt x="0" y="24383"/>
                  </a:lnTo>
                  <a:lnTo>
                    <a:pt x="0" y="10667"/>
                  </a:lnTo>
                  <a:lnTo>
                    <a:pt x="1524" y="6095"/>
                  </a:lnTo>
                  <a:lnTo>
                    <a:pt x="3048" y="3047"/>
                  </a:lnTo>
                  <a:lnTo>
                    <a:pt x="6096" y="1523"/>
                  </a:lnTo>
                  <a:lnTo>
                    <a:pt x="10668" y="0"/>
                  </a:lnTo>
                  <a:lnTo>
                    <a:pt x="22860" y="0"/>
                  </a:lnTo>
                  <a:lnTo>
                    <a:pt x="27432" y="1523"/>
                  </a:lnTo>
                  <a:lnTo>
                    <a:pt x="32004" y="6095"/>
                  </a:lnTo>
                  <a:lnTo>
                    <a:pt x="32004" y="16763"/>
                  </a:lnTo>
                  <a:lnTo>
                    <a:pt x="32004" y="28955"/>
                  </a:lnTo>
                  <a:lnTo>
                    <a:pt x="27432" y="33527"/>
                  </a:lnTo>
                  <a:lnTo>
                    <a:pt x="22860" y="35051"/>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036018" y="1115763"/>
            <a:ext cx="1188057" cy="214549"/>
          </a:xfrm>
          <a:prstGeom prst="rect">
            <a:avLst/>
          </a:prstGeom>
        </p:spPr>
      </p:pic>
      <p:grpSp>
        <p:nvGrpSpPr>
          <p:cNvPr id="3" name="object 3"/>
          <p:cNvGrpSpPr/>
          <p:nvPr/>
        </p:nvGrpSpPr>
        <p:grpSpPr>
          <a:xfrm>
            <a:off x="3366504" y="1115763"/>
            <a:ext cx="544149" cy="220538"/>
            <a:chOff x="2336672" y="1230439"/>
            <a:chExt cx="600075" cy="243204"/>
          </a:xfrm>
        </p:grpSpPr>
        <p:pic>
          <p:nvPicPr>
            <p:cNvPr id="4" name="object 4"/>
            <p:cNvPicPr/>
            <p:nvPr/>
          </p:nvPicPr>
          <p:blipFill>
            <a:blip r:embed="rId3" cstate="print"/>
            <a:stretch>
              <a:fillRect/>
            </a:stretch>
          </p:blipFill>
          <p:spPr>
            <a:xfrm>
              <a:off x="2336672" y="1230439"/>
              <a:ext cx="198310" cy="228981"/>
            </a:xfrm>
            <a:prstGeom prst="rect">
              <a:avLst/>
            </a:prstGeom>
          </p:spPr>
        </p:pic>
        <p:pic>
          <p:nvPicPr>
            <p:cNvPr id="5" name="object 5"/>
            <p:cNvPicPr/>
            <p:nvPr/>
          </p:nvPicPr>
          <p:blipFill>
            <a:blip r:embed="rId4" cstate="print"/>
            <a:stretch>
              <a:fillRect/>
            </a:stretch>
          </p:blipFill>
          <p:spPr>
            <a:xfrm>
              <a:off x="2563939" y="1294542"/>
              <a:ext cx="129635" cy="170973"/>
            </a:xfrm>
            <a:prstGeom prst="rect">
              <a:avLst/>
            </a:prstGeom>
          </p:spPr>
        </p:pic>
        <p:pic>
          <p:nvPicPr>
            <p:cNvPr id="6" name="object 6"/>
            <p:cNvPicPr/>
            <p:nvPr/>
          </p:nvPicPr>
          <p:blipFill>
            <a:blip r:embed="rId5" cstate="print"/>
            <a:stretch>
              <a:fillRect/>
            </a:stretch>
          </p:blipFill>
          <p:spPr>
            <a:xfrm>
              <a:off x="2713481" y="1285398"/>
              <a:ext cx="222694" cy="187737"/>
            </a:xfrm>
            <a:prstGeom prst="rect">
              <a:avLst/>
            </a:prstGeom>
          </p:spPr>
        </p:pic>
      </p:grpSp>
      <p:pic>
        <p:nvPicPr>
          <p:cNvPr id="7" name="object 7"/>
          <p:cNvPicPr/>
          <p:nvPr/>
        </p:nvPicPr>
        <p:blipFill>
          <a:blip r:embed="rId6" cstate="print"/>
          <a:stretch>
            <a:fillRect/>
          </a:stretch>
        </p:blipFill>
        <p:spPr>
          <a:xfrm>
            <a:off x="4052563" y="1097798"/>
            <a:ext cx="1244804" cy="301700"/>
          </a:xfrm>
          <a:prstGeom prst="rect">
            <a:avLst/>
          </a:prstGeom>
        </p:spPr>
      </p:pic>
      <p:pic>
        <p:nvPicPr>
          <p:cNvPr id="8" name="object 8"/>
          <p:cNvPicPr/>
          <p:nvPr/>
        </p:nvPicPr>
        <p:blipFill>
          <a:blip r:embed="rId7" cstate="print"/>
          <a:stretch>
            <a:fillRect/>
          </a:stretch>
        </p:blipFill>
        <p:spPr>
          <a:xfrm>
            <a:off x="1753838" y="1560065"/>
            <a:ext cx="59424" cy="59511"/>
          </a:xfrm>
          <a:prstGeom prst="rect">
            <a:avLst/>
          </a:prstGeom>
        </p:spPr>
      </p:pic>
      <p:grpSp>
        <p:nvGrpSpPr>
          <p:cNvPr id="9" name="object 9"/>
          <p:cNvGrpSpPr/>
          <p:nvPr/>
        </p:nvGrpSpPr>
        <p:grpSpPr>
          <a:xfrm>
            <a:off x="5977814" y="1560065"/>
            <a:ext cx="366796" cy="116315"/>
            <a:chOff x="5216366" y="1720405"/>
            <a:chExt cx="404495" cy="128270"/>
          </a:xfrm>
        </p:grpSpPr>
        <p:pic>
          <p:nvPicPr>
            <p:cNvPr id="10" name="object 10"/>
            <p:cNvPicPr/>
            <p:nvPr/>
          </p:nvPicPr>
          <p:blipFill>
            <a:blip r:embed="rId8" cstate="print"/>
            <a:stretch>
              <a:fillRect/>
            </a:stretch>
          </p:blipFill>
          <p:spPr>
            <a:xfrm>
              <a:off x="5216366" y="1720405"/>
              <a:ext cx="97631" cy="128206"/>
            </a:xfrm>
            <a:prstGeom prst="rect">
              <a:avLst/>
            </a:prstGeom>
          </p:spPr>
        </p:pic>
        <p:pic>
          <p:nvPicPr>
            <p:cNvPr id="11" name="object 11"/>
            <p:cNvPicPr/>
            <p:nvPr/>
          </p:nvPicPr>
          <p:blipFill>
            <a:blip r:embed="rId9" cstate="print"/>
            <a:stretch>
              <a:fillRect/>
            </a:stretch>
          </p:blipFill>
          <p:spPr>
            <a:xfrm>
              <a:off x="5353716" y="1720405"/>
              <a:ext cx="68580" cy="126682"/>
            </a:xfrm>
            <a:prstGeom prst="rect">
              <a:avLst/>
            </a:prstGeom>
          </p:spPr>
        </p:pic>
        <p:pic>
          <p:nvPicPr>
            <p:cNvPr id="12" name="object 12"/>
            <p:cNvPicPr/>
            <p:nvPr/>
          </p:nvPicPr>
          <p:blipFill>
            <a:blip r:embed="rId10" cstate="print"/>
            <a:stretch>
              <a:fillRect/>
            </a:stretch>
          </p:blipFill>
          <p:spPr>
            <a:xfrm>
              <a:off x="5446681" y="1720405"/>
              <a:ext cx="173926" cy="126682"/>
            </a:xfrm>
            <a:prstGeom prst="rect">
              <a:avLst/>
            </a:prstGeom>
          </p:spPr>
        </p:pic>
      </p:grpSp>
      <p:grpSp>
        <p:nvGrpSpPr>
          <p:cNvPr id="13" name="object 13"/>
          <p:cNvGrpSpPr/>
          <p:nvPr/>
        </p:nvGrpSpPr>
        <p:grpSpPr>
          <a:xfrm>
            <a:off x="1940575" y="1500554"/>
            <a:ext cx="4023821" cy="420923"/>
            <a:chOff x="764190" y="1654778"/>
            <a:chExt cx="4437380" cy="464184"/>
          </a:xfrm>
        </p:grpSpPr>
        <p:pic>
          <p:nvPicPr>
            <p:cNvPr id="14" name="object 14"/>
            <p:cNvPicPr/>
            <p:nvPr/>
          </p:nvPicPr>
          <p:blipFill>
            <a:blip r:embed="rId11" cstate="print"/>
            <a:stretch>
              <a:fillRect/>
            </a:stretch>
          </p:blipFill>
          <p:spPr>
            <a:xfrm>
              <a:off x="764190" y="1654778"/>
              <a:ext cx="1207960" cy="419766"/>
            </a:xfrm>
            <a:prstGeom prst="rect">
              <a:avLst/>
            </a:prstGeom>
          </p:spPr>
        </p:pic>
        <p:pic>
          <p:nvPicPr>
            <p:cNvPr id="15" name="object 15"/>
            <p:cNvPicPr/>
            <p:nvPr/>
          </p:nvPicPr>
          <p:blipFill>
            <a:blip r:embed="rId12" cstate="print"/>
            <a:stretch>
              <a:fillRect/>
            </a:stretch>
          </p:blipFill>
          <p:spPr>
            <a:xfrm>
              <a:off x="2010346" y="1663922"/>
              <a:ext cx="2452592" cy="454818"/>
            </a:xfrm>
            <a:prstGeom prst="rect">
              <a:avLst/>
            </a:prstGeom>
          </p:spPr>
        </p:pic>
        <p:pic>
          <p:nvPicPr>
            <p:cNvPr id="16" name="object 16"/>
            <p:cNvPicPr/>
            <p:nvPr/>
          </p:nvPicPr>
          <p:blipFill>
            <a:blip r:embed="rId13" cstate="print"/>
            <a:stretch>
              <a:fillRect/>
            </a:stretch>
          </p:blipFill>
          <p:spPr>
            <a:xfrm>
              <a:off x="4240244" y="1689925"/>
              <a:ext cx="960881" cy="384619"/>
            </a:xfrm>
            <a:prstGeom prst="rect">
              <a:avLst/>
            </a:prstGeom>
          </p:spPr>
        </p:pic>
      </p:grpSp>
      <p:grpSp>
        <p:nvGrpSpPr>
          <p:cNvPr id="17" name="object 17"/>
          <p:cNvGrpSpPr/>
          <p:nvPr/>
        </p:nvGrpSpPr>
        <p:grpSpPr>
          <a:xfrm>
            <a:off x="9017962" y="1508847"/>
            <a:ext cx="314397" cy="167563"/>
            <a:chOff x="8568975" y="1663922"/>
            <a:chExt cx="346710" cy="184785"/>
          </a:xfrm>
        </p:grpSpPr>
        <p:pic>
          <p:nvPicPr>
            <p:cNvPr id="18" name="object 18"/>
            <p:cNvPicPr/>
            <p:nvPr/>
          </p:nvPicPr>
          <p:blipFill>
            <a:blip r:embed="rId14" cstate="print"/>
            <a:stretch>
              <a:fillRect/>
            </a:stretch>
          </p:blipFill>
          <p:spPr>
            <a:xfrm>
              <a:off x="8568975" y="1689925"/>
              <a:ext cx="77724" cy="158686"/>
            </a:xfrm>
            <a:prstGeom prst="rect">
              <a:avLst/>
            </a:prstGeom>
          </p:spPr>
        </p:pic>
        <p:pic>
          <p:nvPicPr>
            <p:cNvPr id="19" name="object 19"/>
            <p:cNvPicPr/>
            <p:nvPr/>
          </p:nvPicPr>
          <p:blipFill>
            <a:blip r:embed="rId15" cstate="print"/>
            <a:stretch>
              <a:fillRect/>
            </a:stretch>
          </p:blipFill>
          <p:spPr>
            <a:xfrm>
              <a:off x="8674227" y="1663922"/>
              <a:ext cx="102108" cy="183165"/>
            </a:xfrm>
            <a:prstGeom prst="rect">
              <a:avLst/>
            </a:prstGeom>
          </p:spPr>
        </p:pic>
        <p:pic>
          <p:nvPicPr>
            <p:cNvPr id="20" name="object 20"/>
            <p:cNvPicPr/>
            <p:nvPr/>
          </p:nvPicPr>
          <p:blipFill>
            <a:blip r:embed="rId16" cstate="print"/>
            <a:stretch>
              <a:fillRect/>
            </a:stretch>
          </p:blipFill>
          <p:spPr>
            <a:xfrm>
              <a:off x="8806909" y="1720405"/>
              <a:ext cx="108299" cy="128206"/>
            </a:xfrm>
            <a:prstGeom prst="rect">
              <a:avLst/>
            </a:prstGeom>
          </p:spPr>
        </p:pic>
      </p:grpSp>
      <p:sp>
        <p:nvSpPr>
          <p:cNvPr id="21" name="object 21"/>
          <p:cNvSpPr/>
          <p:nvPr/>
        </p:nvSpPr>
        <p:spPr>
          <a:xfrm>
            <a:off x="9419073" y="1500560"/>
            <a:ext cx="414014" cy="207871"/>
          </a:xfrm>
          <a:custGeom>
            <a:avLst/>
            <a:gdLst/>
            <a:ahLst/>
            <a:cxnLst/>
            <a:rect l="l" t="t" r="r" b="b"/>
            <a:pathLst>
              <a:path w="456565" h="229235">
                <a:moveTo>
                  <a:pt x="112776" y="186207"/>
                </a:moveTo>
                <a:lnTo>
                  <a:pt x="111252" y="184683"/>
                </a:lnTo>
                <a:lnTo>
                  <a:pt x="111252" y="181635"/>
                </a:lnTo>
                <a:lnTo>
                  <a:pt x="109728" y="178587"/>
                </a:lnTo>
                <a:lnTo>
                  <a:pt x="94488" y="141922"/>
                </a:lnTo>
                <a:lnTo>
                  <a:pt x="92964" y="137350"/>
                </a:lnTo>
                <a:lnTo>
                  <a:pt x="91440" y="134302"/>
                </a:lnTo>
                <a:lnTo>
                  <a:pt x="89916" y="129730"/>
                </a:lnTo>
                <a:lnTo>
                  <a:pt x="88392" y="126682"/>
                </a:lnTo>
                <a:lnTo>
                  <a:pt x="85344" y="123634"/>
                </a:lnTo>
                <a:lnTo>
                  <a:pt x="83820" y="120586"/>
                </a:lnTo>
                <a:lnTo>
                  <a:pt x="82296" y="119062"/>
                </a:lnTo>
                <a:lnTo>
                  <a:pt x="80772" y="116014"/>
                </a:lnTo>
                <a:lnTo>
                  <a:pt x="77724" y="114490"/>
                </a:lnTo>
                <a:lnTo>
                  <a:pt x="76200" y="112966"/>
                </a:lnTo>
                <a:lnTo>
                  <a:pt x="70104" y="109918"/>
                </a:lnTo>
                <a:lnTo>
                  <a:pt x="74676" y="108394"/>
                </a:lnTo>
                <a:lnTo>
                  <a:pt x="79248" y="105346"/>
                </a:lnTo>
                <a:lnTo>
                  <a:pt x="83820" y="103822"/>
                </a:lnTo>
                <a:lnTo>
                  <a:pt x="88392" y="100774"/>
                </a:lnTo>
                <a:lnTo>
                  <a:pt x="91440" y="97726"/>
                </a:lnTo>
                <a:lnTo>
                  <a:pt x="94488" y="94678"/>
                </a:lnTo>
                <a:lnTo>
                  <a:pt x="97536" y="91528"/>
                </a:lnTo>
                <a:lnTo>
                  <a:pt x="102108" y="77812"/>
                </a:lnTo>
                <a:lnTo>
                  <a:pt x="102108" y="56476"/>
                </a:lnTo>
                <a:lnTo>
                  <a:pt x="99060" y="47332"/>
                </a:lnTo>
                <a:lnTo>
                  <a:pt x="94996" y="41236"/>
                </a:lnTo>
                <a:lnTo>
                  <a:pt x="92964" y="38188"/>
                </a:lnTo>
                <a:lnTo>
                  <a:pt x="89916" y="35140"/>
                </a:lnTo>
                <a:lnTo>
                  <a:pt x="80772" y="29044"/>
                </a:lnTo>
                <a:lnTo>
                  <a:pt x="79248" y="28651"/>
                </a:lnTo>
                <a:lnTo>
                  <a:pt x="79248" y="62572"/>
                </a:lnTo>
                <a:lnTo>
                  <a:pt x="79248" y="73240"/>
                </a:lnTo>
                <a:lnTo>
                  <a:pt x="77724" y="77812"/>
                </a:lnTo>
                <a:lnTo>
                  <a:pt x="77724" y="80860"/>
                </a:lnTo>
                <a:lnTo>
                  <a:pt x="76200" y="83908"/>
                </a:lnTo>
                <a:lnTo>
                  <a:pt x="70104" y="90004"/>
                </a:lnTo>
                <a:lnTo>
                  <a:pt x="68580" y="93154"/>
                </a:lnTo>
                <a:lnTo>
                  <a:pt x="59436" y="96202"/>
                </a:lnTo>
                <a:lnTo>
                  <a:pt x="56388" y="97726"/>
                </a:lnTo>
                <a:lnTo>
                  <a:pt x="22860" y="97726"/>
                </a:lnTo>
                <a:lnTo>
                  <a:pt x="22860" y="41236"/>
                </a:lnTo>
                <a:lnTo>
                  <a:pt x="51816" y="41236"/>
                </a:lnTo>
                <a:lnTo>
                  <a:pt x="54864" y="42760"/>
                </a:lnTo>
                <a:lnTo>
                  <a:pt x="59436" y="42760"/>
                </a:lnTo>
                <a:lnTo>
                  <a:pt x="67056" y="45808"/>
                </a:lnTo>
                <a:lnTo>
                  <a:pt x="71628" y="48856"/>
                </a:lnTo>
                <a:lnTo>
                  <a:pt x="77724" y="58000"/>
                </a:lnTo>
                <a:lnTo>
                  <a:pt x="79248" y="62572"/>
                </a:lnTo>
                <a:lnTo>
                  <a:pt x="79248" y="28651"/>
                </a:lnTo>
                <a:lnTo>
                  <a:pt x="74676" y="27432"/>
                </a:lnTo>
                <a:lnTo>
                  <a:pt x="68580" y="24384"/>
                </a:lnTo>
                <a:lnTo>
                  <a:pt x="62484" y="24384"/>
                </a:lnTo>
                <a:lnTo>
                  <a:pt x="60960" y="22860"/>
                </a:lnTo>
                <a:lnTo>
                  <a:pt x="4572" y="22860"/>
                </a:lnTo>
                <a:lnTo>
                  <a:pt x="1524" y="25908"/>
                </a:lnTo>
                <a:lnTo>
                  <a:pt x="0" y="29044"/>
                </a:lnTo>
                <a:lnTo>
                  <a:pt x="0" y="189255"/>
                </a:lnTo>
                <a:lnTo>
                  <a:pt x="3048" y="192303"/>
                </a:lnTo>
                <a:lnTo>
                  <a:pt x="19812" y="192303"/>
                </a:lnTo>
                <a:lnTo>
                  <a:pt x="21336" y="190779"/>
                </a:lnTo>
                <a:lnTo>
                  <a:pt x="22860" y="190779"/>
                </a:lnTo>
                <a:lnTo>
                  <a:pt x="22860" y="116014"/>
                </a:lnTo>
                <a:lnTo>
                  <a:pt x="42672" y="116014"/>
                </a:lnTo>
                <a:lnTo>
                  <a:pt x="47244" y="117538"/>
                </a:lnTo>
                <a:lnTo>
                  <a:pt x="50292" y="119062"/>
                </a:lnTo>
                <a:lnTo>
                  <a:pt x="54864" y="120586"/>
                </a:lnTo>
                <a:lnTo>
                  <a:pt x="57912" y="122110"/>
                </a:lnTo>
                <a:lnTo>
                  <a:pt x="60960" y="125158"/>
                </a:lnTo>
                <a:lnTo>
                  <a:pt x="62484" y="128206"/>
                </a:lnTo>
                <a:lnTo>
                  <a:pt x="65532" y="131254"/>
                </a:lnTo>
                <a:lnTo>
                  <a:pt x="67056" y="135826"/>
                </a:lnTo>
                <a:lnTo>
                  <a:pt x="70104" y="138874"/>
                </a:lnTo>
                <a:lnTo>
                  <a:pt x="73152" y="148018"/>
                </a:lnTo>
                <a:lnTo>
                  <a:pt x="88392" y="187731"/>
                </a:lnTo>
                <a:lnTo>
                  <a:pt x="89916" y="189255"/>
                </a:lnTo>
                <a:lnTo>
                  <a:pt x="89916" y="190779"/>
                </a:lnTo>
                <a:lnTo>
                  <a:pt x="91440" y="190779"/>
                </a:lnTo>
                <a:lnTo>
                  <a:pt x="91440" y="192303"/>
                </a:lnTo>
                <a:lnTo>
                  <a:pt x="111252" y="192303"/>
                </a:lnTo>
                <a:lnTo>
                  <a:pt x="111252" y="190779"/>
                </a:lnTo>
                <a:lnTo>
                  <a:pt x="112776" y="190779"/>
                </a:lnTo>
                <a:lnTo>
                  <a:pt x="112776" y="186207"/>
                </a:lnTo>
                <a:close/>
              </a:path>
              <a:path w="456565" h="229235">
                <a:moveTo>
                  <a:pt x="224129" y="1524"/>
                </a:moveTo>
                <a:lnTo>
                  <a:pt x="222605" y="1524"/>
                </a:lnTo>
                <a:lnTo>
                  <a:pt x="221081" y="0"/>
                </a:lnTo>
                <a:lnTo>
                  <a:pt x="207365" y="0"/>
                </a:lnTo>
                <a:lnTo>
                  <a:pt x="205841" y="1524"/>
                </a:lnTo>
                <a:lnTo>
                  <a:pt x="204317" y="1524"/>
                </a:lnTo>
                <a:lnTo>
                  <a:pt x="204317" y="3048"/>
                </a:lnTo>
                <a:lnTo>
                  <a:pt x="202793" y="4572"/>
                </a:lnTo>
                <a:lnTo>
                  <a:pt x="123545" y="221361"/>
                </a:lnTo>
                <a:lnTo>
                  <a:pt x="123545" y="225933"/>
                </a:lnTo>
                <a:lnTo>
                  <a:pt x="125069" y="227457"/>
                </a:lnTo>
                <a:lnTo>
                  <a:pt x="126593" y="227457"/>
                </a:lnTo>
                <a:lnTo>
                  <a:pt x="128117" y="228981"/>
                </a:lnTo>
                <a:lnTo>
                  <a:pt x="140309" y="228981"/>
                </a:lnTo>
                <a:lnTo>
                  <a:pt x="140309" y="227457"/>
                </a:lnTo>
                <a:lnTo>
                  <a:pt x="143357" y="227457"/>
                </a:lnTo>
                <a:lnTo>
                  <a:pt x="143357" y="225933"/>
                </a:lnTo>
                <a:lnTo>
                  <a:pt x="144881" y="225933"/>
                </a:lnTo>
                <a:lnTo>
                  <a:pt x="144881" y="222885"/>
                </a:lnTo>
                <a:lnTo>
                  <a:pt x="224129" y="6096"/>
                </a:lnTo>
                <a:lnTo>
                  <a:pt x="224129" y="1524"/>
                </a:lnTo>
                <a:close/>
              </a:path>
              <a:path w="456565" h="229235">
                <a:moveTo>
                  <a:pt x="455968" y="24384"/>
                </a:moveTo>
                <a:lnTo>
                  <a:pt x="454444" y="22860"/>
                </a:lnTo>
                <a:lnTo>
                  <a:pt x="449872" y="22860"/>
                </a:lnTo>
                <a:lnTo>
                  <a:pt x="448348" y="21336"/>
                </a:lnTo>
                <a:lnTo>
                  <a:pt x="443776" y="21336"/>
                </a:lnTo>
                <a:lnTo>
                  <a:pt x="440728" y="22860"/>
                </a:lnTo>
                <a:lnTo>
                  <a:pt x="434632" y="22860"/>
                </a:lnTo>
                <a:lnTo>
                  <a:pt x="434632" y="25908"/>
                </a:lnTo>
                <a:lnTo>
                  <a:pt x="433108" y="25908"/>
                </a:lnTo>
                <a:lnTo>
                  <a:pt x="433108" y="27432"/>
                </a:lnTo>
                <a:lnTo>
                  <a:pt x="396532" y="167919"/>
                </a:lnTo>
                <a:lnTo>
                  <a:pt x="365950" y="59524"/>
                </a:lnTo>
                <a:lnTo>
                  <a:pt x="356908" y="27432"/>
                </a:lnTo>
                <a:lnTo>
                  <a:pt x="356908" y="24384"/>
                </a:lnTo>
                <a:lnTo>
                  <a:pt x="355384" y="24384"/>
                </a:lnTo>
                <a:lnTo>
                  <a:pt x="355384" y="22860"/>
                </a:lnTo>
                <a:lnTo>
                  <a:pt x="349288" y="22860"/>
                </a:lnTo>
                <a:lnTo>
                  <a:pt x="347764" y="21336"/>
                </a:lnTo>
                <a:lnTo>
                  <a:pt x="343090" y="21336"/>
                </a:lnTo>
                <a:lnTo>
                  <a:pt x="340042" y="22860"/>
                </a:lnTo>
                <a:lnTo>
                  <a:pt x="333946" y="22860"/>
                </a:lnTo>
                <a:lnTo>
                  <a:pt x="333946" y="24384"/>
                </a:lnTo>
                <a:lnTo>
                  <a:pt x="332422" y="24384"/>
                </a:lnTo>
                <a:lnTo>
                  <a:pt x="332422" y="27432"/>
                </a:lnTo>
                <a:lnTo>
                  <a:pt x="295846" y="167919"/>
                </a:lnTo>
                <a:lnTo>
                  <a:pt x="257746" y="27432"/>
                </a:lnTo>
                <a:lnTo>
                  <a:pt x="257746" y="24384"/>
                </a:lnTo>
                <a:lnTo>
                  <a:pt x="256222" y="22860"/>
                </a:lnTo>
                <a:lnTo>
                  <a:pt x="250126" y="22860"/>
                </a:lnTo>
                <a:lnTo>
                  <a:pt x="248602" y="21336"/>
                </a:lnTo>
                <a:lnTo>
                  <a:pt x="242506" y="21336"/>
                </a:lnTo>
                <a:lnTo>
                  <a:pt x="240982" y="22860"/>
                </a:lnTo>
                <a:lnTo>
                  <a:pt x="234886" y="22860"/>
                </a:lnTo>
                <a:lnTo>
                  <a:pt x="234886" y="30568"/>
                </a:lnTo>
                <a:lnTo>
                  <a:pt x="280606" y="187731"/>
                </a:lnTo>
                <a:lnTo>
                  <a:pt x="280606" y="189255"/>
                </a:lnTo>
                <a:lnTo>
                  <a:pt x="283654" y="192303"/>
                </a:lnTo>
                <a:lnTo>
                  <a:pt x="306514" y="192303"/>
                </a:lnTo>
                <a:lnTo>
                  <a:pt x="308038" y="190779"/>
                </a:lnTo>
                <a:lnTo>
                  <a:pt x="309562" y="190779"/>
                </a:lnTo>
                <a:lnTo>
                  <a:pt x="309562" y="189255"/>
                </a:lnTo>
                <a:lnTo>
                  <a:pt x="311086" y="189255"/>
                </a:lnTo>
                <a:lnTo>
                  <a:pt x="311086" y="187731"/>
                </a:lnTo>
                <a:lnTo>
                  <a:pt x="316026" y="167919"/>
                </a:lnTo>
                <a:lnTo>
                  <a:pt x="343090" y="59524"/>
                </a:lnTo>
                <a:lnTo>
                  <a:pt x="344716" y="59524"/>
                </a:lnTo>
                <a:lnTo>
                  <a:pt x="379768" y="187731"/>
                </a:lnTo>
                <a:lnTo>
                  <a:pt x="379768" y="189255"/>
                </a:lnTo>
                <a:lnTo>
                  <a:pt x="381292" y="189255"/>
                </a:lnTo>
                <a:lnTo>
                  <a:pt x="381292" y="190779"/>
                </a:lnTo>
                <a:lnTo>
                  <a:pt x="382816" y="190779"/>
                </a:lnTo>
                <a:lnTo>
                  <a:pt x="384340" y="192303"/>
                </a:lnTo>
                <a:lnTo>
                  <a:pt x="405676" y="192303"/>
                </a:lnTo>
                <a:lnTo>
                  <a:pt x="407200" y="190779"/>
                </a:lnTo>
                <a:lnTo>
                  <a:pt x="408724" y="190779"/>
                </a:lnTo>
                <a:lnTo>
                  <a:pt x="408724" y="189255"/>
                </a:lnTo>
                <a:lnTo>
                  <a:pt x="410248" y="189255"/>
                </a:lnTo>
                <a:lnTo>
                  <a:pt x="410248" y="187731"/>
                </a:lnTo>
                <a:lnTo>
                  <a:pt x="416001" y="167919"/>
                </a:lnTo>
                <a:lnTo>
                  <a:pt x="455968" y="30568"/>
                </a:lnTo>
                <a:lnTo>
                  <a:pt x="455968" y="24384"/>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22" name="object 22"/>
          <p:cNvPicPr/>
          <p:nvPr/>
        </p:nvPicPr>
        <p:blipFill>
          <a:blip r:embed="rId17" cstate="print"/>
          <a:stretch>
            <a:fillRect/>
          </a:stretch>
        </p:blipFill>
        <p:spPr>
          <a:xfrm>
            <a:off x="6427384" y="1508846"/>
            <a:ext cx="2669351" cy="372352"/>
          </a:xfrm>
          <a:prstGeom prst="rect">
            <a:avLst/>
          </a:prstGeom>
        </p:spPr>
      </p:pic>
      <p:grpSp>
        <p:nvGrpSpPr>
          <p:cNvPr id="23" name="object 23"/>
          <p:cNvGrpSpPr/>
          <p:nvPr/>
        </p:nvGrpSpPr>
        <p:grpSpPr>
          <a:xfrm>
            <a:off x="6034560" y="1713723"/>
            <a:ext cx="314397" cy="167563"/>
            <a:chOff x="5278945" y="1889855"/>
            <a:chExt cx="346710" cy="184785"/>
          </a:xfrm>
        </p:grpSpPr>
        <p:pic>
          <p:nvPicPr>
            <p:cNvPr id="24" name="object 24"/>
            <p:cNvPicPr/>
            <p:nvPr/>
          </p:nvPicPr>
          <p:blipFill>
            <a:blip r:embed="rId18" cstate="print"/>
            <a:stretch>
              <a:fillRect/>
            </a:stretch>
          </p:blipFill>
          <p:spPr>
            <a:xfrm>
              <a:off x="5278945" y="1915763"/>
              <a:ext cx="77819" cy="158781"/>
            </a:xfrm>
            <a:prstGeom prst="rect">
              <a:avLst/>
            </a:prstGeom>
          </p:spPr>
        </p:pic>
        <p:pic>
          <p:nvPicPr>
            <p:cNvPr id="25" name="object 25"/>
            <p:cNvPicPr/>
            <p:nvPr/>
          </p:nvPicPr>
          <p:blipFill>
            <a:blip r:embed="rId19" cstate="print"/>
            <a:stretch>
              <a:fillRect/>
            </a:stretch>
          </p:blipFill>
          <p:spPr>
            <a:xfrm>
              <a:off x="5384196" y="1889855"/>
              <a:ext cx="102203" cy="183165"/>
            </a:xfrm>
            <a:prstGeom prst="rect">
              <a:avLst/>
            </a:prstGeom>
          </p:spPr>
        </p:pic>
        <p:pic>
          <p:nvPicPr>
            <p:cNvPr id="26" name="object 26"/>
            <p:cNvPicPr/>
            <p:nvPr/>
          </p:nvPicPr>
          <p:blipFill>
            <a:blip r:embed="rId20" cstate="print"/>
            <a:stretch>
              <a:fillRect/>
            </a:stretch>
          </p:blipFill>
          <p:spPr>
            <a:xfrm>
              <a:off x="5516880" y="1944814"/>
              <a:ext cx="108299" cy="129730"/>
            </a:xfrm>
            <a:prstGeom prst="rect">
              <a:avLst/>
            </a:prstGeom>
          </p:spPr>
        </p:pic>
      </p:grpSp>
      <p:grpSp>
        <p:nvGrpSpPr>
          <p:cNvPr id="27" name="object 27"/>
          <p:cNvGrpSpPr/>
          <p:nvPr/>
        </p:nvGrpSpPr>
        <p:grpSpPr>
          <a:xfrm>
            <a:off x="9172829" y="1713723"/>
            <a:ext cx="409406" cy="167563"/>
            <a:chOff x="8739759" y="1889855"/>
            <a:chExt cx="451484" cy="184785"/>
          </a:xfrm>
        </p:grpSpPr>
        <p:pic>
          <p:nvPicPr>
            <p:cNvPr id="28" name="object 28"/>
            <p:cNvPicPr/>
            <p:nvPr/>
          </p:nvPicPr>
          <p:blipFill>
            <a:blip r:embed="rId21" cstate="print"/>
            <a:stretch>
              <a:fillRect/>
            </a:stretch>
          </p:blipFill>
          <p:spPr>
            <a:xfrm>
              <a:off x="8739759" y="1944814"/>
              <a:ext cx="189166" cy="129730"/>
            </a:xfrm>
            <a:prstGeom prst="rect">
              <a:avLst/>
            </a:prstGeom>
          </p:spPr>
        </p:pic>
        <p:pic>
          <p:nvPicPr>
            <p:cNvPr id="29" name="object 29"/>
            <p:cNvPicPr/>
            <p:nvPr/>
          </p:nvPicPr>
          <p:blipFill>
            <a:blip r:embed="rId22" cstate="print"/>
            <a:stretch>
              <a:fillRect/>
            </a:stretch>
          </p:blipFill>
          <p:spPr>
            <a:xfrm>
              <a:off x="8954833" y="1944814"/>
              <a:ext cx="96107" cy="129730"/>
            </a:xfrm>
            <a:prstGeom prst="rect">
              <a:avLst/>
            </a:prstGeom>
          </p:spPr>
        </p:pic>
        <p:sp>
          <p:nvSpPr>
            <p:cNvPr id="30" name="object 30"/>
            <p:cNvSpPr/>
            <p:nvPr/>
          </p:nvSpPr>
          <p:spPr>
            <a:xfrm>
              <a:off x="9082945" y="1889855"/>
              <a:ext cx="108585" cy="184785"/>
            </a:xfrm>
            <a:custGeom>
              <a:avLst/>
              <a:gdLst/>
              <a:ahLst/>
              <a:cxnLst/>
              <a:rect l="l" t="t" r="r" b="b"/>
              <a:pathLst>
                <a:path w="108584" h="184785">
                  <a:moveTo>
                    <a:pt x="103727" y="1524"/>
                  </a:moveTo>
                  <a:lnTo>
                    <a:pt x="91535" y="1524"/>
                  </a:lnTo>
                  <a:lnTo>
                    <a:pt x="93059" y="0"/>
                  </a:lnTo>
                  <a:lnTo>
                    <a:pt x="103727" y="0"/>
                  </a:lnTo>
                  <a:lnTo>
                    <a:pt x="103727" y="1524"/>
                  </a:lnTo>
                  <a:close/>
                </a:path>
                <a:path w="108584" h="184785">
                  <a:moveTo>
                    <a:pt x="108299" y="181641"/>
                  </a:moveTo>
                  <a:lnTo>
                    <a:pt x="90011" y="181641"/>
                  </a:lnTo>
                  <a:lnTo>
                    <a:pt x="90011" y="163258"/>
                  </a:lnTo>
                  <a:lnTo>
                    <a:pt x="65627" y="163258"/>
                  </a:lnTo>
                  <a:lnTo>
                    <a:pt x="68675" y="160210"/>
                  </a:lnTo>
                  <a:lnTo>
                    <a:pt x="74771" y="157162"/>
                  </a:lnTo>
                  <a:lnTo>
                    <a:pt x="80867" y="151066"/>
                  </a:lnTo>
                  <a:lnTo>
                    <a:pt x="83915" y="146494"/>
                  </a:lnTo>
                  <a:lnTo>
                    <a:pt x="86963" y="143446"/>
                  </a:lnTo>
                  <a:lnTo>
                    <a:pt x="86963" y="96107"/>
                  </a:lnTo>
                  <a:lnTo>
                    <a:pt x="80867" y="88487"/>
                  </a:lnTo>
                  <a:lnTo>
                    <a:pt x="76295" y="82391"/>
                  </a:lnTo>
                  <a:lnTo>
                    <a:pt x="70199" y="79343"/>
                  </a:lnTo>
                  <a:lnTo>
                    <a:pt x="64103" y="74771"/>
                  </a:lnTo>
                  <a:lnTo>
                    <a:pt x="59531" y="73247"/>
                  </a:lnTo>
                  <a:lnTo>
                    <a:pt x="86963" y="73247"/>
                  </a:lnTo>
                  <a:lnTo>
                    <a:pt x="86963" y="3048"/>
                  </a:lnTo>
                  <a:lnTo>
                    <a:pt x="88487" y="1524"/>
                  </a:lnTo>
                  <a:lnTo>
                    <a:pt x="108299" y="1524"/>
                  </a:lnTo>
                  <a:lnTo>
                    <a:pt x="108299" y="181641"/>
                  </a:lnTo>
                  <a:close/>
                </a:path>
                <a:path w="108584" h="184785">
                  <a:moveTo>
                    <a:pt x="56483" y="184689"/>
                  </a:moveTo>
                  <a:lnTo>
                    <a:pt x="39624" y="184689"/>
                  </a:lnTo>
                  <a:lnTo>
                    <a:pt x="32004" y="183165"/>
                  </a:lnTo>
                  <a:lnTo>
                    <a:pt x="25908" y="178593"/>
                  </a:lnTo>
                  <a:lnTo>
                    <a:pt x="19812" y="175545"/>
                  </a:lnTo>
                  <a:lnTo>
                    <a:pt x="15240" y="170878"/>
                  </a:lnTo>
                  <a:lnTo>
                    <a:pt x="10668" y="166306"/>
                  </a:lnTo>
                  <a:lnTo>
                    <a:pt x="7620" y="160210"/>
                  </a:lnTo>
                  <a:lnTo>
                    <a:pt x="4572" y="152590"/>
                  </a:lnTo>
                  <a:lnTo>
                    <a:pt x="0" y="129730"/>
                  </a:lnTo>
                  <a:lnTo>
                    <a:pt x="0" y="120586"/>
                  </a:lnTo>
                  <a:lnTo>
                    <a:pt x="9144" y="79343"/>
                  </a:lnTo>
                  <a:lnTo>
                    <a:pt x="42672" y="54959"/>
                  </a:lnTo>
                  <a:lnTo>
                    <a:pt x="58007" y="54959"/>
                  </a:lnTo>
                  <a:lnTo>
                    <a:pt x="64103" y="56483"/>
                  </a:lnTo>
                  <a:lnTo>
                    <a:pt x="76295" y="62579"/>
                  </a:lnTo>
                  <a:lnTo>
                    <a:pt x="86963" y="73247"/>
                  </a:lnTo>
                  <a:lnTo>
                    <a:pt x="47339" y="73247"/>
                  </a:lnTo>
                  <a:lnTo>
                    <a:pt x="42672" y="74771"/>
                  </a:lnTo>
                  <a:lnTo>
                    <a:pt x="39624" y="77819"/>
                  </a:lnTo>
                  <a:lnTo>
                    <a:pt x="35052" y="80867"/>
                  </a:lnTo>
                  <a:lnTo>
                    <a:pt x="32004" y="83915"/>
                  </a:lnTo>
                  <a:lnTo>
                    <a:pt x="28956" y="88487"/>
                  </a:lnTo>
                  <a:lnTo>
                    <a:pt x="27432" y="91535"/>
                  </a:lnTo>
                  <a:lnTo>
                    <a:pt x="25908" y="97631"/>
                  </a:lnTo>
                  <a:lnTo>
                    <a:pt x="24384" y="102203"/>
                  </a:lnTo>
                  <a:lnTo>
                    <a:pt x="22860" y="108299"/>
                  </a:lnTo>
                  <a:lnTo>
                    <a:pt x="22860" y="131254"/>
                  </a:lnTo>
                  <a:lnTo>
                    <a:pt x="24384" y="135826"/>
                  </a:lnTo>
                  <a:lnTo>
                    <a:pt x="24384" y="141922"/>
                  </a:lnTo>
                  <a:lnTo>
                    <a:pt x="27432" y="146494"/>
                  </a:lnTo>
                  <a:lnTo>
                    <a:pt x="30480" y="155638"/>
                  </a:lnTo>
                  <a:lnTo>
                    <a:pt x="33528" y="158686"/>
                  </a:lnTo>
                  <a:lnTo>
                    <a:pt x="38100" y="161734"/>
                  </a:lnTo>
                  <a:lnTo>
                    <a:pt x="41148" y="164782"/>
                  </a:lnTo>
                  <a:lnTo>
                    <a:pt x="45815" y="166306"/>
                  </a:lnTo>
                  <a:lnTo>
                    <a:pt x="86963" y="166306"/>
                  </a:lnTo>
                  <a:lnTo>
                    <a:pt x="83915" y="169354"/>
                  </a:lnTo>
                  <a:lnTo>
                    <a:pt x="76295" y="175545"/>
                  </a:lnTo>
                  <a:lnTo>
                    <a:pt x="70199" y="178593"/>
                  </a:lnTo>
                  <a:lnTo>
                    <a:pt x="64103" y="183165"/>
                  </a:lnTo>
                  <a:lnTo>
                    <a:pt x="56483" y="184689"/>
                  </a:lnTo>
                  <a:close/>
                </a:path>
                <a:path w="108584" h="184785">
                  <a:moveTo>
                    <a:pt x="86963" y="166306"/>
                  </a:moveTo>
                  <a:lnTo>
                    <a:pt x="54959" y="166306"/>
                  </a:lnTo>
                  <a:lnTo>
                    <a:pt x="58007" y="164782"/>
                  </a:lnTo>
                  <a:lnTo>
                    <a:pt x="61055" y="164782"/>
                  </a:lnTo>
                  <a:lnTo>
                    <a:pt x="62579" y="163258"/>
                  </a:lnTo>
                  <a:lnTo>
                    <a:pt x="90011" y="163258"/>
                  </a:lnTo>
                  <a:lnTo>
                    <a:pt x="86963" y="166306"/>
                  </a:lnTo>
                  <a:close/>
                </a:path>
                <a:path w="108584" h="184785">
                  <a:moveTo>
                    <a:pt x="102203" y="183165"/>
                  </a:moveTo>
                  <a:lnTo>
                    <a:pt x="96107" y="183165"/>
                  </a:lnTo>
                  <a:lnTo>
                    <a:pt x="94583" y="181641"/>
                  </a:lnTo>
                  <a:lnTo>
                    <a:pt x="103727" y="181641"/>
                  </a:lnTo>
                  <a:lnTo>
                    <a:pt x="102203" y="183165"/>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pic>
        <p:nvPicPr>
          <p:cNvPr id="31" name="object 31"/>
          <p:cNvPicPr/>
          <p:nvPr/>
        </p:nvPicPr>
        <p:blipFill>
          <a:blip r:embed="rId23" cstate="print"/>
          <a:stretch>
            <a:fillRect/>
          </a:stretch>
        </p:blipFill>
        <p:spPr>
          <a:xfrm>
            <a:off x="1753838" y="2068023"/>
            <a:ext cx="59424" cy="60893"/>
          </a:xfrm>
          <a:prstGeom prst="rect">
            <a:avLst/>
          </a:prstGeom>
        </p:spPr>
      </p:pic>
      <p:grpSp>
        <p:nvGrpSpPr>
          <p:cNvPr id="32" name="object 32"/>
          <p:cNvGrpSpPr/>
          <p:nvPr/>
        </p:nvGrpSpPr>
        <p:grpSpPr>
          <a:xfrm>
            <a:off x="1923906" y="2018187"/>
            <a:ext cx="352977" cy="167563"/>
            <a:chOff x="745807" y="2225611"/>
            <a:chExt cx="389255" cy="184785"/>
          </a:xfrm>
        </p:grpSpPr>
        <p:pic>
          <p:nvPicPr>
            <p:cNvPr id="33" name="object 33"/>
            <p:cNvPicPr/>
            <p:nvPr/>
          </p:nvPicPr>
          <p:blipFill>
            <a:blip r:embed="rId24" cstate="print"/>
            <a:stretch>
              <a:fillRect/>
            </a:stretch>
          </p:blipFill>
          <p:spPr>
            <a:xfrm>
              <a:off x="745807" y="2237803"/>
              <a:ext cx="126682" cy="170973"/>
            </a:xfrm>
            <a:prstGeom prst="rect">
              <a:avLst/>
            </a:prstGeom>
          </p:spPr>
        </p:pic>
        <p:pic>
          <p:nvPicPr>
            <p:cNvPr id="34" name="object 34"/>
            <p:cNvPicPr/>
            <p:nvPr/>
          </p:nvPicPr>
          <p:blipFill>
            <a:blip r:embed="rId25" cstate="print"/>
            <a:stretch>
              <a:fillRect/>
            </a:stretch>
          </p:blipFill>
          <p:spPr>
            <a:xfrm>
              <a:off x="893826" y="2225611"/>
              <a:ext cx="102203" cy="183165"/>
            </a:xfrm>
            <a:prstGeom prst="rect">
              <a:avLst/>
            </a:prstGeom>
          </p:spPr>
        </p:pic>
        <p:pic>
          <p:nvPicPr>
            <p:cNvPr id="35" name="object 35"/>
            <p:cNvPicPr/>
            <p:nvPr/>
          </p:nvPicPr>
          <p:blipFill>
            <a:blip r:embed="rId26" cstate="print"/>
            <a:stretch>
              <a:fillRect/>
            </a:stretch>
          </p:blipFill>
          <p:spPr>
            <a:xfrm>
              <a:off x="1026509" y="2280570"/>
              <a:ext cx="108299" cy="129730"/>
            </a:xfrm>
            <a:prstGeom prst="rect">
              <a:avLst/>
            </a:prstGeom>
          </p:spPr>
        </p:pic>
      </p:grpSp>
      <p:grpSp>
        <p:nvGrpSpPr>
          <p:cNvPr id="36" name="object 36"/>
          <p:cNvGrpSpPr/>
          <p:nvPr/>
        </p:nvGrpSpPr>
        <p:grpSpPr>
          <a:xfrm>
            <a:off x="3485440" y="2016804"/>
            <a:ext cx="272938" cy="169291"/>
            <a:chOff x="2467832" y="2224087"/>
            <a:chExt cx="300990" cy="186690"/>
          </a:xfrm>
        </p:grpSpPr>
        <p:pic>
          <p:nvPicPr>
            <p:cNvPr id="37" name="object 37"/>
            <p:cNvPicPr/>
            <p:nvPr/>
          </p:nvPicPr>
          <p:blipFill>
            <a:blip r:embed="rId27" cstate="print"/>
            <a:stretch>
              <a:fillRect/>
            </a:stretch>
          </p:blipFill>
          <p:spPr>
            <a:xfrm>
              <a:off x="2467832" y="2224087"/>
              <a:ext cx="199776" cy="186213"/>
            </a:xfrm>
            <a:prstGeom prst="rect">
              <a:avLst/>
            </a:prstGeom>
          </p:spPr>
        </p:pic>
        <p:pic>
          <p:nvPicPr>
            <p:cNvPr id="38" name="object 38"/>
            <p:cNvPicPr/>
            <p:nvPr/>
          </p:nvPicPr>
          <p:blipFill>
            <a:blip r:embed="rId28" cstate="print"/>
            <a:stretch>
              <a:fillRect/>
            </a:stretch>
          </p:blipFill>
          <p:spPr>
            <a:xfrm>
              <a:off x="2699766" y="2280570"/>
              <a:ext cx="68580" cy="128206"/>
            </a:xfrm>
            <a:prstGeom prst="rect">
              <a:avLst/>
            </a:prstGeom>
          </p:spPr>
        </p:pic>
      </p:grpSp>
      <p:pic>
        <p:nvPicPr>
          <p:cNvPr id="39" name="object 39"/>
          <p:cNvPicPr/>
          <p:nvPr/>
        </p:nvPicPr>
        <p:blipFill>
          <a:blip r:embed="rId29" cstate="print"/>
          <a:stretch>
            <a:fillRect/>
          </a:stretch>
        </p:blipFill>
        <p:spPr>
          <a:xfrm>
            <a:off x="3828513" y="2068023"/>
            <a:ext cx="87150" cy="117639"/>
          </a:xfrm>
          <a:prstGeom prst="rect">
            <a:avLst/>
          </a:prstGeom>
        </p:spPr>
      </p:pic>
      <p:sp>
        <p:nvSpPr>
          <p:cNvPr id="40" name="object 40"/>
          <p:cNvSpPr/>
          <p:nvPr/>
        </p:nvSpPr>
        <p:spPr>
          <a:xfrm>
            <a:off x="3951582" y="2018187"/>
            <a:ext cx="74856" cy="166412"/>
          </a:xfrm>
          <a:custGeom>
            <a:avLst/>
            <a:gdLst/>
            <a:ahLst/>
            <a:cxnLst/>
            <a:rect l="l" t="t" r="r" b="b"/>
            <a:pathLst>
              <a:path w="82550" h="183514">
                <a:moveTo>
                  <a:pt x="16764" y="181648"/>
                </a:moveTo>
                <a:lnTo>
                  <a:pt x="3048" y="181648"/>
                </a:lnTo>
                <a:lnTo>
                  <a:pt x="3048" y="183172"/>
                </a:lnTo>
                <a:lnTo>
                  <a:pt x="15240" y="183172"/>
                </a:lnTo>
                <a:lnTo>
                  <a:pt x="16764" y="181648"/>
                </a:lnTo>
                <a:close/>
              </a:path>
              <a:path w="82550" h="183514">
                <a:moveTo>
                  <a:pt x="18288" y="0"/>
                </a:moveTo>
                <a:lnTo>
                  <a:pt x="3048" y="0"/>
                </a:lnTo>
                <a:lnTo>
                  <a:pt x="1524" y="1524"/>
                </a:lnTo>
                <a:lnTo>
                  <a:pt x="18288" y="1524"/>
                </a:lnTo>
                <a:lnTo>
                  <a:pt x="18288" y="0"/>
                </a:lnTo>
                <a:close/>
              </a:path>
              <a:path w="82550" h="183514">
                <a:moveTo>
                  <a:pt x="21336" y="3340"/>
                </a:moveTo>
                <a:lnTo>
                  <a:pt x="20993" y="3340"/>
                </a:lnTo>
                <a:lnTo>
                  <a:pt x="20993" y="2070"/>
                </a:lnTo>
                <a:lnTo>
                  <a:pt x="0" y="2070"/>
                </a:lnTo>
                <a:lnTo>
                  <a:pt x="0" y="3340"/>
                </a:lnTo>
                <a:lnTo>
                  <a:pt x="0" y="179870"/>
                </a:lnTo>
                <a:lnTo>
                  <a:pt x="0" y="181140"/>
                </a:lnTo>
                <a:lnTo>
                  <a:pt x="20955" y="181140"/>
                </a:lnTo>
                <a:lnTo>
                  <a:pt x="20955" y="179870"/>
                </a:lnTo>
                <a:lnTo>
                  <a:pt x="21336" y="179870"/>
                </a:lnTo>
                <a:lnTo>
                  <a:pt x="21336" y="3340"/>
                </a:lnTo>
                <a:close/>
              </a:path>
              <a:path w="82550" h="183514">
                <a:moveTo>
                  <a:pt x="79349" y="181648"/>
                </a:moveTo>
                <a:lnTo>
                  <a:pt x="64109" y="181648"/>
                </a:lnTo>
                <a:lnTo>
                  <a:pt x="65633" y="183172"/>
                </a:lnTo>
                <a:lnTo>
                  <a:pt x="77825" y="183172"/>
                </a:lnTo>
                <a:lnTo>
                  <a:pt x="79349" y="181648"/>
                </a:lnTo>
                <a:close/>
              </a:path>
              <a:path w="82550" h="183514">
                <a:moveTo>
                  <a:pt x="80873" y="1524"/>
                </a:moveTo>
                <a:lnTo>
                  <a:pt x="79349" y="0"/>
                </a:lnTo>
                <a:lnTo>
                  <a:pt x="64109" y="0"/>
                </a:lnTo>
                <a:lnTo>
                  <a:pt x="64109" y="1524"/>
                </a:lnTo>
                <a:lnTo>
                  <a:pt x="80873" y="1524"/>
                </a:lnTo>
                <a:close/>
              </a:path>
              <a:path w="82550" h="183514">
                <a:moveTo>
                  <a:pt x="82397" y="2070"/>
                </a:moveTo>
                <a:lnTo>
                  <a:pt x="61404" y="2070"/>
                </a:lnTo>
                <a:lnTo>
                  <a:pt x="61404" y="3340"/>
                </a:lnTo>
                <a:lnTo>
                  <a:pt x="61061" y="3340"/>
                </a:lnTo>
                <a:lnTo>
                  <a:pt x="61061" y="179870"/>
                </a:lnTo>
                <a:lnTo>
                  <a:pt x="61442" y="179870"/>
                </a:lnTo>
                <a:lnTo>
                  <a:pt x="61442" y="181140"/>
                </a:lnTo>
                <a:lnTo>
                  <a:pt x="82397" y="181140"/>
                </a:lnTo>
                <a:lnTo>
                  <a:pt x="82397" y="179870"/>
                </a:lnTo>
                <a:lnTo>
                  <a:pt x="82397" y="3340"/>
                </a:lnTo>
                <a:lnTo>
                  <a:pt x="82397" y="2070"/>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nvGrpSpPr>
          <p:cNvPr id="41" name="object 41"/>
          <p:cNvGrpSpPr/>
          <p:nvPr/>
        </p:nvGrpSpPr>
        <p:grpSpPr>
          <a:xfrm>
            <a:off x="4912889" y="2068024"/>
            <a:ext cx="226873" cy="118043"/>
            <a:chOff x="4041992" y="2280570"/>
            <a:chExt cx="250190" cy="130175"/>
          </a:xfrm>
        </p:grpSpPr>
        <p:pic>
          <p:nvPicPr>
            <p:cNvPr id="42" name="object 42"/>
            <p:cNvPicPr/>
            <p:nvPr/>
          </p:nvPicPr>
          <p:blipFill>
            <a:blip r:embed="rId30" cstate="print"/>
            <a:stretch>
              <a:fillRect/>
            </a:stretch>
          </p:blipFill>
          <p:spPr>
            <a:xfrm>
              <a:off x="4041992" y="2280570"/>
              <a:ext cx="117326" cy="129730"/>
            </a:xfrm>
            <a:prstGeom prst="rect">
              <a:avLst/>
            </a:prstGeom>
          </p:spPr>
        </p:pic>
        <p:pic>
          <p:nvPicPr>
            <p:cNvPr id="43" name="object 43"/>
            <p:cNvPicPr/>
            <p:nvPr/>
          </p:nvPicPr>
          <p:blipFill>
            <a:blip r:embed="rId31" cstate="print"/>
            <a:stretch>
              <a:fillRect/>
            </a:stretch>
          </p:blipFill>
          <p:spPr>
            <a:xfrm>
              <a:off x="4191476" y="2280570"/>
              <a:ext cx="100584" cy="128206"/>
            </a:xfrm>
            <a:prstGeom prst="rect">
              <a:avLst/>
            </a:prstGeom>
          </p:spPr>
        </p:pic>
      </p:grpSp>
      <p:pic>
        <p:nvPicPr>
          <p:cNvPr id="44" name="object 44"/>
          <p:cNvPicPr/>
          <p:nvPr/>
        </p:nvPicPr>
        <p:blipFill>
          <a:blip r:embed="rId32" cstate="print"/>
          <a:stretch>
            <a:fillRect/>
          </a:stretch>
        </p:blipFill>
        <p:spPr>
          <a:xfrm>
            <a:off x="5222656" y="2068023"/>
            <a:ext cx="88532" cy="117639"/>
          </a:xfrm>
          <a:prstGeom prst="rect">
            <a:avLst/>
          </a:prstGeom>
        </p:spPr>
      </p:pic>
      <p:grpSp>
        <p:nvGrpSpPr>
          <p:cNvPr id="45" name="object 45"/>
          <p:cNvGrpSpPr/>
          <p:nvPr/>
        </p:nvGrpSpPr>
        <p:grpSpPr>
          <a:xfrm>
            <a:off x="1933665" y="2008512"/>
            <a:ext cx="1918628" cy="422651"/>
            <a:chOff x="756570" y="2214943"/>
            <a:chExt cx="2115820" cy="466090"/>
          </a:xfrm>
        </p:grpSpPr>
        <p:pic>
          <p:nvPicPr>
            <p:cNvPr id="46" name="object 46"/>
            <p:cNvPicPr/>
            <p:nvPr/>
          </p:nvPicPr>
          <p:blipFill>
            <a:blip r:embed="rId33" cstate="print"/>
            <a:stretch>
              <a:fillRect/>
            </a:stretch>
          </p:blipFill>
          <p:spPr>
            <a:xfrm>
              <a:off x="756570" y="2214943"/>
              <a:ext cx="991361" cy="465486"/>
            </a:xfrm>
            <a:prstGeom prst="rect">
              <a:avLst/>
            </a:prstGeom>
          </p:spPr>
        </p:pic>
        <p:pic>
          <p:nvPicPr>
            <p:cNvPr id="47" name="object 47"/>
            <p:cNvPicPr/>
            <p:nvPr/>
          </p:nvPicPr>
          <p:blipFill>
            <a:blip r:embed="rId34" cstate="print"/>
            <a:stretch>
              <a:fillRect/>
            </a:stretch>
          </p:blipFill>
          <p:spPr>
            <a:xfrm>
              <a:off x="1775364" y="2225611"/>
              <a:ext cx="1096708" cy="409003"/>
            </a:xfrm>
            <a:prstGeom prst="rect">
              <a:avLst/>
            </a:prstGeom>
          </p:spPr>
        </p:pic>
      </p:grpSp>
      <p:pic>
        <p:nvPicPr>
          <p:cNvPr id="48" name="object 48"/>
          <p:cNvPicPr/>
          <p:nvPr/>
        </p:nvPicPr>
        <p:blipFill>
          <a:blip r:embed="rId35" cstate="print"/>
          <a:stretch>
            <a:fillRect/>
          </a:stretch>
        </p:blipFill>
        <p:spPr>
          <a:xfrm>
            <a:off x="7229528" y="2041680"/>
            <a:ext cx="192265" cy="143983"/>
          </a:xfrm>
          <a:prstGeom prst="rect">
            <a:avLst/>
          </a:prstGeom>
        </p:spPr>
      </p:pic>
      <p:pic>
        <p:nvPicPr>
          <p:cNvPr id="49" name="object 49"/>
          <p:cNvPicPr/>
          <p:nvPr/>
        </p:nvPicPr>
        <p:blipFill>
          <a:blip r:embed="rId36" cstate="print"/>
          <a:stretch>
            <a:fillRect/>
          </a:stretch>
        </p:blipFill>
        <p:spPr>
          <a:xfrm>
            <a:off x="4244830" y="2018187"/>
            <a:ext cx="662479" cy="370884"/>
          </a:xfrm>
          <a:prstGeom prst="rect">
            <a:avLst/>
          </a:prstGeom>
        </p:spPr>
      </p:pic>
      <p:pic>
        <p:nvPicPr>
          <p:cNvPr id="50" name="object 50"/>
          <p:cNvPicPr/>
          <p:nvPr/>
        </p:nvPicPr>
        <p:blipFill>
          <a:blip r:embed="rId37" cstate="print"/>
          <a:stretch>
            <a:fillRect/>
          </a:stretch>
        </p:blipFill>
        <p:spPr>
          <a:xfrm>
            <a:off x="7495124" y="2068023"/>
            <a:ext cx="106454" cy="117639"/>
          </a:xfrm>
          <a:prstGeom prst="rect">
            <a:avLst/>
          </a:prstGeom>
        </p:spPr>
      </p:pic>
      <p:grpSp>
        <p:nvGrpSpPr>
          <p:cNvPr id="51" name="object 51"/>
          <p:cNvGrpSpPr/>
          <p:nvPr/>
        </p:nvGrpSpPr>
        <p:grpSpPr>
          <a:xfrm>
            <a:off x="7630643" y="2068024"/>
            <a:ext cx="218811" cy="118043"/>
            <a:chOff x="7039070" y="2280570"/>
            <a:chExt cx="241300" cy="130175"/>
          </a:xfrm>
        </p:grpSpPr>
        <p:pic>
          <p:nvPicPr>
            <p:cNvPr id="52" name="object 52"/>
            <p:cNvPicPr/>
            <p:nvPr/>
          </p:nvPicPr>
          <p:blipFill>
            <a:blip r:embed="rId38" cstate="print"/>
            <a:stretch>
              <a:fillRect/>
            </a:stretch>
          </p:blipFill>
          <p:spPr>
            <a:xfrm>
              <a:off x="7039070" y="2280570"/>
              <a:ext cx="102203" cy="128206"/>
            </a:xfrm>
            <a:prstGeom prst="rect">
              <a:avLst/>
            </a:prstGeom>
          </p:spPr>
        </p:pic>
        <p:pic>
          <p:nvPicPr>
            <p:cNvPr id="53" name="object 53"/>
            <p:cNvPicPr/>
            <p:nvPr/>
          </p:nvPicPr>
          <p:blipFill>
            <a:blip r:embed="rId39" cstate="print"/>
            <a:stretch>
              <a:fillRect/>
            </a:stretch>
          </p:blipFill>
          <p:spPr>
            <a:xfrm>
              <a:off x="7171753" y="2280570"/>
              <a:ext cx="108299" cy="129730"/>
            </a:xfrm>
            <a:prstGeom prst="rect">
              <a:avLst/>
            </a:prstGeom>
          </p:spPr>
        </p:pic>
      </p:grpSp>
      <p:pic>
        <p:nvPicPr>
          <p:cNvPr id="54" name="object 54"/>
          <p:cNvPicPr/>
          <p:nvPr/>
        </p:nvPicPr>
        <p:blipFill>
          <a:blip r:embed="rId40" cstate="print"/>
          <a:stretch>
            <a:fillRect/>
          </a:stretch>
        </p:blipFill>
        <p:spPr>
          <a:xfrm>
            <a:off x="7928025" y="2041680"/>
            <a:ext cx="817431" cy="143983"/>
          </a:xfrm>
          <a:prstGeom prst="rect">
            <a:avLst/>
          </a:prstGeom>
        </p:spPr>
      </p:pic>
      <p:pic>
        <p:nvPicPr>
          <p:cNvPr id="55" name="object 55"/>
          <p:cNvPicPr/>
          <p:nvPr/>
        </p:nvPicPr>
        <p:blipFill>
          <a:blip r:embed="rId41" cstate="print"/>
          <a:stretch>
            <a:fillRect/>
          </a:stretch>
        </p:blipFill>
        <p:spPr>
          <a:xfrm>
            <a:off x="8813260" y="2068023"/>
            <a:ext cx="87150" cy="117639"/>
          </a:xfrm>
          <a:prstGeom prst="rect">
            <a:avLst/>
          </a:prstGeom>
        </p:spPr>
      </p:pic>
      <p:grpSp>
        <p:nvGrpSpPr>
          <p:cNvPr id="56" name="object 56"/>
          <p:cNvGrpSpPr/>
          <p:nvPr/>
        </p:nvGrpSpPr>
        <p:grpSpPr>
          <a:xfrm>
            <a:off x="8936340" y="2068023"/>
            <a:ext cx="242420" cy="116315"/>
            <a:chOff x="8478964" y="2280570"/>
            <a:chExt cx="267335" cy="128270"/>
          </a:xfrm>
        </p:grpSpPr>
        <p:pic>
          <p:nvPicPr>
            <p:cNvPr id="57" name="object 57"/>
            <p:cNvPicPr/>
            <p:nvPr/>
          </p:nvPicPr>
          <p:blipFill>
            <a:blip r:embed="rId42" cstate="print"/>
            <a:stretch>
              <a:fillRect/>
            </a:stretch>
          </p:blipFill>
          <p:spPr>
            <a:xfrm>
              <a:off x="8572023" y="2280570"/>
              <a:ext cx="173831" cy="128206"/>
            </a:xfrm>
            <a:prstGeom prst="rect">
              <a:avLst/>
            </a:prstGeom>
          </p:spPr>
        </p:pic>
        <p:pic>
          <p:nvPicPr>
            <p:cNvPr id="58" name="object 58"/>
            <p:cNvPicPr/>
            <p:nvPr/>
          </p:nvPicPr>
          <p:blipFill>
            <a:blip r:embed="rId43" cstate="print"/>
            <a:stretch>
              <a:fillRect/>
            </a:stretch>
          </p:blipFill>
          <p:spPr>
            <a:xfrm>
              <a:off x="8478964" y="2280570"/>
              <a:ext cx="68580" cy="128206"/>
            </a:xfrm>
            <a:prstGeom prst="rect">
              <a:avLst/>
            </a:prstGeom>
          </p:spPr>
        </p:pic>
      </p:grpSp>
      <p:pic>
        <p:nvPicPr>
          <p:cNvPr id="59" name="object 59"/>
          <p:cNvPicPr/>
          <p:nvPr/>
        </p:nvPicPr>
        <p:blipFill>
          <a:blip r:embed="rId44" cstate="print"/>
          <a:stretch>
            <a:fillRect/>
          </a:stretch>
        </p:blipFill>
        <p:spPr>
          <a:xfrm>
            <a:off x="3929482" y="2068023"/>
            <a:ext cx="597527" cy="321047"/>
          </a:xfrm>
          <a:prstGeom prst="rect">
            <a:avLst/>
          </a:prstGeom>
        </p:spPr>
      </p:pic>
      <p:pic>
        <p:nvPicPr>
          <p:cNvPr id="60" name="object 60"/>
          <p:cNvPicPr/>
          <p:nvPr/>
        </p:nvPicPr>
        <p:blipFill>
          <a:blip r:embed="rId45" cstate="print"/>
          <a:stretch>
            <a:fillRect/>
          </a:stretch>
        </p:blipFill>
        <p:spPr>
          <a:xfrm>
            <a:off x="5394191" y="2018187"/>
            <a:ext cx="1897610" cy="412429"/>
          </a:xfrm>
          <a:prstGeom prst="rect">
            <a:avLst/>
          </a:prstGeom>
        </p:spPr>
      </p:pic>
      <p:grpSp>
        <p:nvGrpSpPr>
          <p:cNvPr id="61" name="object 61"/>
          <p:cNvGrpSpPr/>
          <p:nvPr/>
        </p:nvGrpSpPr>
        <p:grpSpPr>
          <a:xfrm>
            <a:off x="4993077" y="2221681"/>
            <a:ext cx="722077" cy="209021"/>
            <a:chOff x="4130421" y="2450020"/>
            <a:chExt cx="796290" cy="230504"/>
          </a:xfrm>
        </p:grpSpPr>
        <p:pic>
          <p:nvPicPr>
            <p:cNvPr id="62" name="object 62"/>
            <p:cNvPicPr/>
            <p:nvPr/>
          </p:nvPicPr>
          <p:blipFill>
            <a:blip r:embed="rId46" cstate="print"/>
            <a:stretch>
              <a:fillRect/>
            </a:stretch>
          </p:blipFill>
          <p:spPr>
            <a:xfrm>
              <a:off x="4130421" y="2504884"/>
              <a:ext cx="108299" cy="175545"/>
            </a:xfrm>
            <a:prstGeom prst="rect">
              <a:avLst/>
            </a:prstGeom>
          </p:spPr>
        </p:pic>
        <p:pic>
          <p:nvPicPr>
            <p:cNvPr id="63" name="object 63"/>
            <p:cNvPicPr/>
            <p:nvPr/>
          </p:nvPicPr>
          <p:blipFill>
            <a:blip r:embed="rId47" cstate="print"/>
            <a:stretch>
              <a:fillRect/>
            </a:stretch>
          </p:blipFill>
          <p:spPr>
            <a:xfrm>
              <a:off x="4270724" y="2450020"/>
              <a:ext cx="655891" cy="184594"/>
            </a:xfrm>
            <a:prstGeom prst="rect">
              <a:avLst/>
            </a:prstGeom>
          </p:spPr>
        </p:pic>
      </p:grpSp>
      <p:pic>
        <p:nvPicPr>
          <p:cNvPr id="64" name="object 64"/>
          <p:cNvPicPr/>
          <p:nvPr/>
        </p:nvPicPr>
        <p:blipFill>
          <a:blip r:embed="rId48" cstate="print"/>
          <a:stretch>
            <a:fillRect/>
          </a:stretch>
        </p:blipFill>
        <p:spPr>
          <a:xfrm>
            <a:off x="1753838" y="2578746"/>
            <a:ext cx="59424" cy="59511"/>
          </a:xfrm>
          <a:prstGeom prst="rect">
            <a:avLst/>
          </a:prstGeom>
        </p:spPr>
      </p:pic>
      <p:grpSp>
        <p:nvGrpSpPr>
          <p:cNvPr id="65" name="object 65"/>
          <p:cNvGrpSpPr/>
          <p:nvPr/>
        </p:nvGrpSpPr>
        <p:grpSpPr>
          <a:xfrm>
            <a:off x="1939194" y="2509561"/>
            <a:ext cx="586759" cy="195203"/>
            <a:chOff x="762666" y="2767488"/>
            <a:chExt cx="647065" cy="215265"/>
          </a:xfrm>
        </p:grpSpPr>
        <p:pic>
          <p:nvPicPr>
            <p:cNvPr id="66" name="object 66"/>
            <p:cNvPicPr/>
            <p:nvPr/>
          </p:nvPicPr>
          <p:blipFill>
            <a:blip r:embed="rId49" cstate="print"/>
            <a:stretch>
              <a:fillRect/>
            </a:stretch>
          </p:blipFill>
          <p:spPr>
            <a:xfrm>
              <a:off x="762666" y="2767488"/>
              <a:ext cx="166211" cy="215169"/>
            </a:xfrm>
            <a:prstGeom prst="rect">
              <a:avLst/>
            </a:prstGeom>
          </p:spPr>
        </p:pic>
        <p:pic>
          <p:nvPicPr>
            <p:cNvPr id="67" name="object 67"/>
            <p:cNvPicPr/>
            <p:nvPr/>
          </p:nvPicPr>
          <p:blipFill>
            <a:blip r:embed="rId50" cstate="print"/>
            <a:stretch>
              <a:fillRect/>
            </a:stretch>
          </p:blipFill>
          <p:spPr>
            <a:xfrm>
              <a:off x="948689" y="2831592"/>
              <a:ext cx="111347" cy="148018"/>
            </a:xfrm>
            <a:prstGeom prst="rect">
              <a:avLst/>
            </a:prstGeom>
          </p:spPr>
        </p:pic>
        <p:pic>
          <p:nvPicPr>
            <p:cNvPr id="68" name="object 68"/>
            <p:cNvPicPr/>
            <p:nvPr/>
          </p:nvPicPr>
          <p:blipFill>
            <a:blip r:embed="rId51" cstate="print"/>
            <a:stretch>
              <a:fillRect/>
            </a:stretch>
          </p:blipFill>
          <p:spPr>
            <a:xfrm>
              <a:off x="1084421" y="2773584"/>
              <a:ext cx="324897" cy="202977"/>
            </a:xfrm>
            <a:prstGeom prst="rect">
              <a:avLst/>
            </a:prstGeom>
          </p:spPr>
        </p:pic>
      </p:grpSp>
      <p:pic>
        <p:nvPicPr>
          <p:cNvPr id="69" name="object 69"/>
          <p:cNvPicPr/>
          <p:nvPr/>
        </p:nvPicPr>
        <p:blipFill>
          <a:blip r:embed="rId52" cstate="print"/>
          <a:stretch>
            <a:fillRect/>
          </a:stretch>
        </p:blipFill>
        <p:spPr>
          <a:xfrm>
            <a:off x="2644515" y="2502566"/>
            <a:ext cx="1135542" cy="199348"/>
          </a:xfrm>
          <a:prstGeom prst="rect">
            <a:avLst/>
          </a:prstGeom>
        </p:spPr>
      </p:pic>
      <p:sp>
        <p:nvSpPr>
          <p:cNvPr id="70" name="object 70"/>
          <p:cNvSpPr/>
          <p:nvPr/>
        </p:nvSpPr>
        <p:spPr>
          <a:xfrm>
            <a:off x="3910123" y="2503947"/>
            <a:ext cx="648948" cy="198082"/>
          </a:xfrm>
          <a:custGeom>
            <a:avLst/>
            <a:gdLst/>
            <a:ahLst/>
            <a:cxnLst/>
            <a:rect l="l" t="t" r="r" b="b"/>
            <a:pathLst>
              <a:path w="715645" h="218439">
                <a:moveTo>
                  <a:pt x="143357" y="155740"/>
                </a:moveTo>
                <a:lnTo>
                  <a:pt x="142760" y="148882"/>
                </a:lnTo>
                <a:lnTo>
                  <a:pt x="140881" y="142011"/>
                </a:lnTo>
                <a:lnTo>
                  <a:pt x="137566" y="135128"/>
                </a:lnTo>
                <a:lnTo>
                  <a:pt x="133832" y="129832"/>
                </a:lnTo>
                <a:lnTo>
                  <a:pt x="132689" y="128206"/>
                </a:lnTo>
                <a:lnTo>
                  <a:pt x="126974" y="121907"/>
                </a:lnTo>
                <a:lnTo>
                  <a:pt x="121259" y="116586"/>
                </a:lnTo>
                <a:lnTo>
                  <a:pt x="115544" y="112141"/>
                </a:lnTo>
                <a:lnTo>
                  <a:pt x="109829" y="108394"/>
                </a:lnTo>
                <a:lnTo>
                  <a:pt x="117449" y="102298"/>
                </a:lnTo>
                <a:lnTo>
                  <a:pt x="129641" y="65633"/>
                </a:lnTo>
                <a:lnTo>
                  <a:pt x="128168" y="52489"/>
                </a:lnTo>
                <a:lnTo>
                  <a:pt x="123532" y="40487"/>
                </a:lnTo>
                <a:lnTo>
                  <a:pt x="121831" y="38201"/>
                </a:lnTo>
                <a:lnTo>
                  <a:pt x="115455" y="29629"/>
                </a:lnTo>
                <a:lnTo>
                  <a:pt x="108305" y="23749"/>
                </a:lnTo>
                <a:lnTo>
                  <a:pt x="108305" y="157264"/>
                </a:lnTo>
                <a:lnTo>
                  <a:pt x="106857" y="160693"/>
                </a:lnTo>
                <a:lnTo>
                  <a:pt x="59817" y="176504"/>
                </a:lnTo>
                <a:lnTo>
                  <a:pt x="36576" y="178600"/>
                </a:lnTo>
                <a:lnTo>
                  <a:pt x="36576" y="129832"/>
                </a:lnTo>
                <a:lnTo>
                  <a:pt x="47421" y="130708"/>
                </a:lnTo>
                <a:lnTo>
                  <a:pt x="56959" y="131165"/>
                </a:lnTo>
                <a:lnTo>
                  <a:pt x="65087" y="131330"/>
                </a:lnTo>
                <a:lnTo>
                  <a:pt x="77724" y="131356"/>
                </a:lnTo>
                <a:lnTo>
                  <a:pt x="85344" y="134404"/>
                </a:lnTo>
                <a:lnTo>
                  <a:pt x="92964" y="138976"/>
                </a:lnTo>
                <a:lnTo>
                  <a:pt x="102120" y="143548"/>
                </a:lnTo>
                <a:lnTo>
                  <a:pt x="106781" y="149644"/>
                </a:lnTo>
                <a:lnTo>
                  <a:pt x="108305" y="157264"/>
                </a:lnTo>
                <a:lnTo>
                  <a:pt x="108305" y="23749"/>
                </a:lnTo>
                <a:lnTo>
                  <a:pt x="103644" y="19913"/>
                </a:lnTo>
                <a:lnTo>
                  <a:pt x="94488" y="14224"/>
                </a:lnTo>
                <a:lnTo>
                  <a:pt x="94488" y="59537"/>
                </a:lnTo>
                <a:lnTo>
                  <a:pt x="94488" y="65633"/>
                </a:lnTo>
                <a:lnTo>
                  <a:pt x="91922" y="77711"/>
                </a:lnTo>
                <a:lnTo>
                  <a:pt x="84201" y="86487"/>
                </a:lnTo>
                <a:lnTo>
                  <a:pt x="71348" y="92087"/>
                </a:lnTo>
                <a:lnTo>
                  <a:pt x="53340" y="94678"/>
                </a:lnTo>
                <a:lnTo>
                  <a:pt x="50292" y="96202"/>
                </a:lnTo>
                <a:lnTo>
                  <a:pt x="44196" y="94678"/>
                </a:lnTo>
                <a:lnTo>
                  <a:pt x="36576" y="94678"/>
                </a:lnTo>
                <a:lnTo>
                  <a:pt x="36576" y="39725"/>
                </a:lnTo>
                <a:lnTo>
                  <a:pt x="38100" y="38201"/>
                </a:lnTo>
                <a:lnTo>
                  <a:pt x="56388" y="38201"/>
                </a:lnTo>
                <a:lnTo>
                  <a:pt x="94488" y="59537"/>
                </a:lnTo>
                <a:lnTo>
                  <a:pt x="94488" y="14224"/>
                </a:lnTo>
                <a:lnTo>
                  <a:pt x="92189" y="12788"/>
                </a:lnTo>
                <a:lnTo>
                  <a:pt x="80581" y="7531"/>
                </a:lnTo>
                <a:lnTo>
                  <a:pt x="68707" y="4267"/>
                </a:lnTo>
                <a:lnTo>
                  <a:pt x="56388" y="3149"/>
                </a:lnTo>
                <a:lnTo>
                  <a:pt x="45796" y="3416"/>
                </a:lnTo>
                <a:lnTo>
                  <a:pt x="6858" y="11531"/>
                </a:lnTo>
                <a:lnTo>
                  <a:pt x="0" y="21437"/>
                </a:lnTo>
                <a:lnTo>
                  <a:pt x="0" y="200025"/>
                </a:lnTo>
                <a:lnTo>
                  <a:pt x="6096" y="209169"/>
                </a:lnTo>
                <a:lnTo>
                  <a:pt x="15240" y="215265"/>
                </a:lnTo>
                <a:lnTo>
                  <a:pt x="21336" y="215265"/>
                </a:lnTo>
                <a:lnTo>
                  <a:pt x="63436" y="212026"/>
                </a:lnTo>
                <a:lnTo>
                  <a:pt x="104457" y="200482"/>
                </a:lnTo>
                <a:lnTo>
                  <a:pt x="133883" y="178600"/>
                </a:lnTo>
                <a:lnTo>
                  <a:pt x="138785" y="171742"/>
                </a:lnTo>
                <a:lnTo>
                  <a:pt x="142214" y="163741"/>
                </a:lnTo>
                <a:lnTo>
                  <a:pt x="143357" y="155740"/>
                </a:lnTo>
                <a:close/>
              </a:path>
              <a:path w="715645" h="218439">
                <a:moveTo>
                  <a:pt x="283654" y="140500"/>
                </a:moveTo>
                <a:lnTo>
                  <a:pt x="268414" y="94678"/>
                </a:lnTo>
                <a:lnTo>
                  <a:pt x="248602" y="77406"/>
                </a:lnTo>
                <a:lnTo>
                  <a:pt x="248602" y="149644"/>
                </a:lnTo>
                <a:lnTo>
                  <a:pt x="247154" y="157099"/>
                </a:lnTo>
                <a:lnTo>
                  <a:pt x="225742" y="181648"/>
                </a:lnTo>
                <a:lnTo>
                  <a:pt x="211937" y="181648"/>
                </a:lnTo>
                <a:lnTo>
                  <a:pt x="192125" y="151168"/>
                </a:lnTo>
                <a:lnTo>
                  <a:pt x="192671" y="143433"/>
                </a:lnTo>
                <a:lnTo>
                  <a:pt x="218211" y="109258"/>
                </a:lnTo>
                <a:lnTo>
                  <a:pt x="225742" y="108394"/>
                </a:lnTo>
                <a:lnTo>
                  <a:pt x="236397" y="110972"/>
                </a:lnTo>
                <a:lnTo>
                  <a:pt x="243459" y="118694"/>
                </a:lnTo>
                <a:lnTo>
                  <a:pt x="247396" y="131584"/>
                </a:lnTo>
                <a:lnTo>
                  <a:pt x="248602" y="149644"/>
                </a:lnTo>
                <a:lnTo>
                  <a:pt x="248602" y="77406"/>
                </a:lnTo>
                <a:lnTo>
                  <a:pt x="240131" y="74536"/>
                </a:lnTo>
                <a:lnTo>
                  <a:pt x="227266" y="73342"/>
                </a:lnTo>
                <a:lnTo>
                  <a:pt x="210934" y="75044"/>
                </a:lnTo>
                <a:lnTo>
                  <a:pt x="172313" y="99250"/>
                </a:lnTo>
                <a:lnTo>
                  <a:pt x="157314" y="137490"/>
                </a:lnTo>
                <a:lnTo>
                  <a:pt x="157073" y="151168"/>
                </a:lnTo>
                <a:lnTo>
                  <a:pt x="158242" y="165430"/>
                </a:lnTo>
                <a:lnTo>
                  <a:pt x="176885" y="200025"/>
                </a:lnTo>
                <a:lnTo>
                  <a:pt x="218033" y="216789"/>
                </a:lnTo>
                <a:lnTo>
                  <a:pt x="232346" y="215341"/>
                </a:lnTo>
                <a:lnTo>
                  <a:pt x="245364" y="210883"/>
                </a:lnTo>
                <a:lnTo>
                  <a:pt x="256921" y="203250"/>
                </a:lnTo>
                <a:lnTo>
                  <a:pt x="266890" y="192316"/>
                </a:lnTo>
                <a:lnTo>
                  <a:pt x="273735" y="181648"/>
                </a:lnTo>
                <a:lnTo>
                  <a:pt x="274015" y="181216"/>
                </a:lnTo>
                <a:lnTo>
                  <a:pt x="279273" y="168694"/>
                </a:lnTo>
                <a:lnTo>
                  <a:pt x="282536" y="155028"/>
                </a:lnTo>
                <a:lnTo>
                  <a:pt x="283654" y="140500"/>
                </a:lnTo>
                <a:close/>
              </a:path>
              <a:path w="715645" h="218439">
                <a:moveTo>
                  <a:pt x="434632" y="200025"/>
                </a:moveTo>
                <a:lnTo>
                  <a:pt x="433108" y="195453"/>
                </a:lnTo>
                <a:lnTo>
                  <a:pt x="428840" y="184696"/>
                </a:lnTo>
                <a:lnTo>
                  <a:pt x="427012" y="180124"/>
                </a:lnTo>
                <a:lnTo>
                  <a:pt x="423964" y="175552"/>
                </a:lnTo>
                <a:lnTo>
                  <a:pt x="422846" y="168973"/>
                </a:lnTo>
                <a:lnTo>
                  <a:pt x="421868" y="160693"/>
                </a:lnTo>
                <a:lnTo>
                  <a:pt x="421182" y="150685"/>
                </a:lnTo>
                <a:lnTo>
                  <a:pt x="420954" y="140766"/>
                </a:lnTo>
                <a:lnTo>
                  <a:pt x="420916" y="120586"/>
                </a:lnTo>
                <a:lnTo>
                  <a:pt x="422440" y="114490"/>
                </a:lnTo>
                <a:lnTo>
                  <a:pt x="422440" y="111442"/>
                </a:lnTo>
                <a:lnTo>
                  <a:pt x="423964" y="106870"/>
                </a:lnTo>
                <a:lnTo>
                  <a:pt x="425488" y="105346"/>
                </a:lnTo>
                <a:lnTo>
                  <a:pt x="426250" y="103822"/>
                </a:lnTo>
                <a:lnTo>
                  <a:pt x="427012" y="102298"/>
                </a:lnTo>
                <a:lnTo>
                  <a:pt x="427012" y="99250"/>
                </a:lnTo>
                <a:lnTo>
                  <a:pt x="391007" y="73914"/>
                </a:lnTo>
                <a:lnTo>
                  <a:pt x="388912" y="73444"/>
                </a:lnTo>
                <a:lnTo>
                  <a:pt x="388912" y="174028"/>
                </a:lnTo>
                <a:lnTo>
                  <a:pt x="379768" y="180124"/>
                </a:lnTo>
                <a:lnTo>
                  <a:pt x="375196" y="181648"/>
                </a:lnTo>
                <a:lnTo>
                  <a:pt x="370624" y="184696"/>
                </a:lnTo>
                <a:lnTo>
                  <a:pt x="352336" y="184696"/>
                </a:lnTo>
                <a:lnTo>
                  <a:pt x="335610" y="150685"/>
                </a:lnTo>
                <a:lnTo>
                  <a:pt x="335711" y="148120"/>
                </a:lnTo>
                <a:lnTo>
                  <a:pt x="354914" y="111544"/>
                </a:lnTo>
                <a:lnTo>
                  <a:pt x="379768" y="103822"/>
                </a:lnTo>
                <a:lnTo>
                  <a:pt x="384340" y="103822"/>
                </a:lnTo>
                <a:lnTo>
                  <a:pt x="385864" y="105346"/>
                </a:lnTo>
                <a:lnTo>
                  <a:pt x="387388" y="105346"/>
                </a:lnTo>
                <a:lnTo>
                  <a:pt x="387388" y="109918"/>
                </a:lnTo>
                <a:lnTo>
                  <a:pt x="385864" y="114490"/>
                </a:lnTo>
                <a:lnTo>
                  <a:pt x="385991" y="138976"/>
                </a:lnTo>
                <a:lnTo>
                  <a:pt x="386245" y="147154"/>
                </a:lnTo>
                <a:lnTo>
                  <a:pt x="387146" y="159816"/>
                </a:lnTo>
                <a:lnTo>
                  <a:pt x="388912" y="174028"/>
                </a:lnTo>
                <a:lnTo>
                  <a:pt x="388912" y="73444"/>
                </a:lnTo>
                <a:lnTo>
                  <a:pt x="384263" y="72377"/>
                </a:lnTo>
                <a:lnTo>
                  <a:pt x="378244" y="71818"/>
                </a:lnTo>
                <a:lnTo>
                  <a:pt x="362572" y="73253"/>
                </a:lnTo>
                <a:lnTo>
                  <a:pt x="321767" y="94678"/>
                </a:lnTo>
                <a:lnTo>
                  <a:pt x="300329" y="133515"/>
                </a:lnTo>
                <a:lnTo>
                  <a:pt x="298996" y="147154"/>
                </a:lnTo>
                <a:lnTo>
                  <a:pt x="299046" y="150685"/>
                </a:lnTo>
                <a:lnTo>
                  <a:pt x="307263" y="189306"/>
                </a:lnTo>
                <a:lnTo>
                  <a:pt x="347230" y="214363"/>
                </a:lnTo>
                <a:lnTo>
                  <a:pt x="361480" y="215265"/>
                </a:lnTo>
                <a:lnTo>
                  <a:pt x="370624" y="215265"/>
                </a:lnTo>
                <a:lnTo>
                  <a:pt x="376720" y="213741"/>
                </a:lnTo>
                <a:lnTo>
                  <a:pt x="382816" y="210693"/>
                </a:lnTo>
                <a:lnTo>
                  <a:pt x="398056" y="204597"/>
                </a:lnTo>
                <a:lnTo>
                  <a:pt x="407200" y="213741"/>
                </a:lnTo>
                <a:lnTo>
                  <a:pt x="413296" y="216789"/>
                </a:lnTo>
                <a:lnTo>
                  <a:pt x="422440" y="216789"/>
                </a:lnTo>
                <a:lnTo>
                  <a:pt x="427012" y="215265"/>
                </a:lnTo>
                <a:lnTo>
                  <a:pt x="433108" y="209169"/>
                </a:lnTo>
                <a:lnTo>
                  <a:pt x="434555" y="206273"/>
                </a:lnTo>
                <a:lnTo>
                  <a:pt x="434632" y="204597"/>
                </a:lnTo>
                <a:lnTo>
                  <a:pt x="434632" y="200025"/>
                </a:lnTo>
                <a:close/>
              </a:path>
              <a:path w="715645" h="218439">
                <a:moveTo>
                  <a:pt x="562737" y="105359"/>
                </a:moveTo>
                <a:lnTo>
                  <a:pt x="561263" y="90233"/>
                </a:lnTo>
                <a:lnTo>
                  <a:pt x="556641" y="79260"/>
                </a:lnTo>
                <a:lnTo>
                  <a:pt x="548601" y="72567"/>
                </a:lnTo>
                <a:lnTo>
                  <a:pt x="536829" y="70307"/>
                </a:lnTo>
                <a:lnTo>
                  <a:pt x="523405" y="71450"/>
                </a:lnTo>
                <a:lnTo>
                  <a:pt x="510540" y="74879"/>
                </a:lnTo>
                <a:lnTo>
                  <a:pt x="498259" y="80594"/>
                </a:lnTo>
                <a:lnTo>
                  <a:pt x="486537" y="88595"/>
                </a:lnTo>
                <a:lnTo>
                  <a:pt x="483489" y="77927"/>
                </a:lnTo>
                <a:lnTo>
                  <a:pt x="478917" y="73355"/>
                </a:lnTo>
                <a:lnTo>
                  <a:pt x="463677" y="73355"/>
                </a:lnTo>
                <a:lnTo>
                  <a:pt x="459105" y="74879"/>
                </a:lnTo>
                <a:lnTo>
                  <a:pt x="453009" y="80975"/>
                </a:lnTo>
                <a:lnTo>
                  <a:pt x="451485" y="85547"/>
                </a:lnTo>
                <a:lnTo>
                  <a:pt x="451485" y="204609"/>
                </a:lnTo>
                <a:lnTo>
                  <a:pt x="453009" y="209181"/>
                </a:lnTo>
                <a:lnTo>
                  <a:pt x="462153" y="218325"/>
                </a:lnTo>
                <a:lnTo>
                  <a:pt x="472821" y="218325"/>
                </a:lnTo>
                <a:lnTo>
                  <a:pt x="477393" y="215277"/>
                </a:lnTo>
                <a:lnTo>
                  <a:pt x="483489" y="209181"/>
                </a:lnTo>
                <a:lnTo>
                  <a:pt x="486537" y="204609"/>
                </a:lnTo>
                <a:lnTo>
                  <a:pt x="486537" y="134404"/>
                </a:lnTo>
                <a:lnTo>
                  <a:pt x="493395" y="122948"/>
                </a:lnTo>
                <a:lnTo>
                  <a:pt x="502539" y="113931"/>
                </a:lnTo>
                <a:lnTo>
                  <a:pt x="513969" y="107518"/>
                </a:lnTo>
                <a:lnTo>
                  <a:pt x="527685" y="103835"/>
                </a:lnTo>
                <a:lnTo>
                  <a:pt x="529209" y="117551"/>
                </a:lnTo>
                <a:lnTo>
                  <a:pt x="529209" y="128219"/>
                </a:lnTo>
                <a:lnTo>
                  <a:pt x="533781" y="134404"/>
                </a:lnTo>
                <a:lnTo>
                  <a:pt x="544449" y="134404"/>
                </a:lnTo>
                <a:lnTo>
                  <a:pt x="552450" y="133223"/>
                </a:lnTo>
                <a:lnTo>
                  <a:pt x="558165" y="129590"/>
                </a:lnTo>
                <a:lnTo>
                  <a:pt x="561594" y="123393"/>
                </a:lnTo>
                <a:lnTo>
                  <a:pt x="562737" y="114503"/>
                </a:lnTo>
                <a:lnTo>
                  <a:pt x="562737" y="105359"/>
                </a:lnTo>
                <a:close/>
              </a:path>
              <a:path w="715645" h="218439">
                <a:moveTo>
                  <a:pt x="715340" y="12293"/>
                </a:moveTo>
                <a:lnTo>
                  <a:pt x="713816" y="9245"/>
                </a:lnTo>
                <a:lnTo>
                  <a:pt x="710768" y="6197"/>
                </a:lnTo>
                <a:lnTo>
                  <a:pt x="707720" y="1524"/>
                </a:lnTo>
                <a:lnTo>
                  <a:pt x="703148" y="0"/>
                </a:lnTo>
                <a:lnTo>
                  <a:pt x="689432" y="0"/>
                </a:lnTo>
                <a:lnTo>
                  <a:pt x="679475" y="39738"/>
                </a:lnTo>
                <a:lnTo>
                  <a:pt x="677138" y="77914"/>
                </a:lnTo>
                <a:lnTo>
                  <a:pt x="675614" y="76390"/>
                </a:lnTo>
                <a:lnTo>
                  <a:pt x="675614" y="119062"/>
                </a:lnTo>
                <a:lnTo>
                  <a:pt x="675614" y="166408"/>
                </a:lnTo>
                <a:lnTo>
                  <a:pt x="671042" y="170980"/>
                </a:lnTo>
                <a:lnTo>
                  <a:pt x="664946" y="175552"/>
                </a:lnTo>
                <a:lnTo>
                  <a:pt x="660374" y="177076"/>
                </a:lnTo>
                <a:lnTo>
                  <a:pt x="658850" y="178600"/>
                </a:lnTo>
                <a:lnTo>
                  <a:pt x="655802" y="180124"/>
                </a:lnTo>
                <a:lnTo>
                  <a:pt x="649706" y="181648"/>
                </a:lnTo>
                <a:lnTo>
                  <a:pt x="643610" y="181648"/>
                </a:lnTo>
                <a:lnTo>
                  <a:pt x="611035" y="159931"/>
                </a:lnTo>
                <a:lnTo>
                  <a:pt x="608558" y="146596"/>
                </a:lnTo>
                <a:lnTo>
                  <a:pt x="609130" y="135978"/>
                </a:lnTo>
                <a:lnTo>
                  <a:pt x="638060" y="102895"/>
                </a:lnTo>
                <a:lnTo>
                  <a:pt x="646658" y="102298"/>
                </a:lnTo>
                <a:lnTo>
                  <a:pt x="654278" y="102298"/>
                </a:lnTo>
                <a:lnTo>
                  <a:pt x="658850" y="103822"/>
                </a:lnTo>
                <a:lnTo>
                  <a:pt x="663422" y="106870"/>
                </a:lnTo>
                <a:lnTo>
                  <a:pt x="667994" y="108394"/>
                </a:lnTo>
                <a:lnTo>
                  <a:pt x="672566" y="112966"/>
                </a:lnTo>
                <a:lnTo>
                  <a:pt x="675614" y="119062"/>
                </a:lnTo>
                <a:lnTo>
                  <a:pt x="675614" y="76390"/>
                </a:lnTo>
                <a:lnTo>
                  <a:pt x="674090" y="74866"/>
                </a:lnTo>
                <a:lnTo>
                  <a:pt x="669518" y="71818"/>
                </a:lnTo>
                <a:lnTo>
                  <a:pt x="664946" y="71818"/>
                </a:lnTo>
                <a:lnTo>
                  <a:pt x="652754" y="68770"/>
                </a:lnTo>
                <a:lnTo>
                  <a:pt x="646658" y="68770"/>
                </a:lnTo>
                <a:lnTo>
                  <a:pt x="631494" y="70180"/>
                </a:lnTo>
                <a:lnTo>
                  <a:pt x="594842" y="90106"/>
                </a:lnTo>
                <a:lnTo>
                  <a:pt x="576199" y="130873"/>
                </a:lnTo>
                <a:lnTo>
                  <a:pt x="575030" y="148120"/>
                </a:lnTo>
                <a:lnTo>
                  <a:pt x="576199" y="162140"/>
                </a:lnTo>
                <a:lnTo>
                  <a:pt x="594842" y="195453"/>
                </a:lnTo>
                <a:lnTo>
                  <a:pt x="629564" y="214109"/>
                </a:lnTo>
                <a:lnTo>
                  <a:pt x="643610" y="215265"/>
                </a:lnTo>
                <a:lnTo>
                  <a:pt x="649706" y="215265"/>
                </a:lnTo>
                <a:lnTo>
                  <a:pt x="657326" y="213741"/>
                </a:lnTo>
                <a:lnTo>
                  <a:pt x="669518" y="210693"/>
                </a:lnTo>
                <a:lnTo>
                  <a:pt x="681812" y="204597"/>
                </a:lnTo>
                <a:lnTo>
                  <a:pt x="684860" y="209169"/>
                </a:lnTo>
                <a:lnTo>
                  <a:pt x="689432" y="212217"/>
                </a:lnTo>
                <a:lnTo>
                  <a:pt x="700100" y="212217"/>
                </a:lnTo>
                <a:lnTo>
                  <a:pt x="704672" y="210693"/>
                </a:lnTo>
                <a:lnTo>
                  <a:pt x="707720" y="207645"/>
                </a:lnTo>
                <a:lnTo>
                  <a:pt x="712292" y="204597"/>
                </a:lnTo>
                <a:lnTo>
                  <a:pt x="713816" y="201549"/>
                </a:lnTo>
                <a:lnTo>
                  <a:pt x="713816" y="193929"/>
                </a:lnTo>
                <a:lnTo>
                  <a:pt x="712292" y="192316"/>
                </a:lnTo>
                <a:lnTo>
                  <a:pt x="711161" y="182549"/>
                </a:lnTo>
                <a:lnTo>
                  <a:pt x="711098" y="181648"/>
                </a:lnTo>
                <a:lnTo>
                  <a:pt x="710196" y="169075"/>
                </a:lnTo>
                <a:lnTo>
                  <a:pt x="709498" y="151599"/>
                </a:lnTo>
                <a:lnTo>
                  <a:pt x="709307" y="135978"/>
                </a:lnTo>
                <a:lnTo>
                  <a:pt x="709307" y="126923"/>
                </a:lnTo>
                <a:lnTo>
                  <a:pt x="709498" y="119468"/>
                </a:lnTo>
                <a:lnTo>
                  <a:pt x="710095" y="108394"/>
                </a:lnTo>
                <a:lnTo>
                  <a:pt x="710476" y="102298"/>
                </a:lnTo>
                <a:lnTo>
                  <a:pt x="712000" y="77914"/>
                </a:lnTo>
                <a:lnTo>
                  <a:pt x="712292" y="73342"/>
                </a:lnTo>
                <a:lnTo>
                  <a:pt x="714044" y="56121"/>
                </a:lnTo>
                <a:lnTo>
                  <a:pt x="714959" y="41071"/>
                </a:lnTo>
                <a:lnTo>
                  <a:pt x="715289" y="28028"/>
                </a:lnTo>
                <a:lnTo>
                  <a:pt x="715340" y="12293"/>
                </a:lnTo>
                <a:close/>
              </a:path>
            </a:pathLst>
          </a:custGeom>
          <a:solidFill>
            <a:srgbClr val="FF0000"/>
          </a:solidFill>
        </p:spPr>
        <p:txBody>
          <a:bodyPr wrap="square" lIns="0" tIns="0" rIns="0" bIns="0" rtlCol="0"/>
          <a:lstStyle/>
          <a:p>
            <a:pPr defTabSz="829178"/>
            <a:endParaRPr sz="1632">
              <a:solidFill>
                <a:prstClr val="black"/>
              </a:solidFill>
              <a:latin typeface="Calibri"/>
            </a:endParaRPr>
          </a:p>
        </p:txBody>
      </p:sp>
      <p:pic>
        <p:nvPicPr>
          <p:cNvPr id="71" name="object 71"/>
          <p:cNvPicPr/>
          <p:nvPr/>
        </p:nvPicPr>
        <p:blipFill>
          <a:blip r:embed="rId53" cstate="print"/>
          <a:stretch>
            <a:fillRect/>
          </a:stretch>
        </p:blipFill>
        <p:spPr>
          <a:xfrm>
            <a:off x="1753838" y="2883210"/>
            <a:ext cx="59424" cy="59511"/>
          </a:xfrm>
          <a:prstGeom prst="rect">
            <a:avLst/>
          </a:prstGeom>
        </p:spPr>
      </p:pic>
      <p:grpSp>
        <p:nvGrpSpPr>
          <p:cNvPr id="72" name="object 72"/>
          <p:cNvGrpSpPr/>
          <p:nvPr/>
        </p:nvGrpSpPr>
        <p:grpSpPr>
          <a:xfrm>
            <a:off x="1923906" y="2833374"/>
            <a:ext cx="352977" cy="167563"/>
            <a:chOff x="745807" y="3124581"/>
            <a:chExt cx="389255" cy="184785"/>
          </a:xfrm>
        </p:grpSpPr>
        <p:pic>
          <p:nvPicPr>
            <p:cNvPr id="73" name="object 73"/>
            <p:cNvPicPr/>
            <p:nvPr/>
          </p:nvPicPr>
          <p:blipFill>
            <a:blip r:embed="rId54" cstate="print"/>
            <a:stretch>
              <a:fillRect/>
            </a:stretch>
          </p:blipFill>
          <p:spPr>
            <a:xfrm>
              <a:off x="745807" y="3136773"/>
              <a:ext cx="126682" cy="169449"/>
            </a:xfrm>
            <a:prstGeom prst="rect">
              <a:avLst/>
            </a:prstGeom>
          </p:spPr>
        </p:pic>
        <p:pic>
          <p:nvPicPr>
            <p:cNvPr id="74" name="object 74"/>
            <p:cNvPicPr/>
            <p:nvPr/>
          </p:nvPicPr>
          <p:blipFill>
            <a:blip r:embed="rId55" cstate="print"/>
            <a:stretch>
              <a:fillRect/>
            </a:stretch>
          </p:blipFill>
          <p:spPr>
            <a:xfrm>
              <a:off x="893826" y="3124581"/>
              <a:ext cx="102203" cy="181641"/>
            </a:xfrm>
            <a:prstGeom prst="rect">
              <a:avLst/>
            </a:prstGeom>
          </p:spPr>
        </p:pic>
        <p:pic>
          <p:nvPicPr>
            <p:cNvPr id="75" name="object 75"/>
            <p:cNvPicPr/>
            <p:nvPr/>
          </p:nvPicPr>
          <p:blipFill>
            <a:blip r:embed="rId56" cstate="print"/>
            <a:stretch>
              <a:fillRect/>
            </a:stretch>
          </p:blipFill>
          <p:spPr>
            <a:xfrm>
              <a:off x="1026509" y="3179540"/>
              <a:ext cx="108299" cy="129730"/>
            </a:xfrm>
            <a:prstGeom prst="rect">
              <a:avLst/>
            </a:prstGeom>
          </p:spPr>
        </p:pic>
      </p:grpSp>
      <p:grpSp>
        <p:nvGrpSpPr>
          <p:cNvPr id="76" name="object 76"/>
          <p:cNvGrpSpPr/>
          <p:nvPr/>
        </p:nvGrpSpPr>
        <p:grpSpPr>
          <a:xfrm>
            <a:off x="2355554" y="2832941"/>
            <a:ext cx="944918" cy="168139"/>
            <a:chOff x="1221819" y="3124104"/>
            <a:chExt cx="1042035" cy="185420"/>
          </a:xfrm>
        </p:grpSpPr>
        <p:pic>
          <p:nvPicPr>
            <p:cNvPr id="77" name="object 77"/>
            <p:cNvPicPr/>
            <p:nvPr/>
          </p:nvPicPr>
          <p:blipFill>
            <a:blip r:embed="rId57" cstate="print"/>
            <a:stretch>
              <a:fillRect/>
            </a:stretch>
          </p:blipFill>
          <p:spPr>
            <a:xfrm>
              <a:off x="1221819" y="3179540"/>
              <a:ext cx="227171" cy="129730"/>
            </a:xfrm>
            <a:prstGeom prst="rect">
              <a:avLst/>
            </a:prstGeom>
          </p:spPr>
        </p:pic>
        <p:pic>
          <p:nvPicPr>
            <p:cNvPr id="78" name="object 78"/>
            <p:cNvPicPr/>
            <p:nvPr/>
          </p:nvPicPr>
          <p:blipFill>
            <a:blip r:embed="rId58" cstate="print"/>
            <a:stretch>
              <a:fillRect/>
            </a:stretch>
          </p:blipFill>
          <p:spPr>
            <a:xfrm>
              <a:off x="1481042" y="3179540"/>
              <a:ext cx="102203" cy="126682"/>
            </a:xfrm>
            <a:prstGeom prst="rect">
              <a:avLst/>
            </a:prstGeom>
          </p:spPr>
        </p:pic>
        <p:pic>
          <p:nvPicPr>
            <p:cNvPr id="79" name="object 79"/>
            <p:cNvPicPr/>
            <p:nvPr/>
          </p:nvPicPr>
          <p:blipFill>
            <a:blip r:embed="rId59" cstate="print"/>
            <a:stretch>
              <a:fillRect/>
            </a:stretch>
          </p:blipFill>
          <p:spPr>
            <a:xfrm>
              <a:off x="1603057" y="3149060"/>
              <a:ext cx="76295" cy="158686"/>
            </a:xfrm>
            <a:prstGeom prst="rect">
              <a:avLst/>
            </a:prstGeom>
          </p:spPr>
        </p:pic>
        <p:pic>
          <p:nvPicPr>
            <p:cNvPr id="80" name="object 80"/>
            <p:cNvPicPr/>
            <p:nvPr/>
          </p:nvPicPr>
          <p:blipFill>
            <a:blip r:embed="rId60" cstate="print"/>
            <a:stretch>
              <a:fillRect/>
            </a:stretch>
          </p:blipFill>
          <p:spPr>
            <a:xfrm>
              <a:off x="1708308" y="3179540"/>
              <a:ext cx="198262" cy="129730"/>
            </a:xfrm>
            <a:prstGeom prst="rect">
              <a:avLst/>
            </a:prstGeom>
          </p:spPr>
        </p:pic>
        <p:sp>
          <p:nvSpPr>
            <p:cNvPr id="81" name="object 81"/>
            <p:cNvSpPr/>
            <p:nvPr/>
          </p:nvSpPr>
          <p:spPr>
            <a:xfrm>
              <a:off x="1938616" y="3124110"/>
              <a:ext cx="84455" cy="182245"/>
            </a:xfrm>
            <a:custGeom>
              <a:avLst/>
              <a:gdLst/>
              <a:ahLst/>
              <a:cxnLst/>
              <a:rect l="l" t="t" r="r" b="b"/>
              <a:pathLst>
                <a:path w="84455" h="182245">
                  <a:moveTo>
                    <a:pt x="19812" y="180594"/>
                  </a:moveTo>
                  <a:lnTo>
                    <a:pt x="1524" y="180594"/>
                  </a:lnTo>
                  <a:lnTo>
                    <a:pt x="1524" y="182118"/>
                  </a:lnTo>
                  <a:lnTo>
                    <a:pt x="19812" y="182118"/>
                  </a:lnTo>
                  <a:lnTo>
                    <a:pt x="19812" y="180594"/>
                  </a:lnTo>
                  <a:close/>
                </a:path>
                <a:path w="84455" h="182245">
                  <a:moveTo>
                    <a:pt x="21336" y="2540"/>
                  </a:moveTo>
                  <a:lnTo>
                    <a:pt x="20612" y="2540"/>
                  </a:lnTo>
                  <a:lnTo>
                    <a:pt x="20612" y="0"/>
                  </a:lnTo>
                  <a:lnTo>
                    <a:pt x="1524" y="0"/>
                  </a:lnTo>
                  <a:lnTo>
                    <a:pt x="1524" y="2540"/>
                  </a:lnTo>
                  <a:lnTo>
                    <a:pt x="0" y="2540"/>
                  </a:lnTo>
                  <a:lnTo>
                    <a:pt x="0" y="180340"/>
                  </a:lnTo>
                  <a:lnTo>
                    <a:pt x="21336" y="180340"/>
                  </a:lnTo>
                  <a:lnTo>
                    <a:pt x="21336" y="2540"/>
                  </a:lnTo>
                  <a:close/>
                </a:path>
                <a:path w="84455" h="182245">
                  <a:moveTo>
                    <a:pt x="83908" y="3517"/>
                  </a:moveTo>
                  <a:lnTo>
                    <a:pt x="82384" y="1993"/>
                  </a:lnTo>
                  <a:lnTo>
                    <a:pt x="82384" y="469"/>
                  </a:lnTo>
                  <a:lnTo>
                    <a:pt x="64008" y="469"/>
                  </a:lnTo>
                  <a:lnTo>
                    <a:pt x="60960" y="3517"/>
                  </a:lnTo>
                  <a:lnTo>
                    <a:pt x="60960" y="179070"/>
                  </a:lnTo>
                  <a:lnTo>
                    <a:pt x="62484" y="180594"/>
                  </a:lnTo>
                  <a:lnTo>
                    <a:pt x="62484" y="182118"/>
                  </a:lnTo>
                  <a:lnTo>
                    <a:pt x="80860" y="182118"/>
                  </a:lnTo>
                  <a:lnTo>
                    <a:pt x="83908" y="179070"/>
                  </a:lnTo>
                  <a:lnTo>
                    <a:pt x="83908" y="3517"/>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82" name="object 82"/>
            <p:cNvPicPr/>
            <p:nvPr/>
          </p:nvPicPr>
          <p:blipFill>
            <a:blip r:embed="rId61" cstate="print"/>
            <a:stretch>
              <a:fillRect/>
            </a:stretch>
          </p:blipFill>
          <p:spPr>
            <a:xfrm>
              <a:off x="2054590" y="3179540"/>
              <a:ext cx="108251" cy="129730"/>
            </a:xfrm>
            <a:prstGeom prst="rect">
              <a:avLst/>
            </a:prstGeom>
          </p:spPr>
        </p:pic>
        <p:pic>
          <p:nvPicPr>
            <p:cNvPr id="83" name="object 83"/>
            <p:cNvPicPr/>
            <p:nvPr/>
          </p:nvPicPr>
          <p:blipFill>
            <a:blip r:embed="rId62" cstate="print"/>
            <a:stretch>
              <a:fillRect/>
            </a:stretch>
          </p:blipFill>
          <p:spPr>
            <a:xfrm>
              <a:off x="2194845" y="3179540"/>
              <a:ext cx="68675" cy="126682"/>
            </a:xfrm>
            <a:prstGeom prst="rect">
              <a:avLst/>
            </a:prstGeom>
          </p:spPr>
        </p:pic>
      </p:grpSp>
      <p:grpSp>
        <p:nvGrpSpPr>
          <p:cNvPr id="84" name="object 84"/>
          <p:cNvGrpSpPr/>
          <p:nvPr/>
        </p:nvGrpSpPr>
        <p:grpSpPr>
          <a:xfrm>
            <a:off x="3373414" y="2840284"/>
            <a:ext cx="126104" cy="160653"/>
            <a:chOff x="2344292" y="3132201"/>
            <a:chExt cx="139065" cy="177165"/>
          </a:xfrm>
        </p:grpSpPr>
        <p:sp>
          <p:nvSpPr>
            <p:cNvPr id="85" name="object 85"/>
            <p:cNvSpPr/>
            <p:nvPr/>
          </p:nvSpPr>
          <p:spPr>
            <a:xfrm>
              <a:off x="2344292" y="3132201"/>
              <a:ext cx="27940" cy="174625"/>
            </a:xfrm>
            <a:custGeom>
              <a:avLst/>
              <a:gdLst/>
              <a:ahLst/>
              <a:cxnLst/>
              <a:rect l="l" t="t" r="r" b="b"/>
              <a:pathLst>
                <a:path w="27939" h="174625">
                  <a:moveTo>
                    <a:pt x="24479" y="172497"/>
                  </a:moveTo>
                  <a:lnTo>
                    <a:pt x="3048" y="172497"/>
                  </a:lnTo>
                  <a:lnTo>
                    <a:pt x="3048" y="51911"/>
                  </a:lnTo>
                  <a:lnTo>
                    <a:pt x="6096" y="48863"/>
                  </a:lnTo>
                  <a:lnTo>
                    <a:pt x="21431" y="48863"/>
                  </a:lnTo>
                  <a:lnTo>
                    <a:pt x="22955" y="50387"/>
                  </a:lnTo>
                  <a:lnTo>
                    <a:pt x="24479" y="50387"/>
                  </a:lnTo>
                  <a:lnTo>
                    <a:pt x="24479" y="172497"/>
                  </a:lnTo>
                  <a:close/>
                </a:path>
                <a:path w="27939" h="174625">
                  <a:moveTo>
                    <a:pt x="22955" y="174021"/>
                  </a:moveTo>
                  <a:lnTo>
                    <a:pt x="4572" y="174021"/>
                  </a:lnTo>
                  <a:lnTo>
                    <a:pt x="4572" y="172497"/>
                  </a:lnTo>
                  <a:lnTo>
                    <a:pt x="22955" y="172497"/>
                  </a:lnTo>
                  <a:lnTo>
                    <a:pt x="22955" y="174021"/>
                  </a:lnTo>
                  <a:close/>
                </a:path>
                <a:path w="27939" h="174625">
                  <a:moveTo>
                    <a:pt x="22955" y="26003"/>
                  </a:moveTo>
                  <a:lnTo>
                    <a:pt x="4572" y="26003"/>
                  </a:lnTo>
                  <a:lnTo>
                    <a:pt x="3048" y="22955"/>
                  </a:lnTo>
                  <a:lnTo>
                    <a:pt x="1524" y="21431"/>
                  </a:lnTo>
                  <a:lnTo>
                    <a:pt x="0" y="18383"/>
                  </a:lnTo>
                  <a:lnTo>
                    <a:pt x="0" y="9144"/>
                  </a:lnTo>
                  <a:lnTo>
                    <a:pt x="1524" y="4572"/>
                  </a:lnTo>
                  <a:lnTo>
                    <a:pt x="4572" y="1524"/>
                  </a:lnTo>
                  <a:lnTo>
                    <a:pt x="9239" y="0"/>
                  </a:lnTo>
                  <a:lnTo>
                    <a:pt x="18383" y="0"/>
                  </a:lnTo>
                  <a:lnTo>
                    <a:pt x="22955" y="1524"/>
                  </a:lnTo>
                  <a:lnTo>
                    <a:pt x="26003" y="4572"/>
                  </a:lnTo>
                  <a:lnTo>
                    <a:pt x="27527" y="7620"/>
                  </a:lnTo>
                  <a:lnTo>
                    <a:pt x="27527" y="18383"/>
                  </a:lnTo>
                  <a:lnTo>
                    <a:pt x="26003" y="21431"/>
                  </a:lnTo>
                  <a:lnTo>
                    <a:pt x="24479" y="22955"/>
                  </a:lnTo>
                  <a:lnTo>
                    <a:pt x="22955" y="26003"/>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86" name="object 86"/>
            <p:cNvPicPr/>
            <p:nvPr/>
          </p:nvPicPr>
          <p:blipFill>
            <a:blip r:embed="rId63" cstate="print"/>
            <a:stretch>
              <a:fillRect/>
            </a:stretch>
          </p:blipFill>
          <p:spPr>
            <a:xfrm>
              <a:off x="2399252" y="3179540"/>
              <a:ext cx="83915" cy="129730"/>
            </a:xfrm>
            <a:prstGeom prst="rect">
              <a:avLst/>
            </a:prstGeom>
          </p:spPr>
        </p:pic>
      </p:grpSp>
      <p:pic>
        <p:nvPicPr>
          <p:cNvPr id="87" name="object 87"/>
          <p:cNvPicPr/>
          <p:nvPr/>
        </p:nvPicPr>
        <p:blipFill>
          <a:blip r:embed="rId64" cstate="print"/>
          <a:stretch>
            <a:fillRect/>
          </a:stretch>
        </p:blipFill>
        <p:spPr>
          <a:xfrm>
            <a:off x="3573972" y="2883210"/>
            <a:ext cx="88532" cy="117639"/>
          </a:xfrm>
          <a:prstGeom prst="rect">
            <a:avLst/>
          </a:prstGeom>
        </p:spPr>
      </p:pic>
      <p:grpSp>
        <p:nvGrpSpPr>
          <p:cNvPr id="88" name="object 88"/>
          <p:cNvGrpSpPr/>
          <p:nvPr/>
        </p:nvGrpSpPr>
        <p:grpSpPr>
          <a:xfrm>
            <a:off x="3751035" y="2833373"/>
            <a:ext cx="685224" cy="207871"/>
            <a:chOff x="2760725" y="3124581"/>
            <a:chExt cx="755650" cy="229235"/>
          </a:xfrm>
        </p:grpSpPr>
        <p:pic>
          <p:nvPicPr>
            <p:cNvPr id="89" name="object 89"/>
            <p:cNvPicPr/>
            <p:nvPr/>
          </p:nvPicPr>
          <p:blipFill>
            <a:blip r:embed="rId65" cstate="print"/>
            <a:stretch>
              <a:fillRect/>
            </a:stretch>
          </p:blipFill>
          <p:spPr>
            <a:xfrm>
              <a:off x="2760725" y="3179540"/>
              <a:ext cx="108299" cy="174021"/>
            </a:xfrm>
            <a:prstGeom prst="rect">
              <a:avLst/>
            </a:prstGeom>
          </p:spPr>
        </p:pic>
        <p:pic>
          <p:nvPicPr>
            <p:cNvPr id="90" name="object 90"/>
            <p:cNvPicPr/>
            <p:nvPr/>
          </p:nvPicPr>
          <p:blipFill>
            <a:blip r:embed="rId66" cstate="print"/>
            <a:stretch>
              <a:fillRect/>
            </a:stretch>
          </p:blipFill>
          <p:spPr>
            <a:xfrm>
              <a:off x="2901029" y="3179540"/>
              <a:ext cx="68675" cy="126682"/>
            </a:xfrm>
            <a:prstGeom prst="rect">
              <a:avLst/>
            </a:prstGeom>
          </p:spPr>
        </p:pic>
        <p:sp>
          <p:nvSpPr>
            <p:cNvPr id="91" name="object 91"/>
            <p:cNvSpPr/>
            <p:nvPr/>
          </p:nvSpPr>
          <p:spPr>
            <a:xfrm>
              <a:off x="2992564" y="3132201"/>
              <a:ext cx="26034" cy="174625"/>
            </a:xfrm>
            <a:custGeom>
              <a:avLst/>
              <a:gdLst/>
              <a:ahLst/>
              <a:cxnLst/>
              <a:rect l="l" t="t" r="r" b="b"/>
              <a:pathLst>
                <a:path w="26035" h="174625">
                  <a:moveTo>
                    <a:pt x="21336" y="50387"/>
                  </a:moveTo>
                  <a:lnTo>
                    <a:pt x="4572" y="50387"/>
                  </a:lnTo>
                  <a:lnTo>
                    <a:pt x="4572" y="48863"/>
                  </a:lnTo>
                  <a:lnTo>
                    <a:pt x="21336" y="48863"/>
                  </a:lnTo>
                  <a:lnTo>
                    <a:pt x="21336" y="50387"/>
                  </a:lnTo>
                  <a:close/>
                </a:path>
                <a:path w="26035" h="174625">
                  <a:moveTo>
                    <a:pt x="22860" y="51911"/>
                  </a:moveTo>
                  <a:lnTo>
                    <a:pt x="3048" y="51911"/>
                  </a:lnTo>
                  <a:lnTo>
                    <a:pt x="3048" y="50387"/>
                  </a:lnTo>
                  <a:lnTo>
                    <a:pt x="22860" y="50387"/>
                  </a:lnTo>
                  <a:lnTo>
                    <a:pt x="22860" y="51911"/>
                  </a:lnTo>
                  <a:close/>
                </a:path>
                <a:path w="26035" h="174625">
                  <a:moveTo>
                    <a:pt x="21336" y="174021"/>
                  </a:moveTo>
                  <a:lnTo>
                    <a:pt x="3048" y="174021"/>
                  </a:lnTo>
                  <a:lnTo>
                    <a:pt x="3048" y="172497"/>
                  </a:lnTo>
                  <a:lnTo>
                    <a:pt x="1524" y="170973"/>
                  </a:lnTo>
                  <a:lnTo>
                    <a:pt x="1524" y="51911"/>
                  </a:lnTo>
                  <a:lnTo>
                    <a:pt x="24384" y="51911"/>
                  </a:lnTo>
                  <a:lnTo>
                    <a:pt x="24384" y="170973"/>
                  </a:lnTo>
                  <a:lnTo>
                    <a:pt x="21336" y="174021"/>
                  </a:lnTo>
                  <a:close/>
                </a:path>
                <a:path w="26035" h="174625">
                  <a:moveTo>
                    <a:pt x="21336" y="26003"/>
                  </a:moveTo>
                  <a:lnTo>
                    <a:pt x="4572" y="26003"/>
                  </a:lnTo>
                  <a:lnTo>
                    <a:pt x="3048" y="22955"/>
                  </a:lnTo>
                  <a:lnTo>
                    <a:pt x="0" y="21431"/>
                  </a:lnTo>
                  <a:lnTo>
                    <a:pt x="0" y="4572"/>
                  </a:lnTo>
                  <a:lnTo>
                    <a:pt x="3048" y="3048"/>
                  </a:lnTo>
                  <a:lnTo>
                    <a:pt x="4572" y="1524"/>
                  </a:lnTo>
                  <a:lnTo>
                    <a:pt x="7620" y="0"/>
                  </a:lnTo>
                  <a:lnTo>
                    <a:pt x="18288" y="0"/>
                  </a:lnTo>
                  <a:lnTo>
                    <a:pt x="21336" y="1524"/>
                  </a:lnTo>
                  <a:lnTo>
                    <a:pt x="24384" y="4572"/>
                  </a:lnTo>
                  <a:lnTo>
                    <a:pt x="25908" y="7620"/>
                  </a:lnTo>
                  <a:lnTo>
                    <a:pt x="25908" y="21431"/>
                  </a:lnTo>
                  <a:lnTo>
                    <a:pt x="22860" y="22955"/>
                  </a:lnTo>
                  <a:lnTo>
                    <a:pt x="21336" y="26003"/>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92" name="object 92"/>
            <p:cNvPicPr/>
            <p:nvPr/>
          </p:nvPicPr>
          <p:blipFill>
            <a:blip r:embed="rId67" cstate="print"/>
            <a:stretch>
              <a:fillRect/>
            </a:stretch>
          </p:blipFill>
          <p:spPr>
            <a:xfrm>
              <a:off x="3056667" y="3179540"/>
              <a:ext cx="100679" cy="126682"/>
            </a:xfrm>
            <a:prstGeom prst="rect">
              <a:avLst/>
            </a:prstGeom>
          </p:spPr>
        </p:pic>
        <p:pic>
          <p:nvPicPr>
            <p:cNvPr id="93" name="object 93"/>
            <p:cNvPicPr/>
            <p:nvPr/>
          </p:nvPicPr>
          <p:blipFill>
            <a:blip r:embed="rId68" cstate="print"/>
            <a:stretch>
              <a:fillRect/>
            </a:stretch>
          </p:blipFill>
          <p:spPr>
            <a:xfrm>
              <a:off x="3178682" y="3149060"/>
              <a:ext cx="202787" cy="160210"/>
            </a:xfrm>
            <a:prstGeom prst="rect">
              <a:avLst/>
            </a:prstGeom>
          </p:spPr>
        </p:pic>
        <p:pic>
          <p:nvPicPr>
            <p:cNvPr id="94" name="object 94"/>
            <p:cNvPicPr/>
            <p:nvPr/>
          </p:nvPicPr>
          <p:blipFill>
            <a:blip r:embed="rId69" cstate="print"/>
            <a:stretch>
              <a:fillRect/>
            </a:stretch>
          </p:blipFill>
          <p:spPr>
            <a:xfrm>
              <a:off x="3407473" y="3124581"/>
              <a:ext cx="108299" cy="184689"/>
            </a:xfrm>
            <a:prstGeom prst="rect">
              <a:avLst/>
            </a:prstGeom>
          </p:spPr>
        </p:pic>
      </p:grpSp>
      <p:grpSp>
        <p:nvGrpSpPr>
          <p:cNvPr id="95" name="object 95"/>
          <p:cNvGrpSpPr/>
          <p:nvPr/>
        </p:nvGrpSpPr>
        <p:grpSpPr>
          <a:xfrm>
            <a:off x="4518631" y="2840284"/>
            <a:ext cx="589638" cy="160653"/>
            <a:chOff x="3607212" y="3132201"/>
            <a:chExt cx="650240" cy="177165"/>
          </a:xfrm>
        </p:grpSpPr>
        <p:pic>
          <p:nvPicPr>
            <p:cNvPr id="96" name="object 96"/>
            <p:cNvPicPr/>
            <p:nvPr/>
          </p:nvPicPr>
          <p:blipFill>
            <a:blip r:embed="rId70" cstate="print"/>
            <a:stretch>
              <a:fillRect/>
            </a:stretch>
          </p:blipFill>
          <p:spPr>
            <a:xfrm>
              <a:off x="3607212" y="3179540"/>
              <a:ext cx="93059" cy="129730"/>
            </a:xfrm>
            <a:prstGeom prst="rect">
              <a:avLst/>
            </a:prstGeom>
          </p:spPr>
        </p:pic>
        <p:sp>
          <p:nvSpPr>
            <p:cNvPr id="97" name="object 97"/>
            <p:cNvSpPr/>
            <p:nvPr/>
          </p:nvSpPr>
          <p:spPr>
            <a:xfrm>
              <a:off x="3726179" y="3132201"/>
              <a:ext cx="27940" cy="174625"/>
            </a:xfrm>
            <a:custGeom>
              <a:avLst/>
              <a:gdLst/>
              <a:ahLst/>
              <a:cxnLst/>
              <a:rect l="l" t="t" r="r" b="b"/>
              <a:pathLst>
                <a:path w="27939" h="174625">
                  <a:moveTo>
                    <a:pt x="22955" y="174021"/>
                  </a:moveTo>
                  <a:lnTo>
                    <a:pt x="4667" y="174021"/>
                  </a:lnTo>
                  <a:lnTo>
                    <a:pt x="3048" y="172497"/>
                  </a:lnTo>
                  <a:lnTo>
                    <a:pt x="3048" y="50387"/>
                  </a:lnTo>
                  <a:lnTo>
                    <a:pt x="4667" y="50387"/>
                  </a:lnTo>
                  <a:lnTo>
                    <a:pt x="6191" y="48863"/>
                  </a:lnTo>
                  <a:lnTo>
                    <a:pt x="21431" y="48863"/>
                  </a:lnTo>
                  <a:lnTo>
                    <a:pt x="24479" y="51911"/>
                  </a:lnTo>
                  <a:lnTo>
                    <a:pt x="24479" y="172497"/>
                  </a:lnTo>
                  <a:lnTo>
                    <a:pt x="22955" y="172497"/>
                  </a:lnTo>
                  <a:lnTo>
                    <a:pt x="22955" y="174021"/>
                  </a:lnTo>
                  <a:close/>
                </a:path>
                <a:path w="27939" h="174625">
                  <a:moveTo>
                    <a:pt x="21431" y="26003"/>
                  </a:moveTo>
                  <a:lnTo>
                    <a:pt x="4667" y="26003"/>
                  </a:lnTo>
                  <a:lnTo>
                    <a:pt x="3048" y="22955"/>
                  </a:lnTo>
                  <a:lnTo>
                    <a:pt x="1524" y="21431"/>
                  </a:lnTo>
                  <a:lnTo>
                    <a:pt x="0" y="18383"/>
                  </a:lnTo>
                  <a:lnTo>
                    <a:pt x="0" y="9144"/>
                  </a:lnTo>
                  <a:lnTo>
                    <a:pt x="1524" y="4572"/>
                  </a:lnTo>
                  <a:lnTo>
                    <a:pt x="3048" y="3048"/>
                  </a:lnTo>
                  <a:lnTo>
                    <a:pt x="4667" y="1524"/>
                  </a:lnTo>
                  <a:lnTo>
                    <a:pt x="9239" y="0"/>
                  </a:lnTo>
                  <a:lnTo>
                    <a:pt x="18383" y="0"/>
                  </a:lnTo>
                  <a:lnTo>
                    <a:pt x="22955" y="1524"/>
                  </a:lnTo>
                  <a:lnTo>
                    <a:pt x="26003" y="4572"/>
                  </a:lnTo>
                  <a:lnTo>
                    <a:pt x="27527" y="7620"/>
                  </a:lnTo>
                  <a:lnTo>
                    <a:pt x="27527" y="18383"/>
                  </a:lnTo>
                  <a:lnTo>
                    <a:pt x="26003" y="21431"/>
                  </a:lnTo>
                  <a:lnTo>
                    <a:pt x="21431" y="26003"/>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98" name="object 98"/>
            <p:cNvPicPr/>
            <p:nvPr/>
          </p:nvPicPr>
          <p:blipFill>
            <a:blip r:embed="rId71" cstate="print"/>
            <a:stretch>
              <a:fillRect/>
            </a:stretch>
          </p:blipFill>
          <p:spPr>
            <a:xfrm>
              <a:off x="3790283" y="3179540"/>
              <a:ext cx="173926" cy="129730"/>
            </a:xfrm>
            <a:prstGeom prst="rect">
              <a:avLst/>
            </a:prstGeom>
          </p:spPr>
        </p:pic>
        <p:pic>
          <p:nvPicPr>
            <p:cNvPr id="99" name="object 99"/>
            <p:cNvPicPr/>
            <p:nvPr/>
          </p:nvPicPr>
          <p:blipFill>
            <a:blip r:embed="rId72" cstate="print"/>
            <a:stretch>
              <a:fillRect/>
            </a:stretch>
          </p:blipFill>
          <p:spPr>
            <a:xfrm>
              <a:off x="3993165" y="3181064"/>
              <a:ext cx="100679" cy="128206"/>
            </a:xfrm>
            <a:prstGeom prst="rect">
              <a:avLst/>
            </a:prstGeom>
          </p:spPr>
        </p:pic>
        <p:sp>
          <p:nvSpPr>
            <p:cNvPr id="100" name="object 100"/>
            <p:cNvSpPr/>
            <p:nvPr/>
          </p:nvSpPr>
          <p:spPr>
            <a:xfrm>
              <a:off x="4131945" y="3132201"/>
              <a:ext cx="26034" cy="174625"/>
            </a:xfrm>
            <a:custGeom>
              <a:avLst/>
              <a:gdLst/>
              <a:ahLst/>
              <a:cxnLst/>
              <a:rect l="l" t="t" r="r" b="b"/>
              <a:pathLst>
                <a:path w="26035" h="174625">
                  <a:moveTo>
                    <a:pt x="21336" y="50387"/>
                  </a:moveTo>
                  <a:lnTo>
                    <a:pt x="4572" y="50387"/>
                  </a:lnTo>
                  <a:lnTo>
                    <a:pt x="4572" y="48863"/>
                  </a:lnTo>
                  <a:lnTo>
                    <a:pt x="19812" y="48863"/>
                  </a:lnTo>
                  <a:lnTo>
                    <a:pt x="21336" y="50387"/>
                  </a:lnTo>
                  <a:close/>
                </a:path>
                <a:path w="26035" h="174625">
                  <a:moveTo>
                    <a:pt x="22860" y="172497"/>
                  </a:moveTo>
                  <a:lnTo>
                    <a:pt x="1524" y="172497"/>
                  </a:lnTo>
                  <a:lnTo>
                    <a:pt x="1524" y="51911"/>
                  </a:lnTo>
                  <a:lnTo>
                    <a:pt x="3048" y="51911"/>
                  </a:lnTo>
                  <a:lnTo>
                    <a:pt x="3048" y="50387"/>
                  </a:lnTo>
                  <a:lnTo>
                    <a:pt x="22860" y="50387"/>
                  </a:lnTo>
                  <a:lnTo>
                    <a:pt x="22860" y="172497"/>
                  </a:lnTo>
                  <a:close/>
                </a:path>
                <a:path w="26035" h="174625">
                  <a:moveTo>
                    <a:pt x="21336" y="174021"/>
                  </a:moveTo>
                  <a:lnTo>
                    <a:pt x="3048" y="174021"/>
                  </a:lnTo>
                  <a:lnTo>
                    <a:pt x="3048" y="172497"/>
                  </a:lnTo>
                  <a:lnTo>
                    <a:pt x="21336" y="172497"/>
                  </a:lnTo>
                  <a:lnTo>
                    <a:pt x="21336" y="174021"/>
                  </a:lnTo>
                  <a:close/>
                </a:path>
                <a:path w="26035" h="174625">
                  <a:moveTo>
                    <a:pt x="21336" y="26003"/>
                  </a:moveTo>
                  <a:lnTo>
                    <a:pt x="4572" y="26003"/>
                  </a:lnTo>
                  <a:lnTo>
                    <a:pt x="0" y="21431"/>
                  </a:lnTo>
                  <a:lnTo>
                    <a:pt x="0" y="4572"/>
                  </a:lnTo>
                  <a:lnTo>
                    <a:pt x="1524" y="3048"/>
                  </a:lnTo>
                  <a:lnTo>
                    <a:pt x="7620" y="0"/>
                  </a:lnTo>
                  <a:lnTo>
                    <a:pt x="18288" y="0"/>
                  </a:lnTo>
                  <a:lnTo>
                    <a:pt x="21336" y="1524"/>
                  </a:lnTo>
                  <a:lnTo>
                    <a:pt x="24384" y="4572"/>
                  </a:lnTo>
                  <a:lnTo>
                    <a:pt x="25908" y="7620"/>
                  </a:lnTo>
                  <a:lnTo>
                    <a:pt x="25908" y="18383"/>
                  </a:lnTo>
                  <a:lnTo>
                    <a:pt x="24384" y="21431"/>
                  </a:lnTo>
                  <a:lnTo>
                    <a:pt x="22860" y="22955"/>
                  </a:lnTo>
                  <a:lnTo>
                    <a:pt x="21336" y="26003"/>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01" name="object 101"/>
            <p:cNvPicPr/>
            <p:nvPr/>
          </p:nvPicPr>
          <p:blipFill>
            <a:blip r:embed="rId73" cstate="print"/>
            <a:stretch>
              <a:fillRect/>
            </a:stretch>
          </p:blipFill>
          <p:spPr>
            <a:xfrm>
              <a:off x="4179188" y="3149060"/>
              <a:ext cx="77819" cy="158686"/>
            </a:xfrm>
            <a:prstGeom prst="rect">
              <a:avLst/>
            </a:prstGeom>
          </p:spPr>
        </p:pic>
      </p:grpSp>
      <p:grpSp>
        <p:nvGrpSpPr>
          <p:cNvPr id="102" name="object 102"/>
          <p:cNvGrpSpPr/>
          <p:nvPr/>
        </p:nvGrpSpPr>
        <p:grpSpPr>
          <a:xfrm>
            <a:off x="5185343" y="2833373"/>
            <a:ext cx="606337" cy="199809"/>
            <a:chOff x="4342447" y="3124580"/>
            <a:chExt cx="668655" cy="220345"/>
          </a:xfrm>
        </p:grpSpPr>
        <p:pic>
          <p:nvPicPr>
            <p:cNvPr id="103" name="object 103"/>
            <p:cNvPicPr/>
            <p:nvPr/>
          </p:nvPicPr>
          <p:blipFill>
            <a:blip r:embed="rId74" cstate="print"/>
            <a:stretch>
              <a:fillRect/>
            </a:stretch>
          </p:blipFill>
          <p:spPr>
            <a:xfrm>
              <a:off x="4342447" y="3124580"/>
              <a:ext cx="108299" cy="184689"/>
            </a:xfrm>
            <a:prstGeom prst="rect">
              <a:avLst/>
            </a:prstGeom>
          </p:spPr>
        </p:pic>
        <p:pic>
          <p:nvPicPr>
            <p:cNvPr id="104" name="object 104"/>
            <p:cNvPicPr/>
            <p:nvPr/>
          </p:nvPicPr>
          <p:blipFill>
            <a:blip r:embed="rId75" cstate="print"/>
            <a:stretch>
              <a:fillRect/>
            </a:stretch>
          </p:blipFill>
          <p:spPr>
            <a:xfrm>
              <a:off x="4475194" y="3179540"/>
              <a:ext cx="117273" cy="129730"/>
            </a:xfrm>
            <a:prstGeom prst="rect">
              <a:avLst/>
            </a:prstGeom>
          </p:spPr>
        </p:pic>
        <p:pic>
          <p:nvPicPr>
            <p:cNvPr id="105" name="object 105"/>
            <p:cNvPicPr/>
            <p:nvPr/>
          </p:nvPicPr>
          <p:blipFill>
            <a:blip r:embed="rId76" cstate="print"/>
            <a:stretch>
              <a:fillRect/>
            </a:stretch>
          </p:blipFill>
          <p:spPr>
            <a:xfrm>
              <a:off x="4616957" y="3179540"/>
              <a:ext cx="96107" cy="129730"/>
            </a:xfrm>
            <a:prstGeom prst="rect">
              <a:avLst/>
            </a:prstGeom>
          </p:spPr>
        </p:pic>
        <p:pic>
          <p:nvPicPr>
            <p:cNvPr id="106" name="object 106"/>
            <p:cNvPicPr/>
            <p:nvPr/>
          </p:nvPicPr>
          <p:blipFill>
            <a:blip r:embed="rId77" cstate="print"/>
            <a:stretch>
              <a:fillRect/>
            </a:stretch>
          </p:blipFill>
          <p:spPr>
            <a:xfrm>
              <a:off x="4752689" y="3124581"/>
              <a:ext cx="190690" cy="184689"/>
            </a:xfrm>
            <a:prstGeom prst="rect">
              <a:avLst/>
            </a:prstGeom>
          </p:spPr>
        </p:pic>
        <p:sp>
          <p:nvSpPr>
            <p:cNvPr id="107" name="object 107"/>
            <p:cNvSpPr/>
            <p:nvPr/>
          </p:nvSpPr>
          <p:spPr>
            <a:xfrm>
              <a:off x="4967763" y="3277266"/>
              <a:ext cx="43180" cy="67310"/>
            </a:xfrm>
            <a:custGeom>
              <a:avLst/>
              <a:gdLst/>
              <a:ahLst/>
              <a:cxnLst/>
              <a:rect l="l" t="t" r="r" b="b"/>
              <a:pathLst>
                <a:path w="43179" h="67310">
                  <a:moveTo>
                    <a:pt x="39719" y="1524"/>
                  </a:moveTo>
                  <a:lnTo>
                    <a:pt x="21336" y="1524"/>
                  </a:lnTo>
                  <a:lnTo>
                    <a:pt x="21336" y="0"/>
                  </a:lnTo>
                  <a:lnTo>
                    <a:pt x="39719" y="0"/>
                  </a:lnTo>
                  <a:lnTo>
                    <a:pt x="39719" y="1524"/>
                  </a:lnTo>
                  <a:close/>
                </a:path>
                <a:path w="43179" h="67310">
                  <a:moveTo>
                    <a:pt x="15240" y="65627"/>
                  </a:moveTo>
                  <a:lnTo>
                    <a:pt x="0" y="65627"/>
                  </a:lnTo>
                  <a:lnTo>
                    <a:pt x="0" y="62579"/>
                  </a:lnTo>
                  <a:lnTo>
                    <a:pt x="18288" y="27432"/>
                  </a:lnTo>
                  <a:lnTo>
                    <a:pt x="18288" y="4572"/>
                  </a:lnTo>
                  <a:lnTo>
                    <a:pt x="19812" y="3048"/>
                  </a:lnTo>
                  <a:lnTo>
                    <a:pt x="19812" y="1524"/>
                  </a:lnTo>
                  <a:lnTo>
                    <a:pt x="41243" y="1524"/>
                  </a:lnTo>
                  <a:lnTo>
                    <a:pt x="41243" y="3048"/>
                  </a:lnTo>
                  <a:lnTo>
                    <a:pt x="42767" y="4572"/>
                  </a:lnTo>
                  <a:lnTo>
                    <a:pt x="42767" y="21336"/>
                  </a:lnTo>
                  <a:lnTo>
                    <a:pt x="41243" y="24384"/>
                  </a:lnTo>
                  <a:lnTo>
                    <a:pt x="41243" y="25908"/>
                  </a:lnTo>
                  <a:lnTo>
                    <a:pt x="39719" y="27432"/>
                  </a:lnTo>
                  <a:lnTo>
                    <a:pt x="39719" y="30480"/>
                  </a:lnTo>
                  <a:lnTo>
                    <a:pt x="36671" y="33528"/>
                  </a:lnTo>
                  <a:lnTo>
                    <a:pt x="35147" y="36576"/>
                  </a:lnTo>
                  <a:lnTo>
                    <a:pt x="16764" y="62579"/>
                  </a:lnTo>
                  <a:lnTo>
                    <a:pt x="16764" y="64103"/>
                  </a:lnTo>
                  <a:lnTo>
                    <a:pt x="15240" y="64103"/>
                  </a:lnTo>
                  <a:lnTo>
                    <a:pt x="15240" y="65627"/>
                  </a:lnTo>
                  <a:close/>
                </a:path>
                <a:path w="43179" h="67310">
                  <a:moveTo>
                    <a:pt x="12192" y="67151"/>
                  </a:moveTo>
                  <a:lnTo>
                    <a:pt x="1524" y="67151"/>
                  </a:lnTo>
                  <a:lnTo>
                    <a:pt x="1524" y="65627"/>
                  </a:lnTo>
                  <a:lnTo>
                    <a:pt x="13716" y="65627"/>
                  </a:lnTo>
                  <a:lnTo>
                    <a:pt x="12192" y="67151"/>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pic>
        <p:nvPicPr>
          <p:cNvPr id="108" name="object 108"/>
          <p:cNvPicPr/>
          <p:nvPr/>
        </p:nvPicPr>
        <p:blipFill>
          <a:blip r:embed="rId78" cstate="print"/>
          <a:stretch>
            <a:fillRect/>
          </a:stretch>
        </p:blipFill>
        <p:spPr>
          <a:xfrm>
            <a:off x="5881075" y="2833374"/>
            <a:ext cx="864419" cy="167476"/>
          </a:xfrm>
          <a:prstGeom prst="rect">
            <a:avLst/>
          </a:prstGeom>
        </p:spPr>
      </p:pic>
      <p:grpSp>
        <p:nvGrpSpPr>
          <p:cNvPr id="109" name="object 109"/>
          <p:cNvGrpSpPr/>
          <p:nvPr/>
        </p:nvGrpSpPr>
        <p:grpSpPr>
          <a:xfrm>
            <a:off x="6829880" y="2855571"/>
            <a:ext cx="177352" cy="145682"/>
            <a:chOff x="6156007" y="3149060"/>
            <a:chExt cx="195580" cy="160655"/>
          </a:xfrm>
        </p:grpSpPr>
        <p:pic>
          <p:nvPicPr>
            <p:cNvPr id="110" name="object 110"/>
            <p:cNvPicPr/>
            <p:nvPr/>
          </p:nvPicPr>
          <p:blipFill>
            <a:blip r:embed="rId79" cstate="print"/>
            <a:stretch>
              <a:fillRect/>
            </a:stretch>
          </p:blipFill>
          <p:spPr>
            <a:xfrm>
              <a:off x="6156007" y="3179540"/>
              <a:ext cx="96012" cy="129730"/>
            </a:xfrm>
            <a:prstGeom prst="rect">
              <a:avLst/>
            </a:prstGeom>
          </p:spPr>
        </p:pic>
        <p:pic>
          <p:nvPicPr>
            <p:cNvPr id="111" name="object 111"/>
            <p:cNvPicPr/>
            <p:nvPr/>
          </p:nvPicPr>
          <p:blipFill>
            <a:blip r:embed="rId80" cstate="print"/>
            <a:stretch>
              <a:fillRect/>
            </a:stretch>
          </p:blipFill>
          <p:spPr>
            <a:xfrm>
              <a:off x="6273450" y="3149060"/>
              <a:ext cx="77724" cy="158686"/>
            </a:xfrm>
            <a:prstGeom prst="rect">
              <a:avLst/>
            </a:prstGeom>
          </p:spPr>
        </p:pic>
      </p:grpSp>
      <p:grpSp>
        <p:nvGrpSpPr>
          <p:cNvPr id="112" name="object 112"/>
          <p:cNvGrpSpPr/>
          <p:nvPr/>
        </p:nvGrpSpPr>
        <p:grpSpPr>
          <a:xfrm>
            <a:off x="7070515" y="2833374"/>
            <a:ext cx="314397" cy="167563"/>
            <a:chOff x="6421374" y="3124581"/>
            <a:chExt cx="346710" cy="184785"/>
          </a:xfrm>
        </p:grpSpPr>
        <p:pic>
          <p:nvPicPr>
            <p:cNvPr id="113" name="object 113"/>
            <p:cNvPicPr/>
            <p:nvPr/>
          </p:nvPicPr>
          <p:blipFill>
            <a:blip r:embed="rId81" cstate="print"/>
            <a:stretch>
              <a:fillRect/>
            </a:stretch>
          </p:blipFill>
          <p:spPr>
            <a:xfrm>
              <a:off x="6421374" y="3149060"/>
              <a:ext cx="77819" cy="158686"/>
            </a:xfrm>
            <a:prstGeom prst="rect">
              <a:avLst/>
            </a:prstGeom>
          </p:spPr>
        </p:pic>
        <p:pic>
          <p:nvPicPr>
            <p:cNvPr id="114" name="object 114"/>
            <p:cNvPicPr/>
            <p:nvPr/>
          </p:nvPicPr>
          <p:blipFill>
            <a:blip r:embed="rId82" cstate="print"/>
            <a:stretch>
              <a:fillRect/>
            </a:stretch>
          </p:blipFill>
          <p:spPr>
            <a:xfrm>
              <a:off x="6528149" y="3124581"/>
              <a:ext cx="100679" cy="181641"/>
            </a:xfrm>
            <a:prstGeom prst="rect">
              <a:avLst/>
            </a:prstGeom>
          </p:spPr>
        </p:pic>
        <p:pic>
          <p:nvPicPr>
            <p:cNvPr id="115" name="object 115"/>
            <p:cNvPicPr/>
            <p:nvPr/>
          </p:nvPicPr>
          <p:blipFill>
            <a:blip r:embed="rId83" cstate="print"/>
            <a:stretch>
              <a:fillRect/>
            </a:stretch>
          </p:blipFill>
          <p:spPr>
            <a:xfrm>
              <a:off x="6659308" y="3179540"/>
              <a:ext cx="108299" cy="129730"/>
            </a:xfrm>
            <a:prstGeom prst="rect">
              <a:avLst/>
            </a:prstGeom>
          </p:spPr>
        </p:pic>
      </p:grpSp>
      <p:pic>
        <p:nvPicPr>
          <p:cNvPr id="116" name="object 116"/>
          <p:cNvPicPr/>
          <p:nvPr/>
        </p:nvPicPr>
        <p:blipFill>
          <a:blip r:embed="rId84" cstate="print"/>
          <a:stretch>
            <a:fillRect/>
          </a:stretch>
        </p:blipFill>
        <p:spPr>
          <a:xfrm>
            <a:off x="7470249" y="2833373"/>
            <a:ext cx="697028" cy="167476"/>
          </a:xfrm>
          <a:prstGeom prst="rect">
            <a:avLst/>
          </a:prstGeom>
        </p:spPr>
      </p:pic>
      <p:pic>
        <p:nvPicPr>
          <p:cNvPr id="117" name="object 117"/>
          <p:cNvPicPr/>
          <p:nvPr/>
        </p:nvPicPr>
        <p:blipFill>
          <a:blip r:embed="rId85" cstate="print"/>
          <a:stretch>
            <a:fillRect/>
          </a:stretch>
        </p:blipFill>
        <p:spPr>
          <a:xfrm>
            <a:off x="8248943" y="2831992"/>
            <a:ext cx="193605" cy="168858"/>
          </a:xfrm>
          <a:prstGeom prst="rect">
            <a:avLst/>
          </a:prstGeom>
        </p:spPr>
      </p:pic>
      <p:pic>
        <p:nvPicPr>
          <p:cNvPr id="118" name="object 118"/>
          <p:cNvPicPr/>
          <p:nvPr/>
        </p:nvPicPr>
        <p:blipFill>
          <a:blip r:embed="rId86" cstate="print"/>
          <a:stretch>
            <a:fillRect/>
          </a:stretch>
        </p:blipFill>
        <p:spPr>
          <a:xfrm>
            <a:off x="8504822" y="2883210"/>
            <a:ext cx="88532" cy="117639"/>
          </a:xfrm>
          <a:prstGeom prst="rect">
            <a:avLst/>
          </a:prstGeom>
        </p:spPr>
      </p:pic>
      <p:grpSp>
        <p:nvGrpSpPr>
          <p:cNvPr id="119" name="object 119"/>
          <p:cNvGrpSpPr/>
          <p:nvPr/>
        </p:nvGrpSpPr>
        <p:grpSpPr>
          <a:xfrm>
            <a:off x="8676272" y="2833374"/>
            <a:ext cx="372555" cy="167563"/>
            <a:chOff x="8192166" y="3124581"/>
            <a:chExt cx="410845" cy="184785"/>
          </a:xfrm>
        </p:grpSpPr>
        <p:pic>
          <p:nvPicPr>
            <p:cNvPr id="120" name="object 120"/>
            <p:cNvPicPr/>
            <p:nvPr/>
          </p:nvPicPr>
          <p:blipFill>
            <a:blip r:embed="rId87" cstate="print"/>
            <a:stretch>
              <a:fillRect/>
            </a:stretch>
          </p:blipFill>
          <p:spPr>
            <a:xfrm>
              <a:off x="8192166" y="3124581"/>
              <a:ext cx="108299" cy="184689"/>
            </a:xfrm>
            <a:prstGeom prst="rect">
              <a:avLst/>
            </a:prstGeom>
          </p:spPr>
        </p:pic>
        <p:sp>
          <p:nvSpPr>
            <p:cNvPr id="121" name="object 121"/>
            <p:cNvSpPr/>
            <p:nvPr/>
          </p:nvSpPr>
          <p:spPr>
            <a:xfrm>
              <a:off x="8337136" y="3132201"/>
              <a:ext cx="26034" cy="174625"/>
            </a:xfrm>
            <a:custGeom>
              <a:avLst/>
              <a:gdLst/>
              <a:ahLst/>
              <a:cxnLst/>
              <a:rect l="l" t="t" r="r" b="b"/>
              <a:pathLst>
                <a:path w="26034" h="174625">
                  <a:moveTo>
                    <a:pt x="21336" y="50387"/>
                  </a:moveTo>
                  <a:lnTo>
                    <a:pt x="4572" y="50387"/>
                  </a:lnTo>
                  <a:lnTo>
                    <a:pt x="6096" y="48863"/>
                  </a:lnTo>
                  <a:lnTo>
                    <a:pt x="21336" y="48863"/>
                  </a:lnTo>
                  <a:lnTo>
                    <a:pt x="21336" y="50387"/>
                  </a:lnTo>
                  <a:close/>
                </a:path>
                <a:path w="26034" h="174625">
                  <a:moveTo>
                    <a:pt x="21336" y="174021"/>
                  </a:moveTo>
                  <a:lnTo>
                    <a:pt x="4572" y="174021"/>
                  </a:lnTo>
                  <a:lnTo>
                    <a:pt x="3048" y="172497"/>
                  </a:lnTo>
                  <a:lnTo>
                    <a:pt x="3048" y="50387"/>
                  </a:lnTo>
                  <a:lnTo>
                    <a:pt x="22860" y="50387"/>
                  </a:lnTo>
                  <a:lnTo>
                    <a:pt x="22860" y="51911"/>
                  </a:lnTo>
                  <a:lnTo>
                    <a:pt x="24384" y="51911"/>
                  </a:lnTo>
                  <a:lnTo>
                    <a:pt x="24384" y="172497"/>
                  </a:lnTo>
                  <a:lnTo>
                    <a:pt x="22860" y="172497"/>
                  </a:lnTo>
                  <a:lnTo>
                    <a:pt x="21336" y="174021"/>
                  </a:lnTo>
                  <a:close/>
                </a:path>
                <a:path w="26034" h="174625">
                  <a:moveTo>
                    <a:pt x="21336" y="26003"/>
                  </a:moveTo>
                  <a:lnTo>
                    <a:pt x="4572" y="26003"/>
                  </a:lnTo>
                  <a:lnTo>
                    <a:pt x="3048" y="22955"/>
                  </a:lnTo>
                  <a:lnTo>
                    <a:pt x="1524" y="21431"/>
                  </a:lnTo>
                  <a:lnTo>
                    <a:pt x="0" y="18383"/>
                  </a:lnTo>
                  <a:lnTo>
                    <a:pt x="0" y="9144"/>
                  </a:lnTo>
                  <a:lnTo>
                    <a:pt x="1524" y="4572"/>
                  </a:lnTo>
                  <a:lnTo>
                    <a:pt x="4572" y="1524"/>
                  </a:lnTo>
                  <a:lnTo>
                    <a:pt x="7620" y="0"/>
                  </a:lnTo>
                  <a:lnTo>
                    <a:pt x="18288" y="0"/>
                  </a:lnTo>
                  <a:lnTo>
                    <a:pt x="24384" y="3048"/>
                  </a:lnTo>
                  <a:lnTo>
                    <a:pt x="25908" y="4572"/>
                  </a:lnTo>
                  <a:lnTo>
                    <a:pt x="25908" y="21431"/>
                  </a:lnTo>
                  <a:lnTo>
                    <a:pt x="21336" y="26003"/>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22" name="object 122"/>
            <p:cNvPicPr/>
            <p:nvPr/>
          </p:nvPicPr>
          <p:blipFill>
            <a:blip r:embed="rId88" cstate="print"/>
            <a:stretch>
              <a:fillRect/>
            </a:stretch>
          </p:blipFill>
          <p:spPr>
            <a:xfrm>
              <a:off x="8392001" y="3179540"/>
              <a:ext cx="82391" cy="129730"/>
            </a:xfrm>
            <a:prstGeom prst="rect">
              <a:avLst/>
            </a:prstGeom>
          </p:spPr>
        </p:pic>
        <p:pic>
          <p:nvPicPr>
            <p:cNvPr id="123" name="object 123"/>
            <p:cNvPicPr/>
            <p:nvPr/>
          </p:nvPicPr>
          <p:blipFill>
            <a:blip r:embed="rId89" cstate="print"/>
            <a:stretch>
              <a:fillRect/>
            </a:stretch>
          </p:blipFill>
          <p:spPr>
            <a:xfrm>
              <a:off x="8506396" y="3124581"/>
              <a:ext cx="96107" cy="181641"/>
            </a:xfrm>
            <a:prstGeom prst="rect">
              <a:avLst/>
            </a:prstGeom>
          </p:spPr>
        </p:pic>
      </p:grpSp>
      <p:grpSp>
        <p:nvGrpSpPr>
          <p:cNvPr id="124" name="object 124"/>
          <p:cNvGrpSpPr/>
          <p:nvPr/>
        </p:nvGrpSpPr>
        <p:grpSpPr>
          <a:xfrm>
            <a:off x="9118932" y="2833374"/>
            <a:ext cx="527450" cy="167563"/>
            <a:chOff x="8680322" y="3124581"/>
            <a:chExt cx="581660" cy="184785"/>
          </a:xfrm>
        </p:grpSpPr>
        <p:pic>
          <p:nvPicPr>
            <p:cNvPr id="125" name="object 125"/>
            <p:cNvPicPr/>
            <p:nvPr/>
          </p:nvPicPr>
          <p:blipFill>
            <a:blip r:embed="rId90" cstate="print"/>
            <a:stretch>
              <a:fillRect/>
            </a:stretch>
          </p:blipFill>
          <p:spPr>
            <a:xfrm>
              <a:off x="8680322" y="3124581"/>
              <a:ext cx="108299" cy="184689"/>
            </a:xfrm>
            <a:prstGeom prst="rect">
              <a:avLst/>
            </a:prstGeom>
          </p:spPr>
        </p:pic>
        <p:pic>
          <p:nvPicPr>
            <p:cNvPr id="126" name="object 126"/>
            <p:cNvPicPr/>
            <p:nvPr/>
          </p:nvPicPr>
          <p:blipFill>
            <a:blip r:embed="rId91" cstate="print"/>
            <a:stretch>
              <a:fillRect/>
            </a:stretch>
          </p:blipFill>
          <p:spPr>
            <a:xfrm>
              <a:off x="8828246" y="3179540"/>
              <a:ext cx="68675" cy="126682"/>
            </a:xfrm>
            <a:prstGeom prst="rect">
              <a:avLst/>
            </a:prstGeom>
          </p:spPr>
        </p:pic>
        <p:sp>
          <p:nvSpPr>
            <p:cNvPr id="127" name="object 127"/>
            <p:cNvSpPr/>
            <p:nvPr/>
          </p:nvSpPr>
          <p:spPr>
            <a:xfrm>
              <a:off x="8919781" y="3132201"/>
              <a:ext cx="26034" cy="174625"/>
            </a:xfrm>
            <a:custGeom>
              <a:avLst/>
              <a:gdLst/>
              <a:ahLst/>
              <a:cxnLst/>
              <a:rect l="l" t="t" r="r" b="b"/>
              <a:pathLst>
                <a:path w="26034" h="174625">
                  <a:moveTo>
                    <a:pt x="21336" y="50387"/>
                  </a:moveTo>
                  <a:lnTo>
                    <a:pt x="4572" y="50387"/>
                  </a:lnTo>
                  <a:lnTo>
                    <a:pt x="4572" y="48863"/>
                  </a:lnTo>
                  <a:lnTo>
                    <a:pt x="21336" y="48863"/>
                  </a:lnTo>
                  <a:lnTo>
                    <a:pt x="21336" y="50387"/>
                  </a:lnTo>
                  <a:close/>
                </a:path>
                <a:path w="26034" h="174625">
                  <a:moveTo>
                    <a:pt x="21336" y="174021"/>
                  </a:moveTo>
                  <a:lnTo>
                    <a:pt x="3048" y="174021"/>
                  </a:lnTo>
                  <a:lnTo>
                    <a:pt x="3048" y="172497"/>
                  </a:lnTo>
                  <a:lnTo>
                    <a:pt x="1524" y="172497"/>
                  </a:lnTo>
                  <a:lnTo>
                    <a:pt x="1524" y="51911"/>
                  </a:lnTo>
                  <a:lnTo>
                    <a:pt x="3048" y="51911"/>
                  </a:lnTo>
                  <a:lnTo>
                    <a:pt x="3048" y="50387"/>
                  </a:lnTo>
                  <a:lnTo>
                    <a:pt x="22860" y="50387"/>
                  </a:lnTo>
                  <a:lnTo>
                    <a:pt x="22860" y="172497"/>
                  </a:lnTo>
                  <a:lnTo>
                    <a:pt x="21336" y="174021"/>
                  </a:lnTo>
                  <a:close/>
                </a:path>
                <a:path w="26034" h="174625">
                  <a:moveTo>
                    <a:pt x="21336" y="26003"/>
                  </a:moveTo>
                  <a:lnTo>
                    <a:pt x="4572" y="26003"/>
                  </a:lnTo>
                  <a:lnTo>
                    <a:pt x="0" y="21431"/>
                  </a:lnTo>
                  <a:lnTo>
                    <a:pt x="0" y="4572"/>
                  </a:lnTo>
                  <a:lnTo>
                    <a:pt x="3048" y="3048"/>
                  </a:lnTo>
                  <a:lnTo>
                    <a:pt x="4572" y="1524"/>
                  </a:lnTo>
                  <a:lnTo>
                    <a:pt x="7620" y="0"/>
                  </a:lnTo>
                  <a:lnTo>
                    <a:pt x="18288" y="0"/>
                  </a:lnTo>
                  <a:lnTo>
                    <a:pt x="21336" y="1524"/>
                  </a:lnTo>
                  <a:lnTo>
                    <a:pt x="24384" y="4572"/>
                  </a:lnTo>
                  <a:lnTo>
                    <a:pt x="25908" y="7620"/>
                  </a:lnTo>
                  <a:lnTo>
                    <a:pt x="25908" y="21431"/>
                  </a:lnTo>
                  <a:lnTo>
                    <a:pt x="22860" y="22955"/>
                  </a:lnTo>
                  <a:lnTo>
                    <a:pt x="21336" y="26003"/>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28" name="object 128"/>
            <p:cNvPicPr/>
            <p:nvPr/>
          </p:nvPicPr>
          <p:blipFill>
            <a:blip r:embed="rId92" cstate="print"/>
            <a:stretch>
              <a:fillRect/>
            </a:stretch>
          </p:blipFill>
          <p:spPr>
            <a:xfrm>
              <a:off x="8968549" y="3179540"/>
              <a:ext cx="231838" cy="129730"/>
            </a:xfrm>
            <a:prstGeom prst="rect">
              <a:avLst/>
            </a:prstGeom>
          </p:spPr>
        </p:pic>
        <p:sp>
          <p:nvSpPr>
            <p:cNvPr id="129" name="object 129"/>
            <p:cNvSpPr/>
            <p:nvPr/>
          </p:nvSpPr>
          <p:spPr>
            <a:xfrm>
              <a:off x="9233916" y="3277266"/>
              <a:ext cx="27940" cy="30480"/>
            </a:xfrm>
            <a:custGeom>
              <a:avLst/>
              <a:gdLst/>
              <a:ahLst/>
              <a:cxnLst/>
              <a:rect l="l" t="t" r="r" b="b"/>
              <a:pathLst>
                <a:path w="27940" h="30479">
                  <a:moveTo>
                    <a:pt x="19907" y="30479"/>
                  </a:moveTo>
                  <a:lnTo>
                    <a:pt x="9239" y="30479"/>
                  </a:lnTo>
                  <a:lnTo>
                    <a:pt x="4572" y="28955"/>
                  </a:lnTo>
                  <a:lnTo>
                    <a:pt x="3048" y="27431"/>
                  </a:lnTo>
                  <a:lnTo>
                    <a:pt x="0" y="21335"/>
                  </a:lnTo>
                  <a:lnTo>
                    <a:pt x="0" y="9143"/>
                  </a:lnTo>
                  <a:lnTo>
                    <a:pt x="1524" y="4571"/>
                  </a:lnTo>
                  <a:lnTo>
                    <a:pt x="3048" y="3047"/>
                  </a:lnTo>
                  <a:lnTo>
                    <a:pt x="4572" y="0"/>
                  </a:lnTo>
                  <a:lnTo>
                    <a:pt x="22955" y="0"/>
                  </a:lnTo>
                  <a:lnTo>
                    <a:pt x="24479" y="3047"/>
                  </a:lnTo>
                  <a:lnTo>
                    <a:pt x="27527" y="4571"/>
                  </a:lnTo>
                  <a:lnTo>
                    <a:pt x="27527" y="15239"/>
                  </a:lnTo>
                  <a:lnTo>
                    <a:pt x="27527" y="24383"/>
                  </a:lnTo>
                  <a:lnTo>
                    <a:pt x="22955" y="28955"/>
                  </a:lnTo>
                  <a:lnTo>
                    <a:pt x="19907" y="30479"/>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pic>
        <p:nvPicPr>
          <p:cNvPr id="130" name="object 130"/>
          <p:cNvPicPr/>
          <p:nvPr/>
        </p:nvPicPr>
        <p:blipFill>
          <a:blip r:embed="rId93" cstate="print"/>
          <a:stretch>
            <a:fillRect/>
          </a:stretch>
        </p:blipFill>
        <p:spPr>
          <a:xfrm>
            <a:off x="1753838" y="3187674"/>
            <a:ext cx="59424" cy="59511"/>
          </a:xfrm>
          <a:prstGeom prst="rect">
            <a:avLst/>
          </a:prstGeom>
        </p:spPr>
      </p:pic>
      <p:grpSp>
        <p:nvGrpSpPr>
          <p:cNvPr id="131" name="object 131"/>
          <p:cNvGrpSpPr/>
          <p:nvPr/>
        </p:nvGrpSpPr>
        <p:grpSpPr>
          <a:xfrm>
            <a:off x="1943340" y="3148979"/>
            <a:ext cx="113436" cy="155471"/>
            <a:chOff x="767238" y="3472624"/>
            <a:chExt cx="125095" cy="171450"/>
          </a:xfrm>
        </p:grpSpPr>
        <p:sp>
          <p:nvSpPr>
            <p:cNvPr id="132" name="object 132"/>
            <p:cNvSpPr/>
            <p:nvPr/>
          </p:nvSpPr>
          <p:spPr>
            <a:xfrm>
              <a:off x="767238" y="3472624"/>
              <a:ext cx="21590" cy="171450"/>
            </a:xfrm>
            <a:custGeom>
              <a:avLst/>
              <a:gdLst/>
              <a:ahLst/>
              <a:cxnLst/>
              <a:rect l="l" t="t" r="r" b="b"/>
              <a:pathLst>
                <a:path w="21590" h="171450">
                  <a:moveTo>
                    <a:pt x="19812" y="1524"/>
                  </a:moveTo>
                  <a:lnTo>
                    <a:pt x="1524" y="1524"/>
                  </a:lnTo>
                  <a:lnTo>
                    <a:pt x="1524" y="0"/>
                  </a:lnTo>
                  <a:lnTo>
                    <a:pt x="19812" y="0"/>
                  </a:lnTo>
                  <a:lnTo>
                    <a:pt x="19812" y="1524"/>
                  </a:lnTo>
                  <a:close/>
                </a:path>
                <a:path w="21590" h="171450">
                  <a:moveTo>
                    <a:pt x="19812" y="169354"/>
                  </a:moveTo>
                  <a:lnTo>
                    <a:pt x="1524" y="169354"/>
                  </a:lnTo>
                  <a:lnTo>
                    <a:pt x="0" y="167830"/>
                  </a:lnTo>
                  <a:lnTo>
                    <a:pt x="0" y="1524"/>
                  </a:lnTo>
                  <a:lnTo>
                    <a:pt x="21336" y="1524"/>
                  </a:lnTo>
                  <a:lnTo>
                    <a:pt x="21336" y="167830"/>
                  </a:lnTo>
                  <a:lnTo>
                    <a:pt x="19812" y="169354"/>
                  </a:lnTo>
                  <a:close/>
                </a:path>
                <a:path w="21590" h="171450">
                  <a:moveTo>
                    <a:pt x="12192" y="170878"/>
                  </a:moveTo>
                  <a:lnTo>
                    <a:pt x="6096" y="170878"/>
                  </a:lnTo>
                  <a:lnTo>
                    <a:pt x="4572" y="169354"/>
                  </a:lnTo>
                  <a:lnTo>
                    <a:pt x="13716" y="169354"/>
                  </a:lnTo>
                  <a:lnTo>
                    <a:pt x="12192" y="170878"/>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33" name="object 133"/>
            <p:cNvPicPr/>
            <p:nvPr/>
          </p:nvPicPr>
          <p:blipFill>
            <a:blip r:embed="rId94" cstate="print"/>
            <a:stretch>
              <a:fillRect/>
            </a:stretch>
          </p:blipFill>
          <p:spPr>
            <a:xfrm>
              <a:off x="816006" y="3486340"/>
              <a:ext cx="76295" cy="157162"/>
            </a:xfrm>
            <a:prstGeom prst="rect">
              <a:avLst/>
            </a:prstGeom>
          </p:spPr>
        </p:pic>
      </p:grpSp>
      <p:pic>
        <p:nvPicPr>
          <p:cNvPr id="134" name="object 134"/>
          <p:cNvPicPr/>
          <p:nvPr/>
        </p:nvPicPr>
        <p:blipFill>
          <a:blip r:embed="rId95" cstate="print"/>
          <a:stretch>
            <a:fillRect/>
          </a:stretch>
        </p:blipFill>
        <p:spPr>
          <a:xfrm>
            <a:off x="2128609" y="3144833"/>
            <a:ext cx="753862" cy="160480"/>
          </a:xfrm>
          <a:prstGeom prst="rect">
            <a:avLst/>
          </a:prstGeom>
        </p:spPr>
      </p:pic>
      <p:pic>
        <p:nvPicPr>
          <p:cNvPr id="135" name="object 135"/>
          <p:cNvPicPr/>
          <p:nvPr/>
        </p:nvPicPr>
        <p:blipFill>
          <a:blip r:embed="rId96" cstate="print"/>
          <a:stretch>
            <a:fillRect/>
          </a:stretch>
        </p:blipFill>
        <p:spPr>
          <a:xfrm>
            <a:off x="2957203" y="3136456"/>
            <a:ext cx="192159" cy="168858"/>
          </a:xfrm>
          <a:prstGeom prst="rect">
            <a:avLst/>
          </a:prstGeom>
        </p:spPr>
      </p:pic>
      <p:pic>
        <p:nvPicPr>
          <p:cNvPr id="136" name="object 136"/>
          <p:cNvPicPr/>
          <p:nvPr/>
        </p:nvPicPr>
        <p:blipFill>
          <a:blip r:embed="rId97" cstate="print"/>
          <a:stretch>
            <a:fillRect/>
          </a:stretch>
        </p:blipFill>
        <p:spPr>
          <a:xfrm>
            <a:off x="3213020" y="3187674"/>
            <a:ext cx="87150" cy="117639"/>
          </a:xfrm>
          <a:prstGeom prst="rect">
            <a:avLst/>
          </a:prstGeom>
        </p:spPr>
      </p:pic>
      <p:pic>
        <p:nvPicPr>
          <p:cNvPr id="137" name="object 137"/>
          <p:cNvPicPr/>
          <p:nvPr/>
        </p:nvPicPr>
        <p:blipFill>
          <a:blip r:embed="rId98" cstate="print"/>
          <a:stretch>
            <a:fillRect/>
          </a:stretch>
        </p:blipFill>
        <p:spPr>
          <a:xfrm>
            <a:off x="3391466" y="3144834"/>
            <a:ext cx="1528280" cy="200643"/>
          </a:xfrm>
          <a:prstGeom prst="rect">
            <a:avLst/>
          </a:prstGeom>
        </p:spPr>
      </p:pic>
      <p:grpSp>
        <p:nvGrpSpPr>
          <p:cNvPr id="138" name="object 138"/>
          <p:cNvGrpSpPr/>
          <p:nvPr/>
        </p:nvGrpSpPr>
        <p:grpSpPr>
          <a:xfrm>
            <a:off x="5004133" y="3137838"/>
            <a:ext cx="731865" cy="167563"/>
            <a:chOff x="4142613" y="3460337"/>
            <a:chExt cx="807085" cy="184785"/>
          </a:xfrm>
        </p:grpSpPr>
        <p:sp>
          <p:nvSpPr>
            <p:cNvPr id="139" name="object 139"/>
            <p:cNvSpPr/>
            <p:nvPr/>
          </p:nvSpPr>
          <p:spPr>
            <a:xfrm>
              <a:off x="4142613" y="3468052"/>
              <a:ext cx="27940" cy="175895"/>
            </a:xfrm>
            <a:custGeom>
              <a:avLst/>
              <a:gdLst/>
              <a:ahLst/>
              <a:cxnLst/>
              <a:rect l="l" t="t" r="r" b="b"/>
              <a:pathLst>
                <a:path w="27939" h="175895">
                  <a:moveTo>
                    <a:pt x="21336" y="50292"/>
                  </a:moveTo>
                  <a:lnTo>
                    <a:pt x="6096" y="50292"/>
                  </a:lnTo>
                  <a:lnTo>
                    <a:pt x="7620" y="48768"/>
                  </a:lnTo>
                  <a:lnTo>
                    <a:pt x="19812" y="48768"/>
                  </a:lnTo>
                  <a:lnTo>
                    <a:pt x="21336" y="50292"/>
                  </a:lnTo>
                  <a:close/>
                </a:path>
                <a:path w="27939" h="175895">
                  <a:moveTo>
                    <a:pt x="22860" y="173926"/>
                  </a:moveTo>
                  <a:lnTo>
                    <a:pt x="4572" y="173926"/>
                  </a:lnTo>
                  <a:lnTo>
                    <a:pt x="3048" y="172402"/>
                  </a:lnTo>
                  <a:lnTo>
                    <a:pt x="3048" y="50292"/>
                  </a:lnTo>
                  <a:lnTo>
                    <a:pt x="22860" y="50292"/>
                  </a:lnTo>
                  <a:lnTo>
                    <a:pt x="24384" y="51816"/>
                  </a:lnTo>
                  <a:lnTo>
                    <a:pt x="24384" y="172402"/>
                  </a:lnTo>
                  <a:lnTo>
                    <a:pt x="22860" y="173926"/>
                  </a:lnTo>
                  <a:close/>
                </a:path>
                <a:path w="27939" h="175895">
                  <a:moveTo>
                    <a:pt x="15240" y="175450"/>
                  </a:moveTo>
                  <a:lnTo>
                    <a:pt x="9144" y="175450"/>
                  </a:lnTo>
                  <a:lnTo>
                    <a:pt x="9144" y="173926"/>
                  </a:lnTo>
                  <a:lnTo>
                    <a:pt x="18288" y="173926"/>
                  </a:lnTo>
                  <a:lnTo>
                    <a:pt x="15240" y="175450"/>
                  </a:lnTo>
                  <a:close/>
                </a:path>
                <a:path w="27939" h="175895">
                  <a:moveTo>
                    <a:pt x="22860" y="25908"/>
                  </a:moveTo>
                  <a:lnTo>
                    <a:pt x="4572" y="25908"/>
                  </a:lnTo>
                  <a:lnTo>
                    <a:pt x="3048" y="24384"/>
                  </a:lnTo>
                  <a:lnTo>
                    <a:pt x="0" y="18288"/>
                  </a:lnTo>
                  <a:lnTo>
                    <a:pt x="0" y="9144"/>
                  </a:lnTo>
                  <a:lnTo>
                    <a:pt x="1524" y="4572"/>
                  </a:lnTo>
                  <a:lnTo>
                    <a:pt x="4572" y="1524"/>
                  </a:lnTo>
                  <a:lnTo>
                    <a:pt x="9144" y="0"/>
                  </a:lnTo>
                  <a:lnTo>
                    <a:pt x="18288" y="0"/>
                  </a:lnTo>
                  <a:lnTo>
                    <a:pt x="22860" y="1524"/>
                  </a:lnTo>
                  <a:lnTo>
                    <a:pt x="25908" y="4572"/>
                  </a:lnTo>
                  <a:lnTo>
                    <a:pt x="27432" y="9144"/>
                  </a:lnTo>
                  <a:lnTo>
                    <a:pt x="27432" y="18288"/>
                  </a:lnTo>
                  <a:lnTo>
                    <a:pt x="24384" y="24384"/>
                  </a:lnTo>
                  <a:lnTo>
                    <a:pt x="22860" y="25908"/>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40" name="object 140"/>
            <p:cNvPicPr/>
            <p:nvPr/>
          </p:nvPicPr>
          <p:blipFill>
            <a:blip r:embed="rId99" cstate="print"/>
            <a:stretch>
              <a:fillRect/>
            </a:stretch>
          </p:blipFill>
          <p:spPr>
            <a:xfrm>
              <a:off x="4206716" y="3515296"/>
              <a:ext cx="102203" cy="128206"/>
            </a:xfrm>
            <a:prstGeom prst="rect">
              <a:avLst/>
            </a:prstGeom>
          </p:spPr>
        </p:pic>
        <p:pic>
          <p:nvPicPr>
            <p:cNvPr id="141" name="object 141"/>
            <p:cNvPicPr/>
            <p:nvPr/>
          </p:nvPicPr>
          <p:blipFill>
            <a:blip r:embed="rId100" cstate="print"/>
            <a:stretch>
              <a:fillRect/>
            </a:stretch>
          </p:blipFill>
          <p:spPr>
            <a:xfrm>
              <a:off x="4328731" y="3486340"/>
              <a:ext cx="202787" cy="158686"/>
            </a:xfrm>
            <a:prstGeom prst="rect">
              <a:avLst/>
            </a:prstGeom>
          </p:spPr>
        </p:pic>
        <p:pic>
          <p:nvPicPr>
            <p:cNvPr id="142" name="object 142"/>
            <p:cNvPicPr/>
            <p:nvPr/>
          </p:nvPicPr>
          <p:blipFill>
            <a:blip r:embed="rId101" cstate="print"/>
            <a:stretch>
              <a:fillRect/>
            </a:stretch>
          </p:blipFill>
          <p:spPr>
            <a:xfrm>
              <a:off x="4565142" y="3515296"/>
              <a:ext cx="68580" cy="128206"/>
            </a:xfrm>
            <a:prstGeom prst="rect">
              <a:avLst/>
            </a:prstGeom>
          </p:spPr>
        </p:pic>
        <p:pic>
          <p:nvPicPr>
            <p:cNvPr id="143" name="object 143"/>
            <p:cNvPicPr/>
            <p:nvPr/>
          </p:nvPicPr>
          <p:blipFill>
            <a:blip r:embed="rId102" cstate="print"/>
            <a:stretch>
              <a:fillRect/>
            </a:stretch>
          </p:blipFill>
          <p:spPr>
            <a:xfrm>
              <a:off x="4659725" y="3515296"/>
              <a:ext cx="100584" cy="128206"/>
            </a:xfrm>
            <a:prstGeom prst="rect">
              <a:avLst/>
            </a:prstGeom>
          </p:spPr>
        </p:pic>
        <p:pic>
          <p:nvPicPr>
            <p:cNvPr id="144" name="object 144"/>
            <p:cNvPicPr/>
            <p:nvPr/>
          </p:nvPicPr>
          <p:blipFill>
            <a:blip r:embed="rId103" cstate="print"/>
            <a:stretch>
              <a:fillRect/>
            </a:stretch>
          </p:blipFill>
          <p:spPr>
            <a:xfrm>
              <a:off x="4790884" y="3515296"/>
              <a:ext cx="97631" cy="129730"/>
            </a:xfrm>
            <a:prstGeom prst="rect">
              <a:avLst/>
            </a:prstGeom>
          </p:spPr>
        </p:pic>
        <p:sp>
          <p:nvSpPr>
            <p:cNvPr id="145" name="object 145"/>
            <p:cNvSpPr/>
            <p:nvPr/>
          </p:nvSpPr>
          <p:spPr>
            <a:xfrm>
              <a:off x="4928139" y="3460337"/>
              <a:ext cx="21590" cy="183515"/>
            </a:xfrm>
            <a:custGeom>
              <a:avLst/>
              <a:gdLst/>
              <a:ahLst/>
              <a:cxnLst/>
              <a:rect l="l" t="t" r="r" b="b"/>
              <a:pathLst>
                <a:path w="21589" h="183514">
                  <a:moveTo>
                    <a:pt x="19812" y="181641"/>
                  </a:moveTo>
                  <a:lnTo>
                    <a:pt x="1524" y="181641"/>
                  </a:lnTo>
                  <a:lnTo>
                    <a:pt x="0" y="180117"/>
                  </a:lnTo>
                  <a:lnTo>
                    <a:pt x="0" y="1524"/>
                  </a:lnTo>
                  <a:lnTo>
                    <a:pt x="1524" y="0"/>
                  </a:lnTo>
                  <a:lnTo>
                    <a:pt x="18288" y="0"/>
                  </a:lnTo>
                  <a:lnTo>
                    <a:pt x="19812" y="1524"/>
                  </a:lnTo>
                  <a:lnTo>
                    <a:pt x="21336" y="3143"/>
                  </a:lnTo>
                  <a:lnTo>
                    <a:pt x="21336" y="180117"/>
                  </a:lnTo>
                  <a:lnTo>
                    <a:pt x="19812" y="180117"/>
                  </a:lnTo>
                  <a:lnTo>
                    <a:pt x="19812" y="181641"/>
                  </a:lnTo>
                  <a:close/>
                </a:path>
                <a:path w="21589" h="183514">
                  <a:moveTo>
                    <a:pt x="12192" y="183165"/>
                  </a:moveTo>
                  <a:lnTo>
                    <a:pt x="6096" y="183165"/>
                  </a:lnTo>
                  <a:lnTo>
                    <a:pt x="4572" y="181641"/>
                  </a:lnTo>
                  <a:lnTo>
                    <a:pt x="13716" y="181641"/>
                  </a:lnTo>
                  <a:lnTo>
                    <a:pt x="12192" y="183165"/>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pic>
        <p:nvPicPr>
          <p:cNvPr id="146" name="object 146"/>
          <p:cNvPicPr/>
          <p:nvPr/>
        </p:nvPicPr>
        <p:blipFill>
          <a:blip r:embed="rId104" cstate="print"/>
          <a:stretch>
            <a:fillRect/>
          </a:stretch>
        </p:blipFill>
        <p:spPr>
          <a:xfrm>
            <a:off x="5825710" y="3187675"/>
            <a:ext cx="840926" cy="157802"/>
          </a:xfrm>
          <a:prstGeom prst="rect">
            <a:avLst/>
          </a:prstGeom>
        </p:spPr>
      </p:pic>
      <p:pic>
        <p:nvPicPr>
          <p:cNvPr id="147" name="object 147"/>
          <p:cNvPicPr/>
          <p:nvPr/>
        </p:nvPicPr>
        <p:blipFill>
          <a:blip r:embed="rId105" cstate="print"/>
          <a:stretch>
            <a:fillRect/>
          </a:stretch>
        </p:blipFill>
        <p:spPr>
          <a:xfrm>
            <a:off x="6746876" y="3144834"/>
            <a:ext cx="820196" cy="200643"/>
          </a:xfrm>
          <a:prstGeom prst="rect">
            <a:avLst/>
          </a:prstGeom>
        </p:spPr>
      </p:pic>
      <p:grpSp>
        <p:nvGrpSpPr>
          <p:cNvPr id="148" name="object 148"/>
          <p:cNvGrpSpPr/>
          <p:nvPr/>
        </p:nvGrpSpPr>
        <p:grpSpPr>
          <a:xfrm>
            <a:off x="7645845" y="3137838"/>
            <a:ext cx="342036" cy="167563"/>
            <a:chOff x="7055834" y="3460337"/>
            <a:chExt cx="377190" cy="184785"/>
          </a:xfrm>
        </p:grpSpPr>
        <p:pic>
          <p:nvPicPr>
            <p:cNvPr id="149" name="object 149"/>
            <p:cNvPicPr/>
            <p:nvPr/>
          </p:nvPicPr>
          <p:blipFill>
            <a:blip r:embed="rId106" cstate="print"/>
            <a:stretch>
              <a:fillRect/>
            </a:stretch>
          </p:blipFill>
          <p:spPr>
            <a:xfrm>
              <a:off x="7055834" y="3515296"/>
              <a:ext cx="96107" cy="129730"/>
            </a:xfrm>
            <a:prstGeom prst="rect">
              <a:avLst/>
            </a:prstGeom>
          </p:spPr>
        </p:pic>
        <p:pic>
          <p:nvPicPr>
            <p:cNvPr id="150" name="object 150"/>
            <p:cNvPicPr/>
            <p:nvPr/>
          </p:nvPicPr>
          <p:blipFill>
            <a:blip r:embed="rId107" cstate="print"/>
            <a:stretch>
              <a:fillRect/>
            </a:stretch>
          </p:blipFill>
          <p:spPr>
            <a:xfrm>
              <a:off x="7191660" y="3515296"/>
              <a:ext cx="100679" cy="128206"/>
            </a:xfrm>
            <a:prstGeom prst="rect">
              <a:avLst/>
            </a:prstGeom>
          </p:spPr>
        </p:pic>
        <p:pic>
          <p:nvPicPr>
            <p:cNvPr id="151" name="object 151"/>
            <p:cNvPicPr/>
            <p:nvPr/>
          </p:nvPicPr>
          <p:blipFill>
            <a:blip r:embed="rId108" cstate="print"/>
            <a:stretch>
              <a:fillRect/>
            </a:stretch>
          </p:blipFill>
          <p:spPr>
            <a:xfrm>
              <a:off x="7324344" y="3460337"/>
              <a:ext cx="108299" cy="184689"/>
            </a:xfrm>
            <a:prstGeom prst="rect">
              <a:avLst/>
            </a:prstGeom>
          </p:spPr>
        </p:pic>
      </p:grpSp>
      <p:pic>
        <p:nvPicPr>
          <p:cNvPr id="152" name="object 152"/>
          <p:cNvPicPr/>
          <p:nvPr/>
        </p:nvPicPr>
        <p:blipFill>
          <a:blip r:embed="rId109" cstate="print"/>
          <a:stretch>
            <a:fillRect/>
          </a:stretch>
        </p:blipFill>
        <p:spPr>
          <a:xfrm>
            <a:off x="8064925" y="3136456"/>
            <a:ext cx="936367" cy="168858"/>
          </a:xfrm>
          <a:prstGeom prst="rect">
            <a:avLst/>
          </a:prstGeom>
        </p:spPr>
      </p:pic>
      <p:pic>
        <p:nvPicPr>
          <p:cNvPr id="153" name="object 153"/>
          <p:cNvPicPr/>
          <p:nvPr/>
        </p:nvPicPr>
        <p:blipFill>
          <a:blip r:embed="rId110" cstate="print"/>
          <a:stretch>
            <a:fillRect/>
          </a:stretch>
        </p:blipFill>
        <p:spPr>
          <a:xfrm>
            <a:off x="1753838" y="3493606"/>
            <a:ext cx="59424" cy="59511"/>
          </a:xfrm>
          <a:prstGeom prst="rect">
            <a:avLst/>
          </a:prstGeom>
        </p:spPr>
      </p:pic>
      <p:grpSp>
        <p:nvGrpSpPr>
          <p:cNvPr id="154" name="object 154"/>
          <p:cNvGrpSpPr/>
          <p:nvPr/>
        </p:nvGrpSpPr>
        <p:grpSpPr>
          <a:xfrm>
            <a:off x="1979271" y="3443770"/>
            <a:ext cx="351825" cy="167563"/>
            <a:chOff x="806862" y="3797712"/>
            <a:chExt cx="387985" cy="184785"/>
          </a:xfrm>
        </p:grpSpPr>
        <p:pic>
          <p:nvPicPr>
            <p:cNvPr id="155" name="object 155"/>
            <p:cNvPicPr/>
            <p:nvPr/>
          </p:nvPicPr>
          <p:blipFill>
            <a:blip r:embed="rId111" cstate="print"/>
            <a:stretch>
              <a:fillRect/>
            </a:stretch>
          </p:blipFill>
          <p:spPr>
            <a:xfrm>
              <a:off x="806862" y="3809904"/>
              <a:ext cx="126587" cy="170973"/>
            </a:xfrm>
            <a:prstGeom prst="rect">
              <a:avLst/>
            </a:prstGeom>
          </p:spPr>
        </p:pic>
        <p:pic>
          <p:nvPicPr>
            <p:cNvPr id="156" name="object 156"/>
            <p:cNvPicPr/>
            <p:nvPr/>
          </p:nvPicPr>
          <p:blipFill>
            <a:blip r:embed="rId112" cstate="print"/>
            <a:stretch>
              <a:fillRect/>
            </a:stretch>
          </p:blipFill>
          <p:spPr>
            <a:xfrm>
              <a:off x="954785" y="3797712"/>
              <a:ext cx="100679" cy="183165"/>
            </a:xfrm>
            <a:prstGeom prst="rect">
              <a:avLst/>
            </a:prstGeom>
          </p:spPr>
        </p:pic>
        <p:pic>
          <p:nvPicPr>
            <p:cNvPr id="157" name="object 157"/>
            <p:cNvPicPr/>
            <p:nvPr/>
          </p:nvPicPr>
          <p:blipFill>
            <a:blip r:embed="rId113" cstate="print"/>
            <a:stretch>
              <a:fillRect/>
            </a:stretch>
          </p:blipFill>
          <p:spPr>
            <a:xfrm>
              <a:off x="1085945" y="3852672"/>
              <a:ext cx="108299" cy="129730"/>
            </a:xfrm>
            <a:prstGeom prst="rect">
              <a:avLst/>
            </a:prstGeom>
          </p:spPr>
        </p:pic>
      </p:grpSp>
      <p:pic>
        <p:nvPicPr>
          <p:cNvPr id="158" name="object 158"/>
          <p:cNvPicPr/>
          <p:nvPr/>
        </p:nvPicPr>
        <p:blipFill>
          <a:blip r:embed="rId114" cstate="print"/>
          <a:stretch>
            <a:fillRect/>
          </a:stretch>
        </p:blipFill>
        <p:spPr>
          <a:xfrm>
            <a:off x="3358213" y="3493606"/>
            <a:ext cx="207423" cy="117639"/>
          </a:xfrm>
          <a:prstGeom prst="rect">
            <a:avLst/>
          </a:prstGeom>
        </p:spPr>
      </p:pic>
      <p:grpSp>
        <p:nvGrpSpPr>
          <p:cNvPr id="159" name="object 159"/>
          <p:cNvGrpSpPr/>
          <p:nvPr/>
        </p:nvGrpSpPr>
        <p:grpSpPr>
          <a:xfrm>
            <a:off x="3594788" y="3443770"/>
            <a:ext cx="538390" cy="167563"/>
            <a:chOff x="2588418" y="3797712"/>
            <a:chExt cx="593725" cy="184785"/>
          </a:xfrm>
        </p:grpSpPr>
        <p:pic>
          <p:nvPicPr>
            <p:cNvPr id="160" name="object 160"/>
            <p:cNvPicPr/>
            <p:nvPr/>
          </p:nvPicPr>
          <p:blipFill>
            <a:blip r:embed="rId115" cstate="print"/>
            <a:stretch>
              <a:fillRect/>
            </a:stretch>
          </p:blipFill>
          <p:spPr>
            <a:xfrm>
              <a:off x="2710433" y="3822096"/>
              <a:ext cx="76200" cy="160305"/>
            </a:xfrm>
            <a:prstGeom prst="rect">
              <a:avLst/>
            </a:prstGeom>
          </p:spPr>
        </p:pic>
        <p:pic>
          <p:nvPicPr>
            <p:cNvPr id="161" name="object 161"/>
            <p:cNvPicPr/>
            <p:nvPr/>
          </p:nvPicPr>
          <p:blipFill>
            <a:blip r:embed="rId116" cstate="print"/>
            <a:stretch>
              <a:fillRect/>
            </a:stretch>
          </p:blipFill>
          <p:spPr>
            <a:xfrm>
              <a:off x="2588418" y="3852672"/>
              <a:ext cx="102108" cy="128206"/>
            </a:xfrm>
            <a:prstGeom prst="rect">
              <a:avLst/>
            </a:prstGeom>
          </p:spPr>
        </p:pic>
        <p:pic>
          <p:nvPicPr>
            <p:cNvPr id="162" name="object 162"/>
            <p:cNvPicPr/>
            <p:nvPr/>
          </p:nvPicPr>
          <p:blipFill>
            <a:blip r:embed="rId117" cstate="print"/>
            <a:stretch>
              <a:fillRect/>
            </a:stretch>
          </p:blipFill>
          <p:spPr>
            <a:xfrm>
              <a:off x="2815685" y="3852671"/>
              <a:ext cx="198167" cy="129730"/>
            </a:xfrm>
            <a:prstGeom prst="rect">
              <a:avLst/>
            </a:prstGeom>
          </p:spPr>
        </p:pic>
        <p:sp>
          <p:nvSpPr>
            <p:cNvPr id="163" name="object 163"/>
            <p:cNvSpPr/>
            <p:nvPr/>
          </p:nvSpPr>
          <p:spPr>
            <a:xfrm>
              <a:off x="3045993" y="3797719"/>
              <a:ext cx="21590" cy="183515"/>
            </a:xfrm>
            <a:custGeom>
              <a:avLst/>
              <a:gdLst/>
              <a:ahLst/>
              <a:cxnLst/>
              <a:rect l="l" t="t" r="r" b="b"/>
              <a:pathLst>
                <a:path w="21589" h="183514">
                  <a:moveTo>
                    <a:pt x="15240" y="181635"/>
                  </a:moveTo>
                  <a:lnTo>
                    <a:pt x="6096" y="181635"/>
                  </a:lnTo>
                  <a:lnTo>
                    <a:pt x="7620" y="183159"/>
                  </a:lnTo>
                  <a:lnTo>
                    <a:pt x="13716" y="183159"/>
                  </a:lnTo>
                  <a:lnTo>
                    <a:pt x="15240" y="181635"/>
                  </a:lnTo>
                  <a:close/>
                </a:path>
                <a:path w="21589" h="183514">
                  <a:moveTo>
                    <a:pt x="19812" y="0"/>
                  </a:moveTo>
                  <a:lnTo>
                    <a:pt x="3048" y="0"/>
                  </a:lnTo>
                  <a:lnTo>
                    <a:pt x="1524" y="1524"/>
                  </a:lnTo>
                  <a:lnTo>
                    <a:pt x="19812" y="1524"/>
                  </a:lnTo>
                  <a:lnTo>
                    <a:pt x="19812" y="0"/>
                  </a:lnTo>
                  <a:close/>
                </a:path>
                <a:path w="21589" h="183514">
                  <a:moveTo>
                    <a:pt x="21336" y="2057"/>
                  </a:moveTo>
                  <a:lnTo>
                    <a:pt x="0" y="2057"/>
                  </a:lnTo>
                  <a:lnTo>
                    <a:pt x="0" y="179857"/>
                  </a:lnTo>
                  <a:lnTo>
                    <a:pt x="1524" y="179857"/>
                  </a:lnTo>
                  <a:lnTo>
                    <a:pt x="1524" y="181127"/>
                  </a:lnTo>
                  <a:lnTo>
                    <a:pt x="20955" y="181127"/>
                  </a:lnTo>
                  <a:lnTo>
                    <a:pt x="20955" y="179857"/>
                  </a:lnTo>
                  <a:lnTo>
                    <a:pt x="21336" y="179857"/>
                  </a:lnTo>
                  <a:lnTo>
                    <a:pt x="21336" y="2057"/>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64" name="object 164"/>
            <p:cNvPicPr/>
            <p:nvPr/>
          </p:nvPicPr>
          <p:blipFill>
            <a:blip r:embed="rId118" cstate="print"/>
            <a:stretch>
              <a:fillRect/>
            </a:stretch>
          </p:blipFill>
          <p:spPr>
            <a:xfrm>
              <a:off x="3097815" y="3852672"/>
              <a:ext cx="83915" cy="129730"/>
            </a:xfrm>
            <a:prstGeom prst="rect">
              <a:avLst/>
            </a:prstGeom>
          </p:spPr>
        </p:pic>
      </p:grpSp>
      <p:grpSp>
        <p:nvGrpSpPr>
          <p:cNvPr id="165" name="object 165"/>
          <p:cNvGrpSpPr/>
          <p:nvPr/>
        </p:nvGrpSpPr>
        <p:grpSpPr>
          <a:xfrm>
            <a:off x="4200606" y="3443770"/>
            <a:ext cx="314397" cy="167563"/>
            <a:chOff x="3256502" y="3797712"/>
            <a:chExt cx="346710" cy="184785"/>
          </a:xfrm>
        </p:grpSpPr>
        <p:pic>
          <p:nvPicPr>
            <p:cNvPr id="166" name="object 166"/>
            <p:cNvPicPr/>
            <p:nvPr/>
          </p:nvPicPr>
          <p:blipFill>
            <a:blip r:embed="rId115" cstate="print"/>
            <a:stretch>
              <a:fillRect/>
            </a:stretch>
          </p:blipFill>
          <p:spPr>
            <a:xfrm>
              <a:off x="3256502" y="3822096"/>
              <a:ext cx="76200" cy="160305"/>
            </a:xfrm>
            <a:prstGeom prst="rect">
              <a:avLst/>
            </a:prstGeom>
          </p:spPr>
        </p:pic>
        <p:pic>
          <p:nvPicPr>
            <p:cNvPr id="167" name="object 167"/>
            <p:cNvPicPr/>
            <p:nvPr/>
          </p:nvPicPr>
          <p:blipFill>
            <a:blip r:embed="rId119" cstate="print"/>
            <a:stretch>
              <a:fillRect/>
            </a:stretch>
          </p:blipFill>
          <p:spPr>
            <a:xfrm>
              <a:off x="3361658" y="3797712"/>
              <a:ext cx="100679" cy="183165"/>
            </a:xfrm>
            <a:prstGeom prst="rect">
              <a:avLst/>
            </a:prstGeom>
          </p:spPr>
        </p:pic>
        <p:pic>
          <p:nvPicPr>
            <p:cNvPr id="168" name="object 168"/>
            <p:cNvPicPr/>
            <p:nvPr/>
          </p:nvPicPr>
          <p:blipFill>
            <a:blip r:embed="rId120" cstate="print"/>
            <a:stretch>
              <a:fillRect/>
            </a:stretch>
          </p:blipFill>
          <p:spPr>
            <a:xfrm>
              <a:off x="3494445" y="3852672"/>
              <a:ext cx="108195" cy="129730"/>
            </a:xfrm>
            <a:prstGeom prst="rect">
              <a:avLst/>
            </a:prstGeom>
          </p:spPr>
        </p:pic>
      </p:grpSp>
      <p:pic>
        <p:nvPicPr>
          <p:cNvPr id="169" name="object 169"/>
          <p:cNvPicPr/>
          <p:nvPr/>
        </p:nvPicPr>
        <p:blipFill>
          <a:blip r:embed="rId121" cstate="print"/>
          <a:stretch>
            <a:fillRect/>
          </a:stretch>
        </p:blipFill>
        <p:spPr>
          <a:xfrm>
            <a:off x="2402497" y="3442387"/>
            <a:ext cx="1738598" cy="413811"/>
          </a:xfrm>
          <a:prstGeom prst="rect">
            <a:avLst/>
          </a:prstGeom>
        </p:spPr>
      </p:pic>
      <p:grpSp>
        <p:nvGrpSpPr>
          <p:cNvPr id="170" name="object 170"/>
          <p:cNvGrpSpPr/>
          <p:nvPr/>
        </p:nvGrpSpPr>
        <p:grpSpPr>
          <a:xfrm>
            <a:off x="1940576" y="3670757"/>
            <a:ext cx="613247" cy="143955"/>
            <a:chOff x="764190" y="4048029"/>
            <a:chExt cx="676275" cy="158750"/>
          </a:xfrm>
        </p:grpSpPr>
        <p:pic>
          <p:nvPicPr>
            <p:cNvPr id="171" name="object 171"/>
            <p:cNvPicPr/>
            <p:nvPr/>
          </p:nvPicPr>
          <p:blipFill>
            <a:blip r:embed="rId122" cstate="print"/>
            <a:stretch>
              <a:fillRect/>
            </a:stretch>
          </p:blipFill>
          <p:spPr>
            <a:xfrm>
              <a:off x="764190" y="4076985"/>
              <a:ext cx="173831" cy="128206"/>
            </a:xfrm>
            <a:prstGeom prst="rect">
              <a:avLst/>
            </a:prstGeom>
          </p:spPr>
        </p:pic>
        <p:pic>
          <p:nvPicPr>
            <p:cNvPr id="172" name="object 172"/>
            <p:cNvPicPr/>
            <p:nvPr/>
          </p:nvPicPr>
          <p:blipFill>
            <a:blip r:embed="rId123" cstate="print"/>
            <a:stretch>
              <a:fillRect/>
            </a:stretch>
          </p:blipFill>
          <p:spPr>
            <a:xfrm>
              <a:off x="970073" y="4048029"/>
              <a:ext cx="344545" cy="158686"/>
            </a:xfrm>
            <a:prstGeom prst="rect">
              <a:avLst/>
            </a:prstGeom>
          </p:spPr>
        </p:pic>
        <p:pic>
          <p:nvPicPr>
            <p:cNvPr id="173" name="object 173"/>
            <p:cNvPicPr/>
            <p:nvPr/>
          </p:nvPicPr>
          <p:blipFill>
            <a:blip r:embed="rId124" cstate="print"/>
            <a:stretch>
              <a:fillRect/>
            </a:stretch>
          </p:blipFill>
          <p:spPr>
            <a:xfrm>
              <a:off x="1346835" y="4076985"/>
              <a:ext cx="93059" cy="128206"/>
            </a:xfrm>
            <a:prstGeom prst="rect">
              <a:avLst/>
            </a:prstGeom>
          </p:spPr>
        </p:pic>
      </p:grpSp>
      <p:grpSp>
        <p:nvGrpSpPr>
          <p:cNvPr id="174" name="object 174"/>
          <p:cNvGrpSpPr/>
          <p:nvPr/>
        </p:nvGrpSpPr>
        <p:grpSpPr>
          <a:xfrm>
            <a:off x="4597490" y="3443770"/>
            <a:ext cx="4178716" cy="371403"/>
            <a:chOff x="3694176" y="3797712"/>
            <a:chExt cx="4608195" cy="409575"/>
          </a:xfrm>
        </p:grpSpPr>
        <p:pic>
          <p:nvPicPr>
            <p:cNvPr id="175" name="object 175"/>
            <p:cNvPicPr/>
            <p:nvPr/>
          </p:nvPicPr>
          <p:blipFill>
            <a:blip r:embed="rId125" cstate="print"/>
            <a:stretch>
              <a:fillRect/>
            </a:stretch>
          </p:blipFill>
          <p:spPr>
            <a:xfrm>
              <a:off x="3694176" y="3797712"/>
              <a:ext cx="2678429" cy="409003"/>
            </a:xfrm>
            <a:prstGeom prst="rect">
              <a:avLst/>
            </a:prstGeom>
          </p:spPr>
        </p:pic>
        <p:pic>
          <p:nvPicPr>
            <p:cNvPr id="176" name="object 176"/>
            <p:cNvPicPr/>
            <p:nvPr/>
          </p:nvPicPr>
          <p:blipFill>
            <a:blip r:embed="rId126" cstate="print"/>
            <a:stretch>
              <a:fillRect/>
            </a:stretch>
          </p:blipFill>
          <p:spPr>
            <a:xfrm>
              <a:off x="6004941" y="3822096"/>
              <a:ext cx="797718" cy="384619"/>
            </a:xfrm>
            <a:prstGeom prst="rect">
              <a:avLst/>
            </a:prstGeom>
          </p:spPr>
        </p:pic>
        <p:pic>
          <p:nvPicPr>
            <p:cNvPr id="177" name="object 177"/>
            <p:cNvPicPr/>
            <p:nvPr/>
          </p:nvPicPr>
          <p:blipFill>
            <a:blip r:embed="rId127" cstate="print"/>
            <a:stretch>
              <a:fillRect/>
            </a:stretch>
          </p:blipFill>
          <p:spPr>
            <a:xfrm>
              <a:off x="6731031" y="3797712"/>
              <a:ext cx="1570958" cy="409003"/>
            </a:xfrm>
            <a:prstGeom prst="rect">
              <a:avLst/>
            </a:prstGeom>
          </p:spPr>
        </p:pic>
      </p:grpSp>
      <p:grpSp>
        <p:nvGrpSpPr>
          <p:cNvPr id="178" name="object 178"/>
          <p:cNvGrpSpPr/>
          <p:nvPr/>
        </p:nvGrpSpPr>
        <p:grpSpPr>
          <a:xfrm>
            <a:off x="4207430" y="3647178"/>
            <a:ext cx="314397" cy="167563"/>
            <a:chOff x="3264027" y="4022026"/>
            <a:chExt cx="346710" cy="184785"/>
          </a:xfrm>
        </p:grpSpPr>
        <p:pic>
          <p:nvPicPr>
            <p:cNvPr id="179" name="object 179"/>
            <p:cNvPicPr/>
            <p:nvPr/>
          </p:nvPicPr>
          <p:blipFill>
            <a:blip r:embed="rId128" cstate="print"/>
            <a:stretch>
              <a:fillRect/>
            </a:stretch>
          </p:blipFill>
          <p:spPr>
            <a:xfrm>
              <a:off x="3264027" y="4048029"/>
              <a:ext cx="77819" cy="158686"/>
            </a:xfrm>
            <a:prstGeom prst="rect">
              <a:avLst/>
            </a:prstGeom>
          </p:spPr>
        </p:pic>
        <p:pic>
          <p:nvPicPr>
            <p:cNvPr id="180" name="object 180"/>
            <p:cNvPicPr/>
            <p:nvPr/>
          </p:nvPicPr>
          <p:blipFill>
            <a:blip r:embed="rId129" cstate="print"/>
            <a:stretch>
              <a:fillRect/>
            </a:stretch>
          </p:blipFill>
          <p:spPr>
            <a:xfrm>
              <a:off x="3369278" y="4022026"/>
              <a:ext cx="102203" cy="183165"/>
            </a:xfrm>
            <a:prstGeom prst="rect">
              <a:avLst/>
            </a:prstGeom>
          </p:spPr>
        </p:pic>
        <p:pic>
          <p:nvPicPr>
            <p:cNvPr id="181" name="object 181"/>
            <p:cNvPicPr/>
            <p:nvPr/>
          </p:nvPicPr>
          <p:blipFill>
            <a:blip r:embed="rId130" cstate="print"/>
            <a:stretch>
              <a:fillRect/>
            </a:stretch>
          </p:blipFill>
          <p:spPr>
            <a:xfrm>
              <a:off x="3502056" y="4076985"/>
              <a:ext cx="108204" cy="129730"/>
            </a:xfrm>
            <a:prstGeom prst="rect">
              <a:avLst/>
            </a:prstGeom>
          </p:spPr>
        </p:pic>
      </p:grpSp>
      <p:pic>
        <p:nvPicPr>
          <p:cNvPr id="182" name="object 182"/>
          <p:cNvPicPr/>
          <p:nvPr/>
        </p:nvPicPr>
        <p:blipFill>
          <a:blip r:embed="rId131" cstate="print"/>
          <a:stretch>
            <a:fillRect/>
          </a:stretch>
        </p:blipFill>
        <p:spPr>
          <a:xfrm>
            <a:off x="8807837" y="3442388"/>
            <a:ext cx="564167" cy="372266"/>
          </a:xfrm>
          <a:prstGeom prst="rect">
            <a:avLst/>
          </a:prstGeom>
        </p:spPr>
      </p:pic>
      <p:pic>
        <p:nvPicPr>
          <p:cNvPr id="183" name="object 183"/>
          <p:cNvPicPr/>
          <p:nvPr/>
        </p:nvPicPr>
        <p:blipFill>
          <a:blip r:embed="rId110" cstate="print"/>
          <a:stretch>
            <a:fillRect/>
          </a:stretch>
        </p:blipFill>
        <p:spPr>
          <a:xfrm>
            <a:off x="1753838" y="4002947"/>
            <a:ext cx="59424" cy="59511"/>
          </a:xfrm>
          <a:prstGeom prst="rect">
            <a:avLst/>
          </a:prstGeom>
        </p:spPr>
      </p:pic>
      <p:grpSp>
        <p:nvGrpSpPr>
          <p:cNvPr id="184" name="object 184"/>
          <p:cNvGrpSpPr/>
          <p:nvPr/>
        </p:nvGrpSpPr>
        <p:grpSpPr>
          <a:xfrm>
            <a:off x="1943339" y="3962784"/>
            <a:ext cx="149713" cy="155471"/>
            <a:chOff x="767238" y="4370070"/>
            <a:chExt cx="165100" cy="171450"/>
          </a:xfrm>
        </p:grpSpPr>
        <p:sp>
          <p:nvSpPr>
            <p:cNvPr id="185" name="object 185"/>
            <p:cNvSpPr/>
            <p:nvPr/>
          </p:nvSpPr>
          <p:spPr>
            <a:xfrm>
              <a:off x="767232" y="4370082"/>
              <a:ext cx="21590" cy="171450"/>
            </a:xfrm>
            <a:custGeom>
              <a:avLst/>
              <a:gdLst/>
              <a:ahLst/>
              <a:cxnLst/>
              <a:rect l="l" t="t" r="r" b="b"/>
              <a:pathLst>
                <a:path w="21590" h="171450">
                  <a:moveTo>
                    <a:pt x="19812" y="169354"/>
                  </a:moveTo>
                  <a:lnTo>
                    <a:pt x="1524" y="169354"/>
                  </a:lnTo>
                  <a:lnTo>
                    <a:pt x="3048" y="170878"/>
                  </a:lnTo>
                  <a:lnTo>
                    <a:pt x="18288" y="170878"/>
                  </a:lnTo>
                  <a:lnTo>
                    <a:pt x="19812" y="169354"/>
                  </a:lnTo>
                  <a:close/>
                </a:path>
                <a:path w="21590" h="171450">
                  <a:moveTo>
                    <a:pt x="21336" y="2476"/>
                  </a:moveTo>
                  <a:lnTo>
                    <a:pt x="20129" y="2476"/>
                  </a:lnTo>
                  <a:lnTo>
                    <a:pt x="20129" y="1206"/>
                  </a:lnTo>
                  <a:lnTo>
                    <a:pt x="14922" y="1206"/>
                  </a:lnTo>
                  <a:lnTo>
                    <a:pt x="13716" y="0"/>
                  </a:lnTo>
                  <a:lnTo>
                    <a:pt x="6096" y="0"/>
                  </a:lnTo>
                  <a:lnTo>
                    <a:pt x="6096" y="1206"/>
                  </a:lnTo>
                  <a:lnTo>
                    <a:pt x="1206" y="1206"/>
                  </a:lnTo>
                  <a:lnTo>
                    <a:pt x="1206" y="2476"/>
                  </a:lnTo>
                  <a:lnTo>
                    <a:pt x="0" y="2476"/>
                  </a:lnTo>
                  <a:lnTo>
                    <a:pt x="0" y="168846"/>
                  </a:lnTo>
                  <a:lnTo>
                    <a:pt x="21336" y="168846"/>
                  </a:lnTo>
                  <a:lnTo>
                    <a:pt x="21336" y="2476"/>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86" name="object 186"/>
            <p:cNvPicPr/>
            <p:nvPr/>
          </p:nvPicPr>
          <p:blipFill>
            <a:blip r:embed="rId132" cstate="print"/>
            <a:stretch>
              <a:fillRect/>
            </a:stretch>
          </p:blipFill>
          <p:spPr>
            <a:xfrm>
              <a:off x="831246" y="4414266"/>
              <a:ext cx="100679" cy="126682"/>
            </a:xfrm>
            <a:prstGeom prst="rect">
              <a:avLst/>
            </a:prstGeom>
          </p:spPr>
        </p:pic>
      </p:grpSp>
      <p:grpSp>
        <p:nvGrpSpPr>
          <p:cNvPr id="187" name="object 187"/>
          <p:cNvGrpSpPr/>
          <p:nvPr/>
        </p:nvGrpSpPr>
        <p:grpSpPr>
          <a:xfrm>
            <a:off x="3114814" y="3960020"/>
            <a:ext cx="113436" cy="159502"/>
            <a:chOff x="2059114" y="4367022"/>
            <a:chExt cx="125095" cy="175895"/>
          </a:xfrm>
        </p:grpSpPr>
        <p:sp>
          <p:nvSpPr>
            <p:cNvPr id="188" name="object 188"/>
            <p:cNvSpPr/>
            <p:nvPr/>
          </p:nvSpPr>
          <p:spPr>
            <a:xfrm>
              <a:off x="2059114" y="4367022"/>
              <a:ext cx="27940" cy="173990"/>
            </a:xfrm>
            <a:custGeom>
              <a:avLst/>
              <a:gdLst/>
              <a:ahLst/>
              <a:cxnLst/>
              <a:rect l="l" t="t" r="r" b="b"/>
              <a:pathLst>
                <a:path w="27939" h="173989">
                  <a:moveTo>
                    <a:pt x="22860" y="50387"/>
                  </a:moveTo>
                  <a:lnTo>
                    <a:pt x="4572" y="50387"/>
                  </a:lnTo>
                  <a:lnTo>
                    <a:pt x="4572" y="48768"/>
                  </a:lnTo>
                  <a:lnTo>
                    <a:pt x="21336" y="48768"/>
                  </a:lnTo>
                  <a:lnTo>
                    <a:pt x="22860" y="50387"/>
                  </a:lnTo>
                  <a:close/>
                </a:path>
                <a:path w="27939" h="173989">
                  <a:moveTo>
                    <a:pt x="24384" y="172402"/>
                  </a:moveTo>
                  <a:lnTo>
                    <a:pt x="3048" y="172402"/>
                  </a:lnTo>
                  <a:lnTo>
                    <a:pt x="3048" y="50387"/>
                  </a:lnTo>
                  <a:lnTo>
                    <a:pt x="24384" y="50387"/>
                  </a:lnTo>
                  <a:lnTo>
                    <a:pt x="24384" y="172402"/>
                  </a:lnTo>
                  <a:close/>
                </a:path>
                <a:path w="27939" h="173989">
                  <a:moveTo>
                    <a:pt x="21336" y="173926"/>
                  </a:moveTo>
                  <a:lnTo>
                    <a:pt x="6096" y="173926"/>
                  </a:lnTo>
                  <a:lnTo>
                    <a:pt x="4572" y="172402"/>
                  </a:lnTo>
                  <a:lnTo>
                    <a:pt x="21336" y="172402"/>
                  </a:lnTo>
                  <a:lnTo>
                    <a:pt x="21336" y="173926"/>
                  </a:lnTo>
                  <a:close/>
                </a:path>
                <a:path w="27939" h="173989">
                  <a:moveTo>
                    <a:pt x="18288" y="25908"/>
                  </a:moveTo>
                  <a:lnTo>
                    <a:pt x="7620" y="25908"/>
                  </a:lnTo>
                  <a:lnTo>
                    <a:pt x="4572" y="24384"/>
                  </a:lnTo>
                  <a:lnTo>
                    <a:pt x="1524" y="21336"/>
                  </a:lnTo>
                  <a:lnTo>
                    <a:pt x="0" y="18288"/>
                  </a:lnTo>
                  <a:lnTo>
                    <a:pt x="0" y="7620"/>
                  </a:lnTo>
                  <a:lnTo>
                    <a:pt x="1524" y="4572"/>
                  </a:lnTo>
                  <a:lnTo>
                    <a:pt x="4572" y="1524"/>
                  </a:lnTo>
                  <a:lnTo>
                    <a:pt x="7620" y="0"/>
                  </a:lnTo>
                  <a:lnTo>
                    <a:pt x="18288" y="0"/>
                  </a:lnTo>
                  <a:lnTo>
                    <a:pt x="24384" y="3048"/>
                  </a:lnTo>
                  <a:lnTo>
                    <a:pt x="25908" y="4572"/>
                  </a:lnTo>
                  <a:lnTo>
                    <a:pt x="27432" y="7620"/>
                  </a:lnTo>
                  <a:lnTo>
                    <a:pt x="27432" y="18288"/>
                  </a:lnTo>
                  <a:lnTo>
                    <a:pt x="25908" y="21336"/>
                  </a:lnTo>
                  <a:lnTo>
                    <a:pt x="24384" y="22860"/>
                  </a:lnTo>
                  <a:lnTo>
                    <a:pt x="18288" y="25908"/>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89" name="object 189"/>
            <p:cNvPicPr/>
            <p:nvPr/>
          </p:nvPicPr>
          <p:blipFill>
            <a:blip r:embed="rId133" cstate="print"/>
            <a:stretch>
              <a:fillRect/>
            </a:stretch>
          </p:blipFill>
          <p:spPr>
            <a:xfrm>
              <a:off x="2107882" y="4383786"/>
              <a:ext cx="76295" cy="158686"/>
            </a:xfrm>
            <a:prstGeom prst="rect">
              <a:avLst/>
            </a:prstGeom>
          </p:spPr>
        </p:pic>
      </p:grpSp>
      <p:grpSp>
        <p:nvGrpSpPr>
          <p:cNvPr id="190" name="object 190"/>
          <p:cNvGrpSpPr/>
          <p:nvPr/>
        </p:nvGrpSpPr>
        <p:grpSpPr>
          <a:xfrm>
            <a:off x="1932283" y="3943350"/>
            <a:ext cx="5585441" cy="584456"/>
            <a:chOff x="755046" y="4348638"/>
            <a:chExt cx="6159500" cy="644525"/>
          </a:xfrm>
        </p:grpSpPr>
        <p:pic>
          <p:nvPicPr>
            <p:cNvPr id="191" name="object 191"/>
            <p:cNvPicPr/>
            <p:nvPr/>
          </p:nvPicPr>
          <p:blipFill>
            <a:blip r:embed="rId134" cstate="print"/>
            <a:stretch>
              <a:fillRect/>
            </a:stretch>
          </p:blipFill>
          <p:spPr>
            <a:xfrm>
              <a:off x="6567772" y="4383785"/>
              <a:ext cx="76295" cy="158686"/>
            </a:xfrm>
            <a:prstGeom prst="rect">
              <a:avLst/>
            </a:prstGeom>
          </p:spPr>
        </p:pic>
        <p:pic>
          <p:nvPicPr>
            <p:cNvPr id="192" name="object 192"/>
            <p:cNvPicPr/>
            <p:nvPr/>
          </p:nvPicPr>
          <p:blipFill>
            <a:blip r:embed="rId135" cstate="print"/>
            <a:stretch>
              <a:fillRect/>
            </a:stretch>
          </p:blipFill>
          <p:spPr>
            <a:xfrm>
              <a:off x="6673024" y="4357878"/>
              <a:ext cx="100679" cy="183070"/>
            </a:xfrm>
            <a:prstGeom prst="rect">
              <a:avLst/>
            </a:prstGeom>
          </p:spPr>
        </p:pic>
        <p:pic>
          <p:nvPicPr>
            <p:cNvPr id="193" name="object 193"/>
            <p:cNvPicPr/>
            <p:nvPr/>
          </p:nvPicPr>
          <p:blipFill>
            <a:blip r:embed="rId136" cstate="print"/>
            <a:stretch>
              <a:fillRect/>
            </a:stretch>
          </p:blipFill>
          <p:spPr>
            <a:xfrm>
              <a:off x="6805765" y="4414265"/>
              <a:ext cx="108241" cy="128206"/>
            </a:xfrm>
            <a:prstGeom prst="rect">
              <a:avLst/>
            </a:prstGeom>
          </p:spPr>
        </p:pic>
        <p:pic>
          <p:nvPicPr>
            <p:cNvPr id="194" name="object 194"/>
            <p:cNvPicPr/>
            <p:nvPr/>
          </p:nvPicPr>
          <p:blipFill>
            <a:blip r:embed="rId137" cstate="print"/>
            <a:stretch>
              <a:fillRect/>
            </a:stretch>
          </p:blipFill>
          <p:spPr>
            <a:xfrm>
              <a:off x="2263520" y="4348638"/>
              <a:ext cx="4359211" cy="464057"/>
            </a:xfrm>
            <a:prstGeom prst="rect">
              <a:avLst/>
            </a:prstGeom>
          </p:spPr>
        </p:pic>
        <p:pic>
          <p:nvPicPr>
            <p:cNvPr id="195" name="object 195"/>
            <p:cNvPicPr/>
            <p:nvPr/>
          </p:nvPicPr>
          <p:blipFill>
            <a:blip r:embed="rId138" cstate="print"/>
            <a:stretch>
              <a:fillRect/>
            </a:stretch>
          </p:blipFill>
          <p:spPr>
            <a:xfrm>
              <a:off x="755046" y="4359402"/>
              <a:ext cx="2010251" cy="633412"/>
            </a:xfrm>
            <a:prstGeom prst="rect">
              <a:avLst/>
            </a:prstGeom>
          </p:spPr>
        </p:pic>
      </p:grpSp>
      <p:grpSp>
        <p:nvGrpSpPr>
          <p:cNvPr id="196" name="object 196"/>
          <p:cNvGrpSpPr/>
          <p:nvPr/>
        </p:nvGrpSpPr>
        <p:grpSpPr>
          <a:xfrm>
            <a:off x="7594712" y="3953110"/>
            <a:ext cx="2073523" cy="411135"/>
            <a:chOff x="6999446" y="4359402"/>
            <a:chExt cx="2286635" cy="453390"/>
          </a:xfrm>
        </p:grpSpPr>
        <p:pic>
          <p:nvPicPr>
            <p:cNvPr id="197" name="object 197"/>
            <p:cNvPicPr/>
            <p:nvPr/>
          </p:nvPicPr>
          <p:blipFill>
            <a:blip r:embed="rId139" cstate="print"/>
            <a:stretch>
              <a:fillRect/>
            </a:stretch>
          </p:blipFill>
          <p:spPr>
            <a:xfrm>
              <a:off x="6999446" y="4383785"/>
              <a:ext cx="1464278" cy="428910"/>
            </a:xfrm>
            <a:prstGeom prst="rect">
              <a:avLst/>
            </a:prstGeom>
          </p:spPr>
        </p:pic>
        <p:pic>
          <p:nvPicPr>
            <p:cNvPr id="198" name="object 198"/>
            <p:cNvPicPr/>
            <p:nvPr/>
          </p:nvPicPr>
          <p:blipFill>
            <a:blip r:embed="rId140" cstate="print"/>
            <a:stretch>
              <a:fillRect/>
            </a:stretch>
          </p:blipFill>
          <p:spPr>
            <a:xfrm>
              <a:off x="8469820" y="4359402"/>
              <a:ext cx="816007" cy="409003"/>
            </a:xfrm>
            <a:prstGeom prst="rect">
              <a:avLst/>
            </a:prstGeom>
          </p:spPr>
        </p:pic>
      </p:grpSp>
      <p:grpSp>
        <p:nvGrpSpPr>
          <p:cNvPr id="199" name="object 199"/>
          <p:cNvGrpSpPr/>
          <p:nvPr/>
        </p:nvGrpSpPr>
        <p:grpSpPr>
          <a:xfrm>
            <a:off x="7320823" y="4156518"/>
            <a:ext cx="314397" cy="167563"/>
            <a:chOff x="6697408" y="4583715"/>
            <a:chExt cx="346710" cy="184785"/>
          </a:xfrm>
        </p:grpSpPr>
        <p:pic>
          <p:nvPicPr>
            <p:cNvPr id="200" name="object 200"/>
            <p:cNvPicPr/>
            <p:nvPr/>
          </p:nvPicPr>
          <p:blipFill>
            <a:blip r:embed="rId141" cstate="print"/>
            <a:stretch>
              <a:fillRect/>
            </a:stretch>
          </p:blipFill>
          <p:spPr>
            <a:xfrm>
              <a:off x="6697408" y="4608194"/>
              <a:ext cx="77819" cy="158686"/>
            </a:xfrm>
            <a:prstGeom prst="rect">
              <a:avLst/>
            </a:prstGeom>
          </p:spPr>
        </p:pic>
        <p:pic>
          <p:nvPicPr>
            <p:cNvPr id="201" name="object 201"/>
            <p:cNvPicPr/>
            <p:nvPr/>
          </p:nvPicPr>
          <p:blipFill>
            <a:blip r:embed="rId142" cstate="print"/>
            <a:stretch>
              <a:fillRect/>
            </a:stretch>
          </p:blipFill>
          <p:spPr>
            <a:xfrm>
              <a:off x="6802659" y="4583715"/>
              <a:ext cx="102203" cy="183165"/>
            </a:xfrm>
            <a:prstGeom prst="rect">
              <a:avLst/>
            </a:prstGeom>
          </p:spPr>
        </p:pic>
        <p:pic>
          <p:nvPicPr>
            <p:cNvPr id="202" name="object 202"/>
            <p:cNvPicPr/>
            <p:nvPr/>
          </p:nvPicPr>
          <p:blipFill>
            <a:blip r:embed="rId143" cstate="print"/>
            <a:stretch>
              <a:fillRect/>
            </a:stretch>
          </p:blipFill>
          <p:spPr>
            <a:xfrm>
              <a:off x="6935342" y="4638675"/>
              <a:ext cx="108299" cy="129730"/>
            </a:xfrm>
            <a:prstGeom prst="rect">
              <a:avLst/>
            </a:prstGeom>
          </p:spPr>
        </p:pic>
      </p:gr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419188" y="2317426"/>
            <a:ext cx="5459569" cy="3102157"/>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384964" y="1097052"/>
            <a:ext cx="7441879" cy="4523398"/>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001382" y="1421696"/>
            <a:ext cx="65038" cy="65038"/>
          </a:xfrm>
          <a:prstGeom prst="rect">
            <a:avLst/>
          </a:prstGeom>
        </p:spPr>
      </p:pic>
      <p:grpSp>
        <p:nvGrpSpPr>
          <p:cNvPr id="3" name="object 3"/>
          <p:cNvGrpSpPr/>
          <p:nvPr/>
        </p:nvGrpSpPr>
        <p:grpSpPr>
          <a:xfrm>
            <a:off x="2192266" y="1380150"/>
            <a:ext cx="455472" cy="169291"/>
            <a:chOff x="1041749" y="1521999"/>
            <a:chExt cx="502284" cy="186690"/>
          </a:xfrm>
        </p:grpSpPr>
        <p:pic>
          <p:nvPicPr>
            <p:cNvPr id="4" name="object 4"/>
            <p:cNvPicPr/>
            <p:nvPr/>
          </p:nvPicPr>
          <p:blipFill>
            <a:blip r:embed="rId3" cstate="print"/>
            <a:stretch>
              <a:fillRect/>
            </a:stretch>
          </p:blipFill>
          <p:spPr>
            <a:xfrm>
              <a:off x="1041749" y="1521999"/>
              <a:ext cx="140303" cy="183165"/>
            </a:xfrm>
            <a:prstGeom prst="rect">
              <a:avLst/>
            </a:prstGeom>
          </p:spPr>
        </p:pic>
        <p:pic>
          <p:nvPicPr>
            <p:cNvPr id="5" name="object 5"/>
            <p:cNvPicPr/>
            <p:nvPr/>
          </p:nvPicPr>
          <p:blipFill>
            <a:blip r:embed="rId4" cstate="print"/>
            <a:stretch>
              <a:fillRect/>
            </a:stretch>
          </p:blipFill>
          <p:spPr>
            <a:xfrm>
              <a:off x="1208055" y="1567814"/>
              <a:ext cx="105156" cy="140398"/>
            </a:xfrm>
            <a:prstGeom prst="rect">
              <a:avLst/>
            </a:prstGeom>
          </p:spPr>
        </p:pic>
        <p:pic>
          <p:nvPicPr>
            <p:cNvPr id="6" name="object 6"/>
            <p:cNvPicPr/>
            <p:nvPr/>
          </p:nvPicPr>
          <p:blipFill>
            <a:blip r:embed="rId5" cstate="print"/>
            <a:stretch>
              <a:fillRect/>
            </a:stretch>
          </p:blipFill>
          <p:spPr>
            <a:xfrm>
              <a:off x="1337690" y="1535715"/>
              <a:ext cx="82296" cy="172497"/>
            </a:xfrm>
            <a:prstGeom prst="rect">
              <a:avLst/>
            </a:prstGeom>
          </p:spPr>
        </p:pic>
        <p:pic>
          <p:nvPicPr>
            <p:cNvPr id="7" name="object 7"/>
            <p:cNvPicPr/>
            <p:nvPr/>
          </p:nvPicPr>
          <p:blipFill>
            <a:blip r:embed="rId6" cstate="print"/>
            <a:stretch>
              <a:fillRect/>
            </a:stretch>
          </p:blipFill>
          <p:spPr>
            <a:xfrm>
              <a:off x="1439894" y="1567814"/>
              <a:ext cx="103632" cy="140398"/>
            </a:xfrm>
            <a:prstGeom prst="rect">
              <a:avLst/>
            </a:prstGeom>
          </p:spPr>
        </p:pic>
      </p:grpSp>
      <p:grpSp>
        <p:nvGrpSpPr>
          <p:cNvPr id="8" name="object 8"/>
          <p:cNvGrpSpPr/>
          <p:nvPr/>
        </p:nvGrpSpPr>
        <p:grpSpPr>
          <a:xfrm>
            <a:off x="2738667" y="1421695"/>
            <a:ext cx="246450" cy="127832"/>
            <a:chOff x="1644308" y="1567814"/>
            <a:chExt cx="271780" cy="140970"/>
          </a:xfrm>
        </p:grpSpPr>
        <p:pic>
          <p:nvPicPr>
            <p:cNvPr id="9" name="object 9"/>
            <p:cNvPicPr/>
            <p:nvPr/>
          </p:nvPicPr>
          <p:blipFill>
            <a:blip r:embed="rId7" cstate="print"/>
            <a:stretch>
              <a:fillRect/>
            </a:stretch>
          </p:blipFill>
          <p:spPr>
            <a:xfrm>
              <a:off x="1644308" y="1567814"/>
              <a:ext cx="126436" cy="140398"/>
            </a:xfrm>
            <a:prstGeom prst="rect">
              <a:avLst/>
            </a:prstGeom>
          </p:spPr>
        </p:pic>
        <p:pic>
          <p:nvPicPr>
            <p:cNvPr id="10" name="object 10"/>
            <p:cNvPicPr/>
            <p:nvPr/>
          </p:nvPicPr>
          <p:blipFill>
            <a:blip r:embed="rId8" cstate="print"/>
            <a:stretch>
              <a:fillRect/>
            </a:stretch>
          </p:blipFill>
          <p:spPr>
            <a:xfrm>
              <a:off x="1805940" y="1567814"/>
              <a:ext cx="109823" cy="138874"/>
            </a:xfrm>
            <a:prstGeom prst="rect">
              <a:avLst/>
            </a:prstGeom>
          </p:spPr>
        </p:pic>
      </p:grpSp>
      <p:grpSp>
        <p:nvGrpSpPr>
          <p:cNvPr id="11" name="object 11"/>
          <p:cNvGrpSpPr/>
          <p:nvPr/>
        </p:nvGrpSpPr>
        <p:grpSpPr>
          <a:xfrm>
            <a:off x="3067741" y="1367713"/>
            <a:ext cx="340309" cy="181383"/>
            <a:chOff x="2007203" y="1508283"/>
            <a:chExt cx="375285" cy="200025"/>
          </a:xfrm>
        </p:grpSpPr>
        <p:pic>
          <p:nvPicPr>
            <p:cNvPr id="12" name="object 12"/>
            <p:cNvPicPr/>
            <p:nvPr/>
          </p:nvPicPr>
          <p:blipFill>
            <a:blip r:embed="rId9" cstate="print"/>
            <a:stretch>
              <a:fillRect/>
            </a:stretch>
          </p:blipFill>
          <p:spPr>
            <a:xfrm>
              <a:off x="2007203" y="1535715"/>
              <a:ext cx="82391" cy="172497"/>
            </a:xfrm>
            <a:prstGeom prst="rect">
              <a:avLst/>
            </a:prstGeom>
          </p:spPr>
        </p:pic>
        <p:pic>
          <p:nvPicPr>
            <p:cNvPr id="13" name="object 13"/>
            <p:cNvPicPr/>
            <p:nvPr/>
          </p:nvPicPr>
          <p:blipFill>
            <a:blip r:embed="rId10" cstate="print"/>
            <a:stretch>
              <a:fillRect/>
            </a:stretch>
          </p:blipFill>
          <p:spPr>
            <a:xfrm>
              <a:off x="2121598" y="1508283"/>
              <a:ext cx="109823" cy="198405"/>
            </a:xfrm>
            <a:prstGeom prst="rect">
              <a:avLst/>
            </a:prstGeom>
          </p:spPr>
        </p:pic>
        <p:pic>
          <p:nvPicPr>
            <p:cNvPr id="14" name="object 14"/>
            <p:cNvPicPr/>
            <p:nvPr/>
          </p:nvPicPr>
          <p:blipFill>
            <a:blip r:embed="rId11" cstate="print"/>
            <a:stretch>
              <a:fillRect/>
            </a:stretch>
          </p:blipFill>
          <p:spPr>
            <a:xfrm>
              <a:off x="2265101" y="1567815"/>
              <a:ext cx="117387" cy="140398"/>
            </a:xfrm>
            <a:prstGeom prst="rect">
              <a:avLst/>
            </a:prstGeom>
          </p:spPr>
        </p:pic>
      </p:grpSp>
      <p:grpSp>
        <p:nvGrpSpPr>
          <p:cNvPr id="15" name="object 15"/>
          <p:cNvGrpSpPr/>
          <p:nvPr/>
        </p:nvGrpSpPr>
        <p:grpSpPr>
          <a:xfrm>
            <a:off x="6301538" y="1367713"/>
            <a:ext cx="611519" cy="181383"/>
            <a:chOff x="5573363" y="1508283"/>
            <a:chExt cx="674370" cy="200025"/>
          </a:xfrm>
        </p:grpSpPr>
        <p:pic>
          <p:nvPicPr>
            <p:cNvPr id="16" name="object 16"/>
            <p:cNvPicPr/>
            <p:nvPr/>
          </p:nvPicPr>
          <p:blipFill>
            <a:blip r:embed="rId12" cstate="print"/>
            <a:stretch>
              <a:fillRect/>
            </a:stretch>
          </p:blipFill>
          <p:spPr>
            <a:xfrm>
              <a:off x="5573363" y="1569339"/>
              <a:ext cx="193643" cy="137350"/>
            </a:xfrm>
            <a:prstGeom prst="rect">
              <a:avLst/>
            </a:prstGeom>
          </p:spPr>
        </p:pic>
        <p:pic>
          <p:nvPicPr>
            <p:cNvPr id="17" name="object 17"/>
            <p:cNvPicPr/>
            <p:nvPr/>
          </p:nvPicPr>
          <p:blipFill>
            <a:blip r:embed="rId13" cstate="print"/>
            <a:stretch>
              <a:fillRect/>
            </a:stretch>
          </p:blipFill>
          <p:spPr>
            <a:xfrm>
              <a:off x="5795962" y="1508283"/>
              <a:ext cx="109823" cy="198405"/>
            </a:xfrm>
            <a:prstGeom prst="rect">
              <a:avLst/>
            </a:prstGeom>
          </p:spPr>
        </p:pic>
        <p:sp>
          <p:nvSpPr>
            <p:cNvPr id="18" name="object 18"/>
            <p:cNvSpPr/>
            <p:nvPr/>
          </p:nvSpPr>
          <p:spPr>
            <a:xfrm>
              <a:off x="5945504" y="1517427"/>
              <a:ext cx="29209" cy="189865"/>
            </a:xfrm>
            <a:custGeom>
              <a:avLst/>
              <a:gdLst/>
              <a:ahLst/>
              <a:cxnLst/>
              <a:rect l="l" t="t" r="r" b="b"/>
              <a:pathLst>
                <a:path w="29210" h="189864">
                  <a:moveTo>
                    <a:pt x="21336" y="53435"/>
                  </a:moveTo>
                  <a:lnTo>
                    <a:pt x="6096" y="53435"/>
                  </a:lnTo>
                  <a:lnTo>
                    <a:pt x="9144" y="51911"/>
                  </a:lnTo>
                  <a:lnTo>
                    <a:pt x="19812" y="51911"/>
                  </a:lnTo>
                  <a:lnTo>
                    <a:pt x="21336" y="53435"/>
                  </a:lnTo>
                  <a:close/>
                </a:path>
                <a:path w="29210" h="189864">
                  <a:moveTo>
                    <a:pt x="24384" y="187737"/>
                  </a:moveTo>
                  <a:lnTo>
                    <a:pt x="4572" y="187737"/>
                  </a:lnTo>
                  <a:lnTo>
                    <a:pt x="3048" y="186213"/>
                  </a:lnTo>
                  <a:lnTo>
                    <a:pt x="3048" y="54959"/>
                  </a:lnTo>
                  <a:lnTo>
                    <a:pt x="4572" y="53435"/>
                  </a:lnTo>
                  <a:lnTo>
                    <a:pt x="24384" y="53435"/>
                  </a:lnTo>
                  <a:lnTo>
                    <a:pt x="24384" y="54959"/>
                  </a:lnTo>
                  <a:lnTo>
                    <a:pt x="25908" y="54959"/>
                  </a:lnTo>
                  <a:lnTo>
                    <a:pt x="25908" y="186213"/>
                  </a:lnTo>
                  <a:lnTo>
                    <a:pt x="24384" y="186213"/>
                  </a:lnTo>
                  <a:lnTo>
                    <a:pt x="24384" y="187737"/>
                  </a:lnTo>
                  <a:close/>
                </a:path>
                <a:path w="29210" h="189864">
                  <a:moveTo>
                    <a:pt x="18288" y="189261"/>
                  </a:moveTo>
                  <a:lnTo>
                    <a:pt x="10668" y="189261"/>
                  </a:lnTo>
                  <a:lnTo>
                    <a:pt x="9144" y="187737"/>
                  </a:lnTo>
                  <a:lnTo>
                    <a:pt x="19812" y="187737"/>
                  </a:lnTo>
                  <a:lnTo>
                    <a:pt x="18288" y="189261"/>
                  </a:lnTo>
                  <a:close/>
                </a:path>
                <a:path w="29210" h="189864">
                  <a:moveTo>
                    <a:pt x="22860" y="27431"/>
                  </a:moveTo>
                  <a:lnTo>
                    <a:pt x="4572" y="27431"/>
                  </a:lnTo>
                  <a:lnTo>
                    <a:pt x="3048" y="24383"/>
                  </a:lnTo>
                  <a:lnTo>
                    <a:pt x="0" y="22859"/>
                  </a:lnTo>
                  <a:lnTo>
                    <a:pt x="0" y="4571"/>
                  </a:lnTo>
                  <a:lnTo>
                    <a:pt x="3048" y="3047"/>
                  </a:lnTo>
                  <a:lnTo>
                    <a:pt x="4572" y="0"/>
                  </a:lnTo>
                  <a:lnTo>
                    <a:pt x="22860" y="0"/>
                  </a:lnTo>
                  <a:lnTo>
                    <a:pt x="27432" y="4571"/>
                  </a:lnTo>
                  <a:lnTo>
                    <a:pt x="28956" y="7619"/>
                  </a:lnTo>
                  <a:lnTo>
                    <a:pt x="28956" y="18288"/>
                  </a:lnTo>
                  <a:lnTo>
                    <a:pt x="27432" y="22859"/>
                  </a:lnTo>
                  <a:lnTo>
                    <a:pt x="22860" y="27431"/>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9" name="object 19"/>
            <p:cNvPicPr/>
            <p:nvPr/>
          </p:nvPicPr>
          <p:blipFill>
            <a:blip r:embed="rId14" cstate="print"/>
            <a:stretch>
              <a:fillRect/>
            </a:stretch>
          </p:blipFill>
          <p:spPr>
            <a:xfrm>
              <a:off x="6006512" y="1567815"/>
              <a:ext cx="100631" cy="140398"/>
            </a:xfrm>
            <a:prstGeom prst="rect">
              <a:avLst/>
            </a:prstGeom>
          </p:spPr>
        </p:pic>
        <p:pic>
          <p:nvPicPr>
            <p:cNvPr id="20" name="object 20"/>
            <p:cNvPicPr/>
            <p:nvPr/>
          </p:nvPicPr>
          <p:blipFill>
            <a:blip r:embed="rId15" cstate="print"/>
            <a:stretch>
              <a:fillRect/>
            </a:stretch>
          </p:blipFill>
          <p:spPr>
            <a:xfrm>
              <a:off x="6137624" y="1508283"/>
              <a:ext cx="109823" cy="198405"/>
            </a:xfrm>
            <a:prstGeom prst="rect">
              <a:avLst/>
            </a:prstGeom>
          </p:spPr>
        </p:pic>
      </p:grpSp>
      <p:grpSp>
        <p:nvGrpSpPr>
          <p:cNvPr id="21" name="object 21"/>
          <p:cNvGrpSpPr/>
          <p:nvPr/>
        </p:nvGrpSpPr>
        <p:grpSpPr>
          <a:xfrm>
            <a:off x="9157671" y="1421695"/>
            <a:ext cx="246450" cy="127832"/>
            <a:chOff x="8723042" y="1567814"/>
            <a:chExt cx="271780" cy="140970"/>
          </a:xfrm>
        </p:grpSpPr>
        <p:pic>
          <p:nvPicPr>
            <p:cNvPr id="22" name="object 22"/>
            <p:cNvPicPr/>
            <p:nvPr/>
          </p:nvPicPr>
          <p:blipFill>
            <a:blip r:embed="rId16" cstate="print"/>
            <a:stretch>
              <a:fillRect/>
            </a:stretch>
          </p:blipFill>
          <p:spPr>
            <a:xfrm>
              <a:off x="8723042" y="1567814"/>
              <a:ext cx="126436" cy="140398"/>
            </a:xfrm>
            <a:prstGeom prst="rect">
              <a:avLst/>
            </a:prstGeom>
          </p:spPr>
        </p:pic>
        <p:pic>
          <p:nvPicPr>
            <p:cNvPr id="23" name="object 23"/>
            <p:cNvPicPr/>
            <p:nvPr/>
          </p:nvPicPr>
          <p:blipFill>
            <a:blip r:embed="rId17" cstate="print"/>
            <a:stretch>
              <a:fillRect/>
            </a:stretch>
          </p:blipFill>
          <p:spPr>
            <a:xfrm>
              <a:off x="8884634" y="1567814"/>
              <a:ext cx="109823" cy="138874"/>
            </a:xfrm>
            <a:prstGeom prst="rect">
              <a:avLst/>
            </a:prstGeom>
          </p:spPr>
        </p:pic>
      </p:grpSp>
      <p:grpSp>
        <p:nvGrpSpPr>
          <p:cNvPr id="24" name="object 24"/>
          <p:cNvGrpSpPr/>
          <p:nvPr/>
        </p:nvGrpSpPr>
        <p:grpSpPr>
          <a:xfrm>
            <a:off x="9486794" y="1367713"/>
            <a:ext cx="340309" cy="181383"/>
            <a:chOff x="9085992" y="1508283"/>
            <a:chExt cx="375285" cy="200025"/>
          </a:xfrm>
        </p:grpSpPr>
        <p:pic>
          <p:nvPicPr>
            <p:cNvPr id="25" name="object 25"/>
            <p:cNvPicPr/>
            <p:nvPr/>
          </p:nvPicPr>
          <p:blipFill>
            <a:blip r:embed="rId18" cstate="print"/>
            <a:stretch>
              <a:fillRect/>
            </a:stretch>
          </p:blipFill>
          <p:spPr>
            <a:xfrm>
              <a:off x="9085992" y="1535715"/>
              <a:ext cx="82391" cy="172497"/>
            </a:xfrm>
            <a:prstGeom prst="rect">
              <a:avLst/>
            </a:prstGeom>
          </p:spPr>
        </p:pic>
        <p:pic>
          <p:nvPicPr>
            <p:cNvPr id="26" name="object 26"/>
            <p:cNvPicPr/>
            <p:nvPr/>
          </p:nvPicPr>
          <p:blipFill>
            <a:blip r:embed="rId19" cstate="print"/>
            <a:stretch>
              <a:fillRect/>
            </a:stretch>
          </p:blipFill>
          <p:spPr>
            <a:xfrm>
              <a:off x="9198863" y="1508283"/>
              <a:ext cx="109823" cy="198405"/>
            </a:xfrm>
            <a:prstGeom prst="rect">
              <a:avLst/>
            </a:prstGeom>
          </p:spPr>
        </p:pic>
        <p:pic>
          <p:nvPicPr>
            <p:cNvPr id="27" name="object 27"/>
            <p:cNvPicPr/>
            <p:nvPr/>
          </p:nvPicPr>
          <p:blipFill>
            <a:blip r:embed="rId20" cstate="print"/>
            <a:stretch>
              <a:fillRect/>
            </a:stretch>
          </p:blipFill>
          <p:spPr>
            <a:xfrm>
              <a:off x="9343795" y="1567815"/>
              <a:ext cx="117387" cy="140398"/>
            </a:xfrm>
            <a:prstGeom prst="rect">
              <a:avLst/>
            </a:prstGeom>
          </p:spPr>
        </p:pic>
      </p:grpSp>
      <p:sp>
        <p:nvSpPr>
          <p:cNvPr id="28" name="object 28"/>
          <p:cNvSpPr/>
          <p:nvPr/>
        </p:nvSpPr>
        <p:spPr>
          <a:xfrm>
            <a:off x="2189503" y="1643156"/>
            <a:ext cx="106526" cy="172170"/>
          </a:xfrm>
          <a:custGeom>
            <a:avLst/>
            <a:gdLst/>
            <a:ahLst/>
            <a:cxnLst/>
            <a:rect l="l" t="t" r="r" b="b"/>
            <a:pathLst>
              <a:path w="117475" h="189864">
                <a:moveTo>
                  <a:pt x="45720" y="22860"/>
                </a:moveTo>
                <a:lnTo>
                  <a:pt x="19812" y="22860"/>
                </a:lnTo>
                <a:lnTo>
                  <a:pt x="27432" y="15240"/>
                </a:lnTo>
                <a:lnTo>
                  <a:pt x="32004" y="12192"/>
                </a:lnTo>
                <a:lnTo>
                  <a:pt x="35052" y="9144"/>
                </a:lnTo>
                <a:lnTo>
                  <a:pt x="38100" y="7620"/>
                </a:lnTo>
                <a:lnTo>
                  <a:pt x="42672" y="4572"/>
                </a:lnTo>
                <a:lnTo>
                  <a:pt x="45720" y="3048"/>
                </a:lnTo>
                <a:lnTo>
                  <a:pt x="50292" y="1524"/>
                </a:lnTo>
                <a:lnTo>
                  <a:pt x="53435" y="1524"/>
                </a:lnTo>
                <a:lnTo>
                  <a:pt x="58007" y="0"/>
                </a:lnTo>
                <a:lnTo>
                  <a:pt x="74771" y="0"/>
                </a:lnTo>
                <a:lnTo>
                  <a:pt x="82391" y="1524"/>
                </a:lnTo>
                <a:lnTo>
                  <a:pt x="90011" y="4572"/>
                </a:lnTo>
                <a:lnTo>
                  <a:pt x="96107" y="7620"/>
                </a:lnTo>
                <a:lnTo>
                  <a:pt x="105251" y="19812"/>
                </a:lnTo>
                <a:lnTo>
                  <a:pt x="54959" y="19812"/>
                </a:lnTo>
                <a:lnTo>
                  <a:pt x="51911" y="21336"/>
                </a:lnTo>
                <a:lnTo>
                  <a:pt x="48768" y="21336"/>
                </a:lnTo>
                <a:lnTo>
                  <a:pt x="45720" y="22860"/>
                </a:lnTo>
                <a:close/>
              </a:path>
              <a:path w="117475" h="189864">
                <a:moveTo>
                  <a:pt x="18288" y="3048"/>
                </a:moveTo>
                <a:lnTo>
                  <a:pt x="1524" y="3048"/>
                </a:lnTo>
                <a:lnTo>
                  <a:pt x="1524" y="1524"/>
                </a:lnTo>
                <a:lnTo>
                  <a:pt x="18288" y="1524"/>
                </a:lnTo>
                <a:lnTo>
                  <a:pt x="18288" y="3048"/>
                </a:lnTo>
                <a:close/>
              </a:path>
              <a:path w="117475" h="189864">
                <a:moveTo>
                  <a:pt x="21336" y="187642"/>
                </a:moveTo>
                <a:lnTo>
                  <a:pt x="1524" y="187642"/>
                </a:lnTo>
                <a:lnTo>
                  <a:pt x="0" y="186118"/>
                </a:lnTo>
                <a:lnTo>
                  <a:pt x="0" y="3048"/>
                </a:lnTo>
                <a:lnTo>
                  <a:pt x="19812" y="3048"/>
                </a:lnTo>
                <a:lnTo>
                  <a:pt x="19812" y="22860"/>
                </a:lnTo>
                <a:lnTo>
                  <a:pt x="45720" y="22860"/>
                </a:lnTo>
                <a:lnTo>
                  <a:pt x="42672" y="24384"/>
                </a:lnTo>
                <a:lnTo>
                  <a:pt x="39624" y="27432"/>
                </a:lnTo>
                <a:lnTo>
                  <a:pt x="36576" y="28956"/>
                </a:lnTo>
                <a:lnTo>
                  <a:pt x="30480" y="35052"/>
                </a:lnTo>
                <a:lnTo>
                  <a:pt x="27432" y="39624"/>
                </a:lnTo>
                <a:lnTo>
                  <a:pt x="22860" y="44196"/>
                </a:lnTo>
                <a:lnTo>
                  <a:pt x="22860" y="94583"/>
                </a:lnTo>
                <a:lnTo>
                  <a:pt x="27432" y="100655"/>
                </a:lnTo>
                <a:lnTo>
                  <a:pt x="53435" y="118967"/>
                </a:lnTo>
                <a:lnTo>
                  <a:pt x="104870" y="118967"/>
                </a:lnTo>
                <a:lnTo>
                  <a:pt x="103727" y="120491"/>
                </a:lnTo>
                <a:lnTo>
                  <a:pt x="22860" y="120491"/>
                </a:lnTo>
                <a:lnTo>
                  <a:pt x="22860" y="186118"/>
                </a:lnTo>
                <a:lnTo>
                  <a:pt x="21336" y="187642"/>
                </a:lnTo>
                <a:close/>
              </a:path>
              <a:path w="117475" h="189864">
                <a:moveTo>
                  <a:pt x="104870" y="118967"/>
                </a:moveTo>
                <a:lnTo>
                  <a:pt x="65627" y="118967"/>
                </a:lnTo>
                <a:lnTo>
                  <a:pt x="74771" y="115919"/>
                </a:lnTo>
                <a:lnTo>
                  <a:pt x="79343" y="112871"/>
                </a:lnTo>
                <a:lnTo>
                  <a:pt x="85439" y="103727"/>
                </a:lnTo>
                <a:lnTo>
                  <a:pt x="86963" y="99155"/>
                </a:lnTo>
                <a:lnTo>
                  <a:pt x="90011" y="94583"/>
                </a:lnTo>
                <a:lnTo>
                  <a:pt x="91535" y="88487"/>
                </a:lnTo>
                <a:lnTo>
                  <a:pt x="91535" y="82391"/>
                </a:lnTo>
                <a:lnTo>
                  <a:pt x="93059" y="76295"/>
                </a:lnTo>
                <a:lnTo>
                  <a:pt x="93059" y="64103"/>
                </a:lnTo>
                <a:lnTo>
                  <a:pt x="91535" y="57912"/>
                </a:lnTo>
                <a:lnTo>
                  <a:pt x="91535" y="51816"/>
                </a:lnTo>
                <a:lnTo>
                  <a:pt x="88487" y="39624"/>
                </a:lnTo>
                <a:lnTo>
                  <a:pt x="85439" y="35052"/>
                </a:lnTo>
                <a:lnTo>
                  <a:pt x="83915" y="30480"/>
                </a:lnTo>
                <a:lnTo>
                  <a:pt x="80867" y="25908"/>
                </a:lnTo>
                <a:lnTo>
                  <a:pt x="76295" y="24384"/>
                </a:lnTo>
                <a:lnTo>
                  <a:pt x="71723" y="21336"/>
                </a:lnTo>
                <a:lnTo>
                  <a:pt x="67151" y="19812"/>
                </a:lnTo>
                <a:lnTo>
                  <a:pt x="105251" y="19812"/>
                </a:lnTo>
                <a:lnTo>
                  <a:pt x="117181" y="60261"/>
                </a:lnTo>
                <a:lnTo>
                  <a:pt x="117350" y="70199"/>
                </a:lnTo>
                <a:lnTo>
                  <a:pt x="117181" y="75771"/>
                </a:lnTo>
                <a:lnTo>
                  <a:pt x="108299" y="114395"/>
                </a:lnTo>
                <a:lnTo>
                  <a:pt x="104870" y="118967"/>
                </a:lnTo>
                <a:close/>
              </a:path>
              <a:path w="117475" h="189864">
                <a:moveTo>
                  <a:pt x="71723" y="140398"/>
                </a:moveTo>
                <a:lnTo>
                  <a:pt x="58007" y="140398"/>
                </a:lnTo>
                <a:lnTo>
                  <a:pt x="54959" y="138874"/>
                </a:lnTo>
                <a:lnTo>
                  <a:pt x="51911" y="138874"/>
                </a:lnTo>
                <a:lnTo>
                  <a:pt x="48768" y="137350"/>
                </a:lnTo>
                <a:lnTo>
                  <a:pt x="45720" y="137350"/>
                </a:lnTo>
                <a:lnTo>
                  <a:pt x="42672" y="134302"/>
                </a:lnTo>
                <a:lnTo>
                  <a:pt x="36576" y="131254"/>
                </a:lnTo>
                <a:lnTo>
                  <a:pt x="33528" y="128206"/>
                </a:lnTo>
                <a:lnTo>
                  <a:pt x="30480" y="126682"/>
                </a:lnTo>
                <a:lnTo>
                  <a:pt x="27432" y="123539"/>
                </a:lnTo>
                <a:lnTo>
                  <a:pt x="22860" y="120491"/>
                </a:lnTo>
                <a:lnTo>
                  <a:pt x="103727" y="120491"/>
                </a:lnTo>
                <a:lnTo>
                  <a:pt x="99155" y="126682"/>
                </a:lnTo>
                <a:lnTo>
                  <a:pt x="93059" y="131254"/>
                </a:lnTo>
                <a:lnTo>
                  <a:pt x="85439" y="134302"/>
                </a:lnTo>
                <a:lnTo>
                  <a:pt x="79343" y="137350"/>
                </a:lnTo>
                <a:lnTo>
                  <a:pt x="71723" y="140398"/>
                </a:lnTo>
                <a:close/>
              </a:path>
              <a:path w="117475" h="189864">
                <a:moveTo>
                  <a:pt x="15240" y="189261"/>
                </a:moveTo>
                <a:lnTo>
                  <a:pt x="7620" y="189261"/>
                </a:lnTo>
                <a:lnTo>
                  <a:pt x="6096" y="187642"/>
                </a:lnTo>
                <a:lnTo>
                  <a:pt x="16764" y="187642"/>
                </a:lnTo>
                <a:lnTo>
                  <a:pt x="15240" y="189261"/>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29" name="object 29"/>
          <p:cNvPicPr/>
          <p:nvPr/>
        </p:nvPicPr>
        <p:blipFill>
          <a:blip r:embed="rId21" cstate="print"/>
          <a:stretch>
            <a:fillRect/>
          </a:stretch>
        </p:blipFill>
        <p:spPr>
          <a:xfrm>
            <a:off x="5538003" y="1367712"/>
            <a:ext cx="1020753" cy="402756"/>
          </a:xfrm>
          <a:prstGeom prst="rect">
            <a:avLst/>
          </a:prstGeom>
        </p:spPr>
      </p:pic>
      <p:pic>
        <p:nvPicPr>
          <p:cNvPr id="30" name="object 30"/>
          <p:cNvPicPr/>
          <p:nvPr/>
        </p:nvPicPr>
        <p:blipFill>
          <a:blip r:embed="rId22" cstate="print"/>
          <a:stretch>
            <a:fillRect/>
          </a:stretch>
        </p:blipFill>
        <p:spPr>
          <a:xfrm>
            <a:off x="6651434" y="1376004"/>
            <a:ext cx="2586433" cy="438774"/>
          </a:xfrm>
          <a:prstGeom prst="rect">
            <a:avLst/>
          </a:prstGeom>
        </p:spPr>
      </p:pic>
      <p:pic>
        <p:nvPicPr>
          <p:cNvPr id="31" name="object 31"/>
          <p:cNvPicPr/>
          <p:nvPr/>
        </p:nvPicPr>
        <p:blipFill>
          <a:blip r:embed="rId23" cstate="print"/>
          <a:stretch>
            <a:fillRect/>
          </a:stretch>
        </p:blipFill>
        <p:spPr>
          <a:xfrm>
            <a:off x="2327785" y="1367713"/>
            <a:ext cx="3488251" cy="668438"/>
          </a:xfrm>
          <a:prstGeom prst="rect">
            <a:avLst/>
          </a:prstGeom>
        </p:spPr>
      </p:pic>
      <p:grpSp>
        <p:nvGrpSpPr>
          <p:cNvPr id="32" name="object 32"/>
          <p:cNvGrpSpPr/>
          <p:nvPr/>
        </p:nvGrpSpPr>
        <p:grpSpPr>
          <a:xfrm>
            <a:off x="9326399" y="1643155"/>
            <a:ext cx="487143" cy="162381"/>
            <a:chOff x="8909113" y="1812035"/>
            <a:chExt cx="537210" cy="179070"/>
          </a:xfrm>
        </p:grpSpPr>
        <p:pic>
          <p:nvPicPr>
            <p:cNvPr id="33" name="object 33"/>
            <p:cNvPicPr/>
            <p:nvPr/>
          </p:nvPicPr>
          <p:blipFill>
            <a:blip r:embed="rId24" cstate="print"/>
            <a:stretch>
              <a:fillRect/>
            </a:stretch>
          </p:blipFill>
          <p:spPr>
            <a:xfrm>
              <a:off x="8909113" y="1812035"/>
              <a:ext cx="225742" cy="140398"/>
            </a:xfrm>
            <a:prstGeom prst="rect">
              <a:avLst/>
            </a:prstGeom>
          </p:spPr>
        </p:pic>
        <p:pic>
          <p:nvPicPr>
            <p:cNvPr id="34" name="object 34"/>
            <p:cNvPicPr/>
            <p:nvPr/>
          </p:nvPicPr>
          <p:blipFill>
            <a:blip r:embed="rId25" cstate="print"/>
            <a:stretch>
              <a:fillRect/>
            </a:stretch>
          </p:blipFill>
          <p:spPr>
            <a:xfrm>
              <a:off x="9169907" y="1812035"/>
              <a:ext cx="276034" cy="178498"/>
            </a:xfrm>
            <a:prstGeom prst="rect">
              <a:avLst/>
            </a:prstGeom>
          </p:spPr>
        </p:pic>
      </p:grpSp>
      <p:grpSp>
        <p:nvGrpSpPr>
          <p:cNvPr id="35" name="object 35"/>
          <p:cNvGrpSpPr/>
          <p:nvPr/>
        </p:nvGrpSpPr>
        <p:grpSpPr>
          <a:xfrm>
            <a:off x="2174301" y="1807782"/>
            <a:ext cx="494052" cy="183110"/>
            <a:chOff x="1021937" y="1993582"/>
            <a:chExt cx="544830" cy="201930"/>
          </a:xfrm>
        </p:grpSpPr>
        <p:sp>
          <p:nvSpPr>
            <p:cNvPr id="36" name="object 36"/>
            <p:cNvSpPr/>
            <p:nvPr/>
          </p:nvSpPr>
          <p:spPr>
            <a:xfrm>
              <a:off x="1021930" y="1993582"/>
              <a:ext cx="321945" cy="201930"/>
            </a:xfrm>
            <a:custGeom>
              <a:avLst/>
              <a:gdLst/>
              <a:ahLst/>
              <a:cxnLst/>
              <a:rect l="l" t="t" r="r" b="b"/>
              <a:pathLst>
                <a:path w="321944" h="201930">
                  <a:moveTo>
                    <a:pt x="86956" y="10769"/>
                  </a:moveTo>
                  <a:lnTo>
                    <a:pt x="85432" y="9245"/>
                  </a:lnTo>
                  <a:lnTo>
                    <a:pt x="85432" y="6096"/>
                  </a:lnTo>
                  <a:lnTo>
                    <a:pt x="83908" y="6096"/>
                  </a:lnTo>
                  <a:lnTo>
                    <a:pt x="83908" y="4572"/>
                  </a:lnTo>
                  <a:lnTo>
                    <a:pt x="82384" y="4572"/>
                  </a:lnTo>
                  <a:lnTo>
                    <a:pt x="80860" y="3048"/>
                  </a:lnTo>
                  <a:lnTo>
                    <a:pt x="79336" y="3048"/>
                  </a:lnTo>
                  <a:lnTo>
                    <a:pt x="76288" y="1524"/>
                  </a:lnTo>
                  <a:lnTo>
                    <a:pt x="70192" y="1524"/>
                  </a:lnTo>
                  <a:lnTo>
                    <a:pt x="67056" y="0"/>
                  </a:lnTo>
                  <a:lnTo>
                    <a:pt x="56388" y="0"/>
                  </a:lnTo>
                  <a:lnTo>
                    <a:pt x="25908" y="29057"/>
                  </a:lnTo>
                  <a:lnTo>
                    <a:pt x="22860" y="35153"/>
                  </a:lnTo>
                  <a:lnTo>
                    <a:pt x="22860" y="64109"/>
                  </a:lnTo>
                  <a:lnTo>
                    <a:pt x="3048" y="64109"/>
                  </a:lnTo>
                  <a:lnTo>
                    <a:pt x="3048" y="65633"/>
                  </a:lnTo>
                  <a:lnTo>
                    <a:pt x="1524" y="65633"/>
                  </a:lnTo>
                  <a:lnTo>
                    <a:pt x="1524" y="67157"/>
                  </a:lnTo>
                  <a:lnTo>
                    <a:pt x="0" y="68681"/>
                  </a:lnTo>
                  <a:lnTo>
                    <a:pt x="0" y="79438"/>
                  </a:lnTo>
                  <a:lnTo>
                    <a:pt x="1524" y="80962"/>
                  </a:lnTo>
                  <a:lnTo>
                    <a:pt x="1524" y="82486"/>
                  </a:lnTo>
                  <a:lnTo>
                    <a:pt x="3048" y="84010"/>
                  </a:lnTo>
                  <a:lnTo>
                    <a:pt x="22860" y="84010"/>
                  </a:lnTo>
                  <a:lnTo>
                    <a:pt x="22860" y="198501"/>
                  </a:lnTo>
                  <a:lnTo>
                    <a:pt x="25908" y="198501"/>
                  </a:lnTo>
                  <a:lnTo>
                    <a:pt x="25908" y="200025"/>
                  </a:lnTo>
                  <a:lnTo>
                    <a:pt x="42672" y="200025"/>
                  </a:lnTo>
                  <a:lnTo>
                    <a:pt x="44196" y="198501"/>
                  </a:lnTo>
                  <a:lnTo>
                    <a:pt x="45720" y="198501"/>
                  </a:lnTo>
                  <a:lnTo>
                    <a:pt x="45720" y="84010"/>
                  </a:lnTo>
                  <a:lnTo>
                    <a:pt x="76288" y="84010"/>
                  </a:lnTo>
                  <a:lnTo>
                    <a:pt x="77812" y="82486"/>
                  </a:lnTo>
                  <a:lnTo>
                    <a:pt x="77812" y="80962"/>
                  </a:lnTo>
                  <a:lnTo>
                    <a:pt x="79336" y="79438"/>
                  </a:lnTo>
                  <a:lnTo>
                    <a:pt x="79336" y="68681"/>
                  </a:lnTo>
                  <a:lnTo>
                    <a:pt x="77812" y="67157"/>
                  </a:lnTo>
                  <a:lnTo>
                    <a:pt x="77812" y="65633"/>
                  </a:lnTo>
                  <a:lnTo>
                    <a:pt x="76288" y="65633"/>
                  </a:lnTo>
                  <a:lnTo>
                    <a:pt x="76288" y="64109"/>
                  </a:lnTo>
                  <a:lnTo>
                    <a:pt x="45720" y="64109"/>
                  </a:lnTo>
                  <a:lnTo>
                    <a:pt x="45720" y="44297"/>
                  </a:lnTo>
                  <a:lnTo>
                    <a:pt x="47244" y="39725"/>
                  </a:lnTo>
                  <a:lnTo>
                    <a:pt x="47244" y="32105"/>
                  </a:lnTo>
                  <a:lnTo>
                    <a:pt x="48768" y="29057"/>
                  </a:lnTo>
                  <a:lnTo>
                    <a:pt x="50292" y="27533"/>
                  </a:lnTo>
                  <a:lnTo>
                    <a:pt x="51816" y="24485"/>
                  </a:lnTo>
                  <a:lnTo>
                    <a:pt x="53340" y="22961"/>
                  </a:lnTo>
                  <a:lnTo>
                    <a:pt x="56388" y="21437"/>
                  </a:lnTo>
                  <a:lnTo>
                    <a:pt x="59436" y="21437"/>
                  </a:lnTo>
                  <a:lnTo>
                    <a:pt x="62484" y="19913"/>
                  </a:lnTo>
                  <a:lnTo>
                    <a:pt x="70192" y="19913"/>
                  </a:lnTo>
                  <a:lnTo>
                    <a:pt x="71716" y="21437"/>
                  </a:lnTo>
                  <a:lnTo>
                    <a:pt x="76288" y="21437"/>
                  </a:lnTo>
                  <a:lnTo>
                    <a:pt x="77812" y="22961"/>
                  </a:lnTo>
                  <a:lnTo>
                    <a:pt x="80860" y="22961"/>
                  </a:lnTo>
                  <a:lnTo>
                    <a:pt x="82384" y="24485"/>
                  </a:lnTo>
                  <a:lnTo>
                    <a:pt x="85432" y="24485"/>
                  </a:lnTo>
                  <a:lnTo>
                    <a:pt x="85432" y="21437"/>
                  </a:lnTo>
                  <a:lnTo>
                    <a:pt x="86956" y="19913"/>
                  </a:lnTo>
                  <a:lnTo>
                    <a:pt x="86956" y="10769"/>
                  </a:lnTo>
                  <a:close/>
                </a:path>
                <a:path w="321944" h="201930">
                  <a:moveTo>
                    <a:pt x="179933" y="67157"/>
                  </a:moveTo>
                  <a:lnTo>
                    <a:pt x="178396" y="67157"/>
                  </a:lnTo>
                  <a:lnTo>
                    <a:pt x="178396" y="65633"/>
                  </a:lnTo>
                  <a:lnTo>
                    <a:pt x="176872" y="65633"/>
                  </a:lnTo>
                  <a:lnTo>
                    <a:pt x="176872" y="64109"/>
                  </a:lnTo>
                  <a:lnTo>
                    <a:pt x="173824" y="64109"/>
                  </a:lnTo>
                  <a:lnTo>
                    <a:pt x="172300" y="62585"/>
                  </a:lnTo>
                  <a:lnTo>
                    <a:pt x="164680" y="62585"/>
                  </a:lnTo>
                  <a:lnTo>
                    <a:pt x="163156" y="61061"/>
                  </a:lnTo>
                  <a:lnTo>
                    <a:pt x="158584" y="61061"/>
                  </a:lnTo>
                  <a:lnTo>
                    <a:pt x="155536" y="62585"/>
                  </a:lnTo>
                  <a:lnTo>
                    <a:pt x="152488" y="62585"/>
                  </a:lnTo>
                  <a:lnTo>
                    <a:pt x="150964" y="64109"/>
                  </a:lnTo>
                  <a:lnTo>
                    <a:pt x="147916" y="64109"/>
                  </a:lnTo>
                  <a:lnTo>
                    <a:pt x="144868" y="67157"/>
                  </a:lnTo>
                  <a:lnTo>
                    <a:pt x="141820" y="68681"/>
                  </a:lnTo>
                  <a:lnTo>
                    <a:pt x="138772" y="71818"/>
                  </a:lnTo>
                  <a:lnTo>
                    <a:pt x="129628" y="80962"/>
                  </a:lnTo>
                  <a:lnTo>
                    <a:pt x="126580" y="87058"/>
                  </a:lnTo>
                  <a:lnTo>
                    <a:pt x="126580" y="67157"/>
                  </a:lnTo>
                  <a:lnTo>
                    <a:pt x="123532" y="64109"/>
                  </a:lnTo>
                  <a:lnTo>
                    <a:pt x="106768" y="64109"/>
                  </a:lnTo>
                  <a:lnTo>
                    <a:pt x="106768" y="65633"/>
                  </a:lnTo>
                  <a:lnTo>
                    <a:pt x="105244" y="65633"/>
                  </a:lnTo>
                  <a:lnTo>
                    <a:pt x="105244" y="198501"/>
                  </a:lnTo>
                  <a:lnTo>
                    <a:pt x="106768" y="198501"/>
                  </a:lnTo>
                  <a:lnTo>
                    <a:pt x="108292" y="200025"/>
                  </a:lnTo>
                  <a:lnTo>
                    <a:pt x="125056" y="200025"/>
                  </a:lnTo>
                  <a:lnTo>
                    <a:pt x="126580" y="198501"/>
                  </a:lnTo>
                  <a:lnTo>
                    <a:pt x="128104" y="198501"/>
                  </a:lnTo>
                  <a:lnTo>
                    <a:pt x="128104" y="111442"/>
                  </a:lnTo>
                  <a:lnTo>
                    <a:pt x="134200" y="102298"/>
                  </a:lnTo>
                  <a:lnTo>
                    <a:pt x="137248" y="99250"/>
                  </a:lnTo>
                  <a:lnTo>
                    <a:pt x="140296" y="94678"/>
                  </a:lnTo>
                  <a:lnTo>
                    <a:pt x="147916" y="87058"/>
                  </a:lnTo>
                  <a:lnTo>
                    <a:pt x="150964" y="85534"/>
                  </a:lnTo>
                  <a:lnTo>
                    <a:pt x="152488" y="85534"/>
                  </a:lnTo>
                  <a:lnTo>
                    <a:pt x="155536" y="84010"/>
                  </a:lnTo>
                  <a:lnTo>
                    <a:pt x="164680" y="84010"/>
                  </a:lnTo>
                  <a:lnTo>
                    <a:pt x="166204" y="85534"/>
                  </a:lnTo>
                  <a:lnTo>
                    <a:pt x="170776" y="85534"/>
                  </a:lnTo>
                  <a:lnTo>
                    <a:pt x="172300" y="87058"/>
                  </a:lnTo>
                  <a:lnTo>
                    <a:pt x="178396" y="87058"/>
                  </a:lnTo>
                  <a:lnTo>
                    <a:pt x="178396" y="85534"/>
                  </a:lnTo>
                  <a:lnTo>
                    <a:pt x="179933" y="84010"/>
                  </a:lnTo>
                  <a:lnTo>
                    <a:pt x="179933" y="67157"/>
                  </a:lnTo>
                  <a:close/>
                </a:path>
                <a:path w="321944" h="201930">
                  <a:moveTo>
                    <a:pt x="321856" y="131254"/>
                  </a:moveTo>
                  <a:lnTo>
                    <a:pt x="312331" y="89725"/>
                  </a:lnTo>
                  <a:lnTo>
                    <a:pt x="297370" y="72504"/>
                  </a:lnTo>
                  <a:lnTo>
                    <a:pt x="297370" y="138976"/>
                  </a:lnTo>
                  <a:lnTo>
                    <a:pt x="295846" y="146596"/>
                  </a:lnTo>
                  <a:lnTo>
                    <a:pt x="292798" y="158788"/>
                  </a:lnTo>
                  <a:lnTo>
                    <a:pt x="283654" y="172504"/>
                  </a:lnTo>
                  <a:lnTo>
                    <a:pt x="280606" y="175552"/>
                  </a:lnTo>
                  <a:lnTo>
                    <a:pt x="274510" y="178600"/>
                  </a:lnTo>
                  <a:lnTo>
                    <a:pt x="269938" y="181648"/>
                  </a:lnTo>
                  <a:lnTo>
                    <a:pt x="244030" y="181648"/>
                  </a:lnTo>
                  <a:lnTo>
                    <a:pt x="237934" y="178600"/>
                  </a:lnTo>
                  <a:lnTo>
                    <a:pt x="219646" y="151168"/>
                  </a:lnTo>
                  <a:lnTo>
                    <a:pt x="219646" y="145072"/>
                  </a:lnTo>
                  <a:lnTo>
                    <a:pt x="218122" y="138976"/>
                  </a:lnTo>
                  <a:lnTo>
                    <a:pt x="218122" y="123634"/>
                  </a:lnTo>
                  <a:lnTo>
                    <a:pt x="224218" y="99250"/>
                  </a:lnTo>
                  <a:lnTo>
                    <a:pt x="227266" y="96202"/>
                  </a:lnTo>
                  <a:lnTo>
                    <a:pt x="230314" y="91630"/>
                  </a:lnTo>
                  <a:lnTo>
                    <a:pt x="234886" y="87058"/>
                  </a:lnTo>
                  <a:lnTo>
                    <a:pt x="239458" y="85534"/>
                  </a:lnTo>
                  <a:lnTo>
                    <a:pt x="245554" y="82486"/>
                  </a:lnTo>
                  <a:lnTo>
                    <a:pt x="251650" y="80962"/>
                  </a:lnTo>
                  <a:lnTo>
                    <a:pt x="265366" y="80962"/>
                  </a:lnTo>
                  <a:lnTo>
                    <a:pt x="271462" y="82486"/>
                  </a:lnTo>
                  <a:lnTo>
                    <a:pt x="276034" y="85534"/>
                  </a:lnTo>
                  <a:lnTo>
                    <a:pt x="282130" y="88582"/>
                  </a:lnTo>
                  <a:lnTo>
                    <a:pt x="285178" y="91630"/>
                  </a:lnTo>
                  <a:lnTo>
                    <a:pt x="291274" y="100774"/>
                  </a:lnTo>
                  <a:lnTo>
                    <a:pt x="297345" y="125044"/>
                  </a:lnTo>
                  <a:lnTo>
                    <a:pt x="297370" y="138976"/>
                  </a:lnTo>
                  <a:lnTo>
                    <a:pt x="297370" y="72504"/>
                  </a:lnTo>
                  <a:lnTo>
                    <a:pt x="294322" y="70205"/>
                  </a:lnTo>
                  <a:lnTo>
                    <a:pt x="286702" y="67157"/>
                  </a:lnTo>
                  <a:lnTo>
                    <a:pt x="280708" y="64274"/>
                  </a:lnTo>
                  <a:lnTo>
                    <a:pt x="274129" y="62395"/>
                  </a:lnTo>
                  <a:lnTo>
                    <a:pt x="266992" y="61366"/>
                  </a:lnTo>
                  <a:lnTo>
                    <a:pt x="259270" y="61061"/>
                  </a:lnTo>
                  <a:lnTo>
                    <a:pt x="251320" y="61582"/>
                  </a:lnTo>
                  <a:lnTo>
                    <a:pt x="215074" y="74866"/>
                  </a:lnTo>
                  <a:lnTo>
                    <a:pt x="210502" y="82486"/>
                  </a:lnTo>
                  <a:lnTo>
                    <a:pt x="204406" y="88582"/>
                  </a:lnTo>
                  <a:lnTo>
                    <a:pt x="199834" y="96202"/>
                  </a:lnTo>
                  <a:lnTo>
                    <a:pt x="198310" y="103822"/>
                  </a:lnTo>
                  <a:lnTo>
                    <a:pt x="196316" y="110705"/>
                  </a:lnTo>
                  <a:lnTo>
                    <a:pt x="194881" y="117729"/>
                  </a:lnTo>
                  <a:lnTo>
                    <a:pt x="194030" y="125044"/>
                  </a:lnTo>
                  <a:lnTo>
                    <a:pt x="193738" y="132778"/>
                  </a:lnTo>
                  <a:lnTo>
                    <a:pt x="194030" y="140792"/>
                  </a:lnTo>
                  <a:lnTo>
                    <a:pt x="194881" y="148488"/>
                  </a:lnTo>
                  <a:lnTo>
                    <a:pt x="196316" y="155600"/>
                  </a:lnTo>
                  <a:lnTo>
                    <a:pt x="198310" y="161836"/>
                  </a:lnTo>
                  <a:lnTo>
                    <a:pt x="199834" y="170980"/>
                  </a:lnTo>
                  <a:lnTo>
                    <a:pt x="228790" y="196888"/>
                  </a:lnTo>
                  <a:lnTo>
                    <a:pt x="256222" y="201549"/>
                  </a:lnTo>
                  <a:lnTo>
                    <a:pt x="263956" y="201269"/>
                  </a:lnTo>
                  <a:lnTo>
                    <a:pt x="305092" y="181648"/>
                  </a:lnTo>
                  <a:lnTo>
                    <a:pt x="320713" y="145630"/>
                  </a:lnTo>
                  <a:lnTo>
                    <a:pt x="321564" y="138391"/>
                  </a:lnTo>
                  <a:lnTo>
                    <a:pt x="321856" y="131254"/>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37" name="object 37"/>
            <p:cNvPicPr/>
            <p:nvPr/>
          </p:nvPicPr>
          <p:blipFill>
            <a:blip r:embed="rId26" cstate="print"/>
            <a:stretch>
              <a:fillRect/>
            </a:stretch>
          </p:blipFill>
          <p:spPr>
            <a:xfrm>
              <a:off x="1377315" y="2054637"/>
              <a:ext cx="189166" cy="138969"/>
            </a:xfrm>
            <a:prstGeom prst="rect">
              <a:avLst/>
            </a:prstGeom>
          </p:spPr>
        </p:pic>
      </p:grpSp>
      <p:pic>
        <p:nvPicPr>
          <p:cNvPr id="38" name="object 38"/>
          <p:cNvPicPr/>
          <p:nvPr/>
        </p:nvPicPr>
        <p:blipFill>
          <a:blip r:embed="rId2" cstate="print"/>
          <a:stretch>
            <a:fillRect/>
          </a:stretch>
        </p:blipFill>
        <p:spPr>
          <a:xfrm>
            <a:off x="2001382" y="2185664"/>
            <a:ext cx="65038" cy="65038"/>
          </a:xfrm>
          <a:prstGeom prst="rect">
            <a:avLst/>
          </a:prstGeom>
        </p:spPr>
      </p:pic>
      <p:grpSp>
        <p:nvGrpSpPr>
          <p:cNvPr id="39" name="object 39"/>
          <p:cNvGrpSpPr/>
          <p:nvPr/>
        </p:nvGrpSpPr>
        <p:grpSpPr>
          <a:xfrm>
            <a:off x="2171537" y="2131680"/>
            <a:ext cx="383494" cy="181383"/>
            <a:chOff x="1018889" y="2350769"/>
            <a:chExt cx="422909" cy="200025"/>
          </a:xfrm>
        </p:grpSpPr>
        <p:pic>
          <p:nvPicPr>
            <p:cNvPr id="40" name="object 40"/>
            <p:cNvPicPr/>
            <p:nvPr/>
          </p:nvPicPr>
          <p:blipFill>
            <a:blip r:embed="rId27" cstate="print"/>
            <a:stretch>
              <a:fillRect/>
            </a:stretch>
          </p:blipFill>
          <p:spPr>
            <a:xfrm>
              <a:off x="1018889" y="2364485"/>
              <a:ext cx="137255" cy="184689"/>
            </a:xfrm>
            <a:prstGeom prst="rect">
              <a:avLst/>
            </a:prstGeom>
          </p:spPr>
        </p:pic>
        <p:pic>
          <p:nvPicPr>
            <p:cNvPr id="41" name="object 41"/>
            <p:cNvPicPr/>
            <p:nvPr/>
          </p:nvPicPr>
          <p:blipFill>
            <a:blip r:embed="rId28" cstate="print"/>
            <a:stretch>
              <a:fillRect/>
            </a:stretch>
          </p:blipFill>
          <p:spPr>
            <a:xfrm>
              <a:off x="1180528" y="2350769"/>
              <a:ext cx="109823" cy="198405"/>
            </a:xfrm>
            <a:prstGeom prst="rect">
              <a:avLst/>
            </a:prstGeom>
          </p:spPr>
        </p:pic>
        <p:pic>
          <p:nvPicPr>
            <p:cNvPr id="42" name="object 42"/>
            <p:cNvPicPr/>
            <p:nvPr/>
          </p:nvPicPr>
          <p:blipFill>
            <a:blip r:embed="rId29" cstate="print"/>
            <a:stretch>
              <a:fillRect/>
            </a:stretch>
          </p:blipFill>
          <p:spPr>
            <a:xfrm>
              <a:off x="1324031" y="2410301"/>
              <a:ext cx="117386" cy="140398"/>
            </a:xfrm>
            <a:prstGeom prst="rect">
              <a:avLst/>
            </a:prstGeom>
          </p:spPr>
        </p:pic>
      </p:grpSp>
      <p:pic>
        <p:nvPicPr>
          <p:cNvPr id="43" name="object 43"/>
          <p:cNvPicPr/>
          <p:nvPr/>
        </p:nvPicPr>
        <p:blipFill>
          <a:blip r:embed="rId30" cstate="print"/>
          <a:stretch>
            <a:fillRect/>
          </a:stretch>
        </p:blipFill>
        <p:spPr>
          <a:xfrm>
            <a:off x="3540907" y="2130299"/>
            <a:ext cx="210128" cy="182678"/>
          </a:xfrm>
          <a:prstGeom prst="rect">
            <a:avLst/>
          </a:prstGeom>
        </p:spPr>
      </p:pic>
      <p:grpSp>
        <p:nvGrpSpPr>
          <p:cNvPr id="44" name="object 44"/>
          <p:cNvGrpSpPr/>
          <p:nvPr/>
        </p:nvGrpSpPr>
        <p:grpSpPr>
          <a:xfrm>
            <a:off x="4520013" y="2185664"/>
            <a:ext cx="336278" cy="172170"/>
            <a:chOff x="3608736" y="2410301"/>
            <a:chExt cx="370840" cy="189865"/>
          </a:xfrm>
        </p:grpSpPr>
        <p:sp>
          <p:nvSpPr>
            <p:cNvPr id="45" name="object 45"/>
            <p:cNvSpPr/>
            <p:nvPr/>
          </p:nvSpPr>
          <p:spPr>
            <a:xfrm>
              <a:off x="3608736" y="2410301"/>
              <a:ext cx="117475" cy="189865"/>
            </a:xfrm>
            <a:custGeom>
              <a:avLst/>
              <a:gdLst/>
              <a:ahLst/>
              <a:cxnLst/>
              <a:rect l="l" t="t" r="r" b="b"/>
              <a:pathLst>
                <a:path w="117475" h="189864">
                  <a:moveTo>
                    <a:pt x="45815" y="22860"/>
                  </a:moveTo>
                  <a:lnTo>
                    <a:pt x="19907" y="22860"/>
                  </a:lnTo>
                  <a:lnTo>
                    <a:pt x="24479" y="19812"/>
                  </a:lnTo>
                  <a:lnTo>
                    <a:pt x="27527" y="15240"/>
                  </a:lnTo>
                  <a:lnTo>
                    <a:pt x="32099" y="12192"/>
                  </a:lnTo>
                  <a:lnTo>
                    <a:pt x="35147" y="10668"/>
                  </a:lnTo>
                  <a:lnTo>
                    <a:pt x="38195" y="7620"/>
                  </a:lnTo>
                  <a:lnTo>
                    <a:pt x="42767" y="6096"/>
                  </a:lnTo>
                  <a:lnTo>
                    <a:pt x="45815" y="3048"/>
                  </a:lnTo>
                  <a:lnTo>
                    <a:pt x="48863" y="1524"/>
                  </a:lnTo>
                  <a:lnTo>
                    <a:pt x="53435" y="1524"/>
                  </a:lnTo>
                  <a:lnTo>
                    <a:pt x="56483" y="0"/>
                  </a:lnTo>
                  <a:lnTo>
                    <a:pt x="74771" y="0"/>
                  </a:lnTo>
                  <a:lnTo>
                    <a:pt x="105251" y="19812"/>
                  </a:lnTo>
                  <a:lnTo>
                    <a:pt x="54959" y="19812"/>
                  </a:lnTo>
                  <a:lnTo>
                    <a:pt x="51911" y="21336"/>
                  </a:lnTo>
                  <a:lnTo>
                    <a:pt x="48863" y="21336"/>
                  </a:lnTo>
                  <a:lnTo>
                    <a:pt x="45815" y="22860"/>
                  </a:lnTo>
                  <a:close/>
                </a:path>
                <a:path w="117475" h="189864">
                  <a:moveTo>
                    <a:pt x="16859" y="3048"/>
                  </a:moveTo>
                  <a:lnTo>
                    <a:pt x="3048" y="3048"/>
                  </a:lnTo>
                  <a:lnTo>
                    <a:pt x="3048" y="1524"/>
                  </a:lnTo>
                  <a:lnTo>
                    <a:pt x="15335" y="1524"/>
                  </a:lnTo>
                  <a:lnTo>
                    <a:pt x="16859" y="3048"/>
                  </a:lnTo>
                  <a:close/>
                </a:path>
                <a:path w="117475" h="189864">
                  <a:moveTo>
                    <a:pt x="21431" y="187737"/>
                  </a:moveTo>
                  <a:lnTo>
                    <a:pt x="0" y="187737"/>
                  </a:lnTo>
                  <a:lnTo>
                    <a:pt x="0" y="3048"/>
                  </a:lnTo>
                  <a:lnTo>
                    <a:pt x="19907" y="3048"/>
                  </a:lnTo>
                  <a:lnTo>
                    <a:pt x="19907" y="22860"/>
                  </a:lnTo>
                  <a:lnTo>
                    <a:pt x="45815" y="22860"/>
                  </a:lnTo>
                  <a:lnTo>
                    <a:pt x="42767" y="25908"/>
                  </a:lnTo>
                  <a:lnTo>
                    <a:pt x="39719" y="27432"/>
                  </a:lnTo>
                  <a:lnTo>
                    <a:pt x="33623" y="33528"/>
                  </a:lnTo>
                  <a:lnTo>
                    <a:pt x="30575" y="36671"/>
                  </a:lnTo>
                  <a:lnTo>
                    <a:pt x="26003" y="39719"/>
                  </a:lnTo>
                  <a:lnTo>
                    <a:pt x="22955" y="44291"/>
                  </a:lnTo>
                  <a:lnTo>
                    <a:pt x="22955" y="96107"/>
                  </a:lnTo>
                  <a:lnTo>
                    <a:pt x="29051" y="103822"/>
                  </a:lnTo>
                  <a:lnTo>
                    <a:pt x="35147" y="109918"/>
                  </a:lnTo>
                  <a:lnTo>
                    <a:pt x="41243" y="112966"/>
                  </a:lnTo>
                  <a:lnTo>
                    <a:pt x="47339" y="117538"/>
                  </a:lnTo>
                  <a:lnTo>
                    <a:pt x="53435" y="120586"/>
                  </a:lnTo>
                  <a:lnTo>
                    <a:pt x="22955" y="120586"/>
                  </a:lnTo>
                  <a:lnTo>
                    <a:pt x="22955" y="186213"/>
                  </a:lnTo>
                  <a:lnTo>
                    <a:pt x="21431" y="187737"/>
                  </a:lnTo>
                  <a:close/>
                </a:path>
                <a:path w="117475" h="189864">
                  <a:moveTo>
                    <a:pt x="70199" y="140398"/>
                  </a:moveTo>
                  <a:lnTo>
                    <a:pt x="54959" y="140398"/>
                  </a:lnTo>
                  <a:lnTo>
                    <a:pt x="51911" y="138874"/>
                  </a:lnTo>
                  <a:lnTo>
                    <a:pt x="47339" y="138874"/>
                  </a:lnTo>
                  <a:lnTo>
                    <a:pt x="38195" y="134302"/>
                  </a:lnTo>
                  <a:lnTo>
                    <a:pt x="35147" y="131254"/>
                  </a:lnTo>
                  <a:lnTo>
                    <a:pt x="32099" y="129730"/>
                  </a:lnTo>
                  <a:lnTo>
                    <a:pt x="22955" y="120586"/>
                  </a:lnTo>
                  <a:lnTo>
                    <a:pt x="65627" y="120586"/>
                  </a:lnTo>
                  <a:lnTo>
                    <a:pt x="70199" y="119062"/>
                  </a:lnTo>
                  <a:lnTo>
                    <a:pt x="91535" y="82391"/>
                  </a:lnTo>
                  <a:lnTo>
                    <a:pt x="91535" y="51911"/>
                  </a:lnTo>
                  <a:lnTo>
                    <a:pt x="88487" y="39719"/>
                  </a:lnTo>
                  <a:lnTo>
                    <a:pt x="85439" y="35052"/>
                  </a:lnTo>
                  <a:lnTo>
                    <a:pt x="83915" y="30480"/>
                  </a:lnTo>
                  <a:lnTo>
                    <a:pt x="79343" y="27432"/>
                  </a:lnTo>
                  <a:lnTo>
                    <a:pt x="76295" y="24384"/>
                  </a:lnTo>
                  <a:lnTo>
                    <a:pt x="71723" y="21336"/>
                  </a:lnTo>
                  <a:lnTo>
                    <a:pt x="67151" y="19812"/>
                  </a:lnTo>
                  <a:lnTo>
                    <a:pt x="105251" y="19812"/>
                  </a:lnTo>
                  <a:lnTo>
                    <a:pt x="117181" y="61174"/>
                  </a:lnTo>
                  <a:lnTo>
                    <a:pt x="117443" y="68675"/>
                  </a:lnTo>
                  <a:lnTo>
                    <a:pt x="117157" y="76414"/>
                  </a:lnTo>
                  <a:lnTo>
                    <a:pt x="116300" y="83724"/>
                  </a:lnTo>
                  <a:lnTo>
                    <a:pt x="114871" y="90749"/>
                  </a:lnTo>
                  <a:lnTo>
                    <a:pt x="112871" y="97631"/>
                  </a:lnTo>
                  <a:lnTo>
                    <a:pt x="111347" y="106870"/>
                  </a:lnTo>
                  <a:lnTo>
                    <a:pt x="106775" y="114490"/>
                  </a:lnTo>
                  <a:lnTo>
                    <a:pt x="97631" y="126682"/>
                  </a:lnTo>
                  <a:lnTo>
                    <a:pt x="91535" y="131254"/>
                  </a:lnTo>
                  <a:lnTo>
                    <a:pt x="85439" y="134302"/>
                  </a:lnTo>
                  <a:lnTo>
                    <a:pt x="77819" y="138874"/>
                  </a:lnTo>
                  <a:lnTo>
                    <a:pt x="70199" y="140398"/>
                  </a:lnTo>
                  <a:close/>
                </a:path>
                <a:path w="117475" h="189864">
                  <a:moveTo>
                    <a:pt x="16859" y="189261"/>
                  </a:moveTo>
                  <a:lnTo>
                    <a:pt x="4572" y="189261"/>
                  </a:lnTo>
                  <a:lnTo>
                    <a:pt x="3048" y="187737"/>
                  </a:lnTo>
                  <a:lnTo>
                    <a:pt x="18383" y="187737"/>
                  </a:lnTo>
                  <a:lnTo>
                    <a:pt x="16859" y="189261"/>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46" name="object 46"/>
            <p:cNvPicPr/>
            <p:nvPr/>
          </p:nvPicPr>
          <p:blipFill>
            <a:blip r:embed="rId31" cstate="print"/>
            <a:stretch>
              <a:fillRect/>
            </a:stretch>
          </p:blipFill>
          <p:spPr>
            <a:xfrm>
              <a:off x="3752239" y="2410301"/>
              <a:ext cx="117386" cy="140398"/>
            </a:xfrm>
            <a:prstGeom prst="rect">
              <a:avLst/>
            </a:prstGeom>
          </p:spPr>
        </p:pic>
        <p:pic>
          <p:nvPicPr>
            <p:cNvPr id="47" name="object 47"/>
            <p:cNvPicPr/>
            <p:nvPr/>
          </p:nvPicPr>
          <p:blipFill>
            <a:blip r:embed="rId32" cstate="print"/>
            <a:stretch>
              <a:fillRect/>
            </a:stretch>
          </p:blipFill>
          <p:spPr>
            <a:xfrm>
              <a:off x="3904773" y="2410301"/>
              <a:ext cx="74676" cy="138874"/>
            </a:xfrm>
            <a:prstGeom prst="rect">
              <a:avLst/>
            </a:prstGeom>
          </p:spPr>
        </p:pic>
      </p:grpSp>
      <p:pic>
        <p:nvPicPr>
          <p:cNvPr id="48" name="object 48"/>
          <p:cNvPicPr/>
          <p:nvPr/>
        </p:nvPicPr>
        <p:blipFill>
          <a:blip r:embed="rId33" cstate="print"/>
          <a:stretch>
            <a:fillRect/>
          </a:stretch>
        </p:blipFill>
        <p:spPr>
          <a:xfrm>
            <a:off x="2644515" y="2131680"/>
            <a:ext cx="1069208" cy="401374"/>
          </a:xfrm>
          <a:prstGeom prst="rect">
            <a:avLst/>
          </a:prstGeom>
        </p:spPr>
      </p:pic>
      <p:pic>
        <p:nvPicPr>
          <p:cNvPr id="49" name="object 49"/>
          <p:cNvPicPr/>
          <p:nvPr/>
        </p:nvPicPr>
        <p:blipFill>
          <a:blip r:embed="rId34" cstate="print"/>
          <a:stretch>
            <a:fillRect/>
          </a:stretch>
        </p:blipFill>
        <p:spPr>
          <a:xfrm>
            <a:off x="5984902" y="2185663"/>
            <a:ext cx="114602" cy="127313"/>
          </a:xfrm>
          <a:prstGeom prst="rect">
            <a:avLst/>
          </a:prstGeom>
        </p:spPr>
      </p:pic>
      <p:pic>
        <p:nvPicPr>
          <p:cNvPr id="50" name="object 50"/>
          <p:cNvPicPr/>
          <p:nvPr/>
        </p:nvPicPr>
        <p:blipFill>
          <a:blip r:embed="rId35" cstate="print"/>
          <a:stretch>
            <a:fillRect/>
          </a:stretch>
        </p:blipFill>
        <p:spPr>
          <a:xfrm>
            <a:off x="6131384" y="2185663"/>
            <a:ext cx="99588" cy="125931"/>
          </a:xfrm>
          <a:prstGeom prst="rect">
            <a:avLst/>
          </a:prstGeom>
        </p:spPr>
      </p:pic>
      <p:grpSp>
        <p:nvGrpSpPr>
          <p:cNvPr id="51" name="object 51"/>
          <p:cNvGrpSpPr/>
          <p:nvPr/>
        </p:nvGrpSpPr>
        <p:grpSpPr>
          <a:xfrm>
            <a:off x="6882395" y="2131680"/>
            <a:ext cx="555089" cy="181383"/>
            <a:chOff x="6213919" y="2350769"/>
            <a:chExt cx="612140" cy="200025"/>
          </a:xfrm>
        </p:grpSpPr>
        <p:sp>
          <p:nvSpPr>
            <p:cNvPr id="52" name="object 52"/>
            <p:cNvSpPr/>
            <p:nvPr/>
          </p:nvSpPr>
          <p:spPr>
            <a:xfrm>
              <a:off x="6213919" y="2350769"/>
              <a:ext cx="22860" cy="198755"/>
            </a:xfrm>
            <a:custGeom>
              <a:avLst/>
              <a:gdLst/>
              <a:ahLst/>
              <a:cxnLst/>
              <a:rect l="l" t="t" r="r" b="b"/>
              <a:pathLst>
                <a:path w="22860" h="198755">
                  <a:moveTo>
                    <a:pt x="16764" y="196888"/>
                  </a:moveTo>
                  <a:lnTo>
                    <a:pt x="6096" y="196888"/>
                  </a:lnTo>
                  <a:lnTo>
                    <a:pt x="7620" y="198412"/>
                  </a:lnTo>
                  <a:lnTo>
                    <a:pt x="13716" y="198412"/>
                  </a:lnTo>
                  <a:lnTo>
                    <a:pt x="16764" y="196888"/>
                  </a:lnTo>
                  <a:close/>
                </a:path>
                <a:path w="22860" h="198755">
                  <a:moveTo>
                    <a:pt x="21336" y="0"/>
                  </a:moveTo>
                  <a:lnTo>
                    <a:pt x="3048" y="0"/>
                  </a:lnTo>
                  <a:lnTo>
                    <a:pt x="1524" y="1524"/>
                  </a:lnTo>
                  <a:lnTo>
                    <a:pt x="21336" y="1524"/>
                  </a:lnTo>
                  <a:lnTo>
                    <a:pt x="21336" y="0"/>
                  </a:lnTo>
                  <a:close/>
                </a:path>
                <a:path w="22860" h="198755">
                  <a:moveTo>
                    <a:pt x="22860" y="2070"/>
                  </a:moveTo>
                  <a:lnTo>
                    <a:pt x="0" y="2070"/>
                  </a:lnTo>
                  <a:lnTo>
                    <a:pt x="0" y="195110"/>
                  </a:lnTo>
                  <a:lnTo>
                    <a:pt x="1524" y="195110"/>
                  </a:lnTo>
                  <a:lnTo>
                    <a:pt x="1524" y="196380"/>
                  </a:lnTo>
                  <a:lnTo>
                    <a:pt x="22479" y="196380"/>
                  </a:lnTo>
                  <a:lnTo>
                    <a:pt x="22479" y="195110"/>
                  </a:lnTo>
                  <a:lnTo>
                    <a:pt x="22860" y="195110"/>
                  </a:lnTo>
                  <a:lnTo>
                    <a:pt x="22860" y="2070"/>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53" name="object 53"/>
            <p:cNvPicPr/>
            <p:nvPr/>
          </p:nvPicPr>
          <p:blipFill>
            <a:blip r:embed="rId36" cstate="print"/>
            <a:stretch>
              <a:fillRect/>
            </a:stretch>
          </p:blipFill>
          <p:spPr>
            <a:xfrm>
              <a:off x="6271927" y="2410301"/>
              <a:ext cx="105251" cy="140398"/>
            </a:xfrm>
            <a:prstGeom prst="rect">
              <a:avLst/>
            </a:prstGeom>
          </p:spPr>
        </p:pic>
        <p:pic>
          <p:nvPicPr>
            <p:cNvPr id="54" name="object 54"/>
            <p:cNvPicPr/>
            <p:nvPr/>
          </p:nvPicPr>
          <p:blipFill>
            <a:blip r:embed="rId37" cstate="print"/>
            <a:stretch>
              <a:fillRect/>
            </a:stretch>
          </p:blipFill>
          <p:spPr>
            <a:xfrm>
              <a:off x="6400037" y="2378201"/>
              <a:ext cx="176879" cy="172497"/>
            </a:xfrm>
            <a:prstGeom prst="rect">
              <a:avLst/>
            </a:prstGeom>
          </p:spPr>
        </p:pic>
        <p:pic>
          <p:nvPicPr>
            <p:cNvPr id="55" name="object 55"/>
            <p:cNvPicPr/>
            <p:nvPr/>
          </p:nvPicPr>
          <p:blipFill>
            <a:blip r:embed="rId38" cstate="print"/>
            <a:stretch>
              <a:fillRect/>
            </a:stretch>
          </p:blipFill>
          <p:spPr>
            <a:xfrm>
              <a:off x="6598305" y="2410301"/>
              <a:ext cx="117486" cy="140398"/>
            </a:xfrm>
            <a:prstGeom prst="rect">
              <a:avLst/>
            </a:prstGeom>
          </p:spPr>
        </p:pic>
        <p:pic>
          <p:nvPicPr>
            <p:cNvPr id="56" name="object 56"/>
            <p:cNvPicPr/>
            <p:nvPr/>
          </p:nvPicPr>
          <p:blipFill>
            <a:blip r:embed="rId39" cstate="print"/>
            <a:stretch>
              <a:fillRect/>
            </a:stretch>
          </p:blipFill>
          <p:spPr>
            <a:xfrm>
              <a:off x="6750844" y="2410301"/>
              <a:ext cx="74676" cy="138874"/>
            </a:xfrm>
            <a:prstGeom prst="rect">
              <a:avLst/>
            </a:prstGeom>
          </p:spPr>
        </p:pic>
      </p:grpSp>
      <p:grpSp>
        <p:nvGrpSpPr>
          <p:cNvPr id="57" name="object 57"/>
          <p:cNvGrpSpPr/>
          <p:nvPr/>
        </p:nvGrpSpPr>
        <p:grpSpPr>
          <a:xfrm>
            <a:off x="7874128" y="2131680"/>
            <a:ext cx="203840" cy="181383"/>
            <a:chOff x="7307580" y="2350769"/>
            <a:chExt cx="224790" cy="200025"/>
          </a:xfrm>
        </p:grpSpPr>
        <p:pic>
          <p:nvPicPr>
            <p:cNvPr id="58" name="object 58"/>
            <p:cNvPicPr/>
            <p:nvPr/>
          </p:nvPicPr>
          <p:blipFill>
            <a:blip r:embed="rId40" cstate="print"/>
            <a:stretch>
              <a:fillRect/>
            </a:stretch>
          </p:blipFill>
          <p:spPr>
            <a:xfrm>
              <a:off x="7307580" y="2378201"/>
              <a:ext cx="83820" cy="172497"/>
            </a:xfrm>
            <a:prstGeom prst="rect">
              <a:avLst/>
            </a:prstGeom>
          </p:spPr>
        </p:pic>
        <p:pic>
          <p:nvPicPr>
            <p:cNvPr id="59" name="object 59"/>
            <p:cNvPicPr/>
            <p:nvPr/>
          </p:nvPicPr>
          <p:blipFill>
            <a:blip r:embed="rId41" cstate="print"/>
            <a:stretch>
              <a:fillRect/>
            </a:stretch>
          </p:blipFill>
          <p:spPr>
            <a:xfrm>
              <a:off x="7421975" y="2350769"/>
              <a:ext cx="109823" cy="198405"/>
            </a:xfrm>
            <a:prstGeom prst="rect">
              <a:avLst/>
            </a:prstGeom>
          </p:spPr>
        </p:pic>
      </p:grpSp>
      <p:pic>
        <p:nvPicPr>
          <p:cNvPr id="60" name="object 60"/>
          <p:cNvPicPr/>
          <p:nvPr/>
        </p:nvPicPr>
        <p:blipFill>
          <a:blip r:embed="rId42" cstate="print"/>
          <a:stretch>
            <a:fillRect/>
          </a:stretch>
        </p:blipFill>
        <p:spPr>
          <a:xfrm>
            <a:off x="3784202" y="2131679"/>
            <a:ext cx="668093" cy="447066"/>
          </a:xfrm>
          <a:prstGeom prst="rect">
            <a:avLst/>
          </a:prstGeom>
        </p:spPr>
      </p:pic>
      <p:pic>
        <p:nvPicPr>
          <p:cNvPr id="61" name="object 61"/>
          <p:cNvPicPr/>
          <p:nvPr/>
        </p:nvPicPr>
        <p:blipFill>
          <a:blip r:embed="rId43" cstate="print"/>
          <a:stretch>
            <a:fillRect/>
          </a:stretch>
        </p:blipFill>
        <p:spPr>
          <a:xfrm>
            <a:off x="8107904" y="2185663"/>
            <a:ext cx="106446" cy="127313"/>
          </a:xfrm>
          <a:prstGeom prst="rect">
            <a:avLst/>
          </a:prstGeom>
        </p:spPr>
      </p:pic>
      <p:grpSp>
        <p:nvGrpSpPr>
          <p:cNvPr id="62" name="object 62"/>
          <p:cNvGrpSpPr/>
          <p:nvPr/>
        </p:nvGrpSpPr>
        <p:grpSpPr>
          <a:xfrm>
            <a:off x="8289062" y="2131680"/>
            <a:ext cx="522843" cy="181383"/>
            <a:chOff x="7765160" y="2350769"/>
            <a:chExt cx="576580" cy="200025"/>
          </a:xfrm>
        </p:grpSpPr>
        <p:pic>
          <p:nvPicPr>
            <p:cNvPr id="63" name="object 63"/>
            <p:cNvPicPr/>
            <p:nvPr/>
          </p:nvPicPr>
          <p:blipFill>
            <a:blip r:embed="rId44" cstate="print"/>
            <a:stretch>
              <a:fillRect/>
            </a:stretch>
          </p:blipFill>
          <p:spPr>
            <a:xfrm>
              <a:off x="7765160" y="2378201"/>
              <a:ext cx="82296" cy="172497"/>
            </a:xfrm>
            <a:prstGeom prst="rect">
              <a:avLst/>
            </a:prstGeom>
          </p:spPr>
        </p:pic>
        <p:pic>
          <p:nvPicPr>
            <p:cNvPr id="64" name="object 64"/>
            <p:cNvPicPr/>
            <p:nvPr/>
          </p:nvPicPr>
          <p:blipFill>
            <a:blip r:embed="rId45" cstate="print"/>
            <a:stretch>
              <a:fillRect/>
            </a:stretch>
          </p:blipFill>
          <p:spPr>
            <a:xfrm>
              <a:off x="7879556" y="2410301"/>
              <a:ext cx="192118" cy="140398"/>
            </a:xfrm>
            <a:prstGeom prst="rect">
              <a:avLst/>
            </a:prstGeom>
          </p:spPr>
        </p:pic>
        <p:pic>
          <p:nvPicPr>
            <p:cNvPr id="65" name="object 65"/>
            <p:cNvPicPr/>
            <p:nvPr/>
          </p:nvPicPr>
          <p:blipFill>
            <a:blip r:embed="rId46" cstate="print"/>
            <a:stretch>
              <a:fillRect/>
            </a:stretch>
          </p:blipFill>
          <p:spPr>
            <a:xfrm>
              <a:off x="8105298" y="2410301"/>
              <a:ext cx="100584" cy="140398"/>
            </a:xfrm>
            <a:prstGeom prst="rect">
              <a:avLst/>
            </a:prstGeom>
          </p:spPr>
        </p:pic>
        <p:pic>
          <p:nvPicPr>
            <p:cNvPr id="66" name="object 66"/>
            <p:cNvPicPr/>
            <p:nvPr/>
          </p:nvPicPr>
          <p:blipFill>
            <a:blip r:embed="rId47" cstate="print"/>
            <a:stretch>
              <a:fillRect/>
            </a:stretch>
          </p:blipFill>
          <p:spPr>
            <a:xfrm>
              <a:off x="8237982" y="2350769"/>
              <a:ext cx="103727" cy="198405"/>
            </a:xfrm>
            <a:prstGeom prst="rect">
              <a:avLst/>
            </a:prstGeom>
          </p:spPr>
        </p:pic>
      </p:grpSp>
      <p:pic>
        <p:nvPicPr>
          <p:cNvPr id="67" name="object 67"/>
          <p:cNvPicPr/>
          <p:nvPr/>
        </p:nvPicPr>
        <p:blipFill>
          <a:blip r:embed="rId48" cstate="print"/>
          <a:stretch>
            <a:fillRect/>
          </a:stretch>
        </p:blipFill>
        <p:spPr>
          <a:xfrm>
            <a:off x="4934948" y="2127534"/>
            <a:ext cx="1020753" cy="405520"/>
          </a:xfrm>
          <a:prstGeom prst="rect">
            <a:avLst/>
          </a:prstGeom>
        </p:spPr>
      </p:pic>
      <p:pic>
        <p:nvPicPr>
          <p:cNvPr id="68" name="object 68"/>
          <p:cNvPicPr/>
          <p:nvPr/>
        </p:nvPicPr>
        <p:blipFill>
          <a:blip r:embed="rId49" cstate="print"/>
          <a:stretch>
            <a:fillRect/>
          </a:stretch>
        </p:blipFill>
        <p:spPr>
          <a:xfrm>
            <a:off x="8889267" y="2127534"/>
            <a:ext cx="829870" cy="229752"/>
          </a:xfrm>
          <a:prstGeom prst="rect">
            <a:avLst/>
          </a:prstGeom>
        </p:spPr>
      </p:pic>
      <p:pic>
        <p:nvPicPr>
          <p:cNvPr id="69" name="object 69"/>
          <p:cNvPicPr/>
          <p:nvPr/>
        </p:nvPicPr>
        <p:blipFill>
          <a:blip r:embed="rId50" cstate="print"/>
          <a:stretch>
            <a:fillRect/>
          </a:stretch>
        </p:blipFill>
        <p:spPr>
          <a:xfrm>
            <a:off x="2189502" y="2405741"/>
            <a:ext cx="1000024" cy="127313"/>
          </a:xfrm>
          <a:prstGeom prst="rect">
            <a:avLst/>
          </a:prstGeom>
        </p:spPr>
      </p:pic>
      <p:pic>
        <p:nvPicPr>
          <p:cNvPr id="70" name="object 70"/>
          <p:cNvPicPr/>
          <p:nvPr/>
        </p:nvPicPr>
        <p:blipFill>
          <a:blip r:embed="rId51" cstate="print"/>
          <a:stretch>
            <a:fillRect/>
          </a:stretch>
        </p:blipFill>
        <p:spPr>
          <a:xfrm>
            <a:off x="6048380" y="2131680"/>
            <a:ext cx="1051156" cy="445683"/>
          </a:xfrm>
          <a:prstGeom prst="rect">
            <a:avLst/>
          </a:prstGeom>
        </p:spPr>
      </p:pic>
      <p:grpSp>
        <p:nvGrpSpPr>
          <p:cNvPr id="71" name="object 71"/>
          <p:cNvGrpSpPr/>
          <p:nvPr/>
        </p:nvGrpSpPr>
        <p:grpSpPr>
          <a:xfrm>
            <a:off x="4520013" y="2351759"/>
            <a:ext cx="340309" cy="181383"/>
            <a:chOff x="3608736" y="2593467"/>
            <a:chExt cx="375285" cy="200025"/>
          </a:xfrm>
        </p:grpSpPr>
        <p:pic>
          <p:nvPicPr>
            <p:cNvPr id="72" name="object 72"/>
            <p:cNvPicPr/>
            <p:nvPr/>
          </p:nvPicPr>
          <p:blipFill>
            <a:blip r:embed="rId52" cstate="print"/>
            <a:stretch>
              <a:fillRect/>
            </a:stretch>
          </p:blipFill>
          <p:spPr>
            <a:xfrm>
              <a:off x="3608736" y="2620899"/>
              <a:ext cx="82391" cy="172497"/>
            </a:xfrm>
            <a:prstGeom prst="rect">
              <a:avLst/>
            </a:prstGeom>
          </p:spPr>
        </p:pic>
        <p:sp>
          <p:nvSpPr>
            <p:cNvPr id="73" name="object 73"/>
            <p:cNvSpPr/>
            <p:nvPr/>
          </p:nvSpPr>
          <p:spPr>
            <a:xfrm>
              <a:off x="3723132" y="2593467"/>
              <a:ext cx="109855" cy="198755"/>
            </a:xfrm>
            <a:custGeom>
              <a:avLst/>
              <a:gdLst/>
              <a:ahLst/>
              <a:cxnLst/>
              <a:rect l="l" t="t" r="r" b="b"/>
              <a:pathLst>
                <a:path w="109854" h="198755">
                  <a:moveTo>
                    <a:pt x="19907" y="1523"/>
                  </a:moveTo>
                  <a:lnTo>
                    <a:pt x="3143" y="1523"/>
                  </a:lnTo>
                  <a:lnTo>
                    <a:pt x="4667" y="0"/>
                  </a:lnTo>
                  <a:lnTo>
                    <a:pt x="18383" y="0"/>
                  </a:lnTo>
                  <a:lnTo>
                    <a:pt x="19907" y="1523"/>
                  </a:lnTo>
                  <a:close/>
                </a:path>
                <a:path w="109854" h="198755">
                  <a:moveTo>
                    <a:pt x="22955" y="196881"/>
                  </a:moveTo>
                  <a:lnTo>
                    <a:pt x="0" y="196881"/>
                  </a:lnTo>
                  <a:lnTo>
                    <a:pt x="0" y="1523"/>
                  </a:lnTo>
                  <a:lnTo>
                    <a:pt x="21431" y="1523"/>
                  </a:lnTo>
                  <a:lnTo>
                    <a:pt x="22955" y="3047"/>
                  </a:lnTo>
                  <a:lnTo>
                    <a:pt x="22955" y="80867"/>
                  </a:lnTo>
                  <a:lnTo>
                    <a:pt x="53435" y="80867"/>
                  </a:lnTo>
                  <a:lnTo>
                    <a:pt x="22955" y="105251"/>
                  </a:lnTo>
                  <a:lnTo>
                    <a:pt x="22955" y="196881"/>
                  </a:lnTo>
                  <a:close/>
                </a:path>
                <a:path w="109854" h="198755">
                  <a:moveTo>
                    <a:pt x="108299" y="196881"/>
                  </a:moveTo>
                  <a:lnTo>
                    <a:pt x="86963" y="196881"/>
                  </a:lnTo>
                  <a:lnTo>
                    <a:pt x="86963" y="195357"/>
                  </a:lnTo>
                  <a:lnTo>
                    <a:pt x="85439" y="195357"/>
                  </a:lnTo>
                  <a:lnTo>
                    <a:pt x="85439" y="106870"/>
                  </a:lnTo>
                  <a:lnTo>
                    <a:pt x="83915" y="102203"/>
                  </a:lnTo>
                  <a:lnTo>
                    <a:pt x="83915" y="97631"/>
                  </a:lnTo>
                  <a:lnTo>
                    <a:pt x="80867" y="93059"/>
                  </a:lnTo>
                  <a:lnTo>
                    <a:pt x="77819" y="86963"/>
                  </a:lnTo>
                  <a:lnTo>
                    <a:pt x="74771" y="85439"/>
                  </a:lnTo>
                  <a:lnTo>
                    <a:pt x="70199" y="82391"/>
                  </a:lnTo>
                  <a:lnTo>
                    <a:pt x="67151" y="80867"/>
                  </a:lnTo>
                  <a:lnTo>
                    <a:pt x="22955" y="80867"/>
                  </a:lnTo>
                  <a:lnTo>
                    <a:pt x="29051" y="74771"/>
                  </a:lnTo>
                  <a:lnTo>
                    <a:pt x="36671" y="68675"/>
                  </a:lnTo>
                  <a:lnTo>
                    <a:pt x="42767" y="65627"/>
                  </a:lnTo>
                  <a:lnTo>
                    <a:pt x="50387" y="62579"/>
                  </a:lnTo>
                  <a:lnTo>
                    <a:pt x="56483" y="59531"/>
                  </a:lnTo>
                  <a:lnTo>
                    <a:pt x="71723" y="59531"/>
                  </a:lnTo>
                  <a:lnTo>
                    <a:pt x="79343" y="61055"/>
                  </a:lnTo>
                  <a:lnTo>
                    <a:pt x="108299" y="99155"/>
                  </a:lnTo>
                  <a:lnTo>
                    <a:pt x="109823" y="106870"/>
                  </a:lnTo>
                  <a:lnTo>
                    <a:pt x="109823" y="195357"/>
                  </a:lnTo>
                  <a:lnTo>
                    <a:pt x="108299" y="196881"/>
                  </a:lnTo>
                  <a:close/>
                </a:path>
                <a:path w="109854" h="198755">
                  <a:moveTo>
                    <a:pt x="19907" y="198405"/>
                  </a:moveTo>
                  <a:lnTo>
                    <a:pt x="3143" y="198405"/>
                  </a:lnTo>
                  <a:lnTo>
                    <a:pt x="1619" y="196881"/>
                  </a:lnTo>
                  <a:lnTo>
                    <a:pt x="19907" y="196881"/>
                  </a:lnTo>
                  <a:lnTo>
                    <a:pt x="19907" y="198405"/>
                  </a:lnTo>
                  <a:close/>
                </a:path>
                <a:path w="109854" h="198755">
                  <a:moveTo>
                    <a:pt x="106775" y="198405"/>
                  </a:moveTo>
                  <a:lnTo>
                    <a:pt x="90011" y="198405"/>
                  </a:lnTo>
                  <a:lnTo>
                    <a:pt x="88487" y="196881"/>
                  </a:lnTo>
                  <a:lnTo>
                    <a:pt x="106775" y="196881"/>
                  </a:lnTo>
                  <a:lnTo>
                    <a:pt x="106775" y="198405"/>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74" name="object 74"/>
            <p:cNvPicPr/>
            <p:nvPr/>
          </p:nvPicPr>
          <p:blipFill>
            <a:blip r:embed="rId53" cstate="print"/>
            <a:stretch>
              <a:fillRect/>
            </a:stretch>
          </p:blipFill>
          <p:spPr>
            <a:xfrm>
              <a:off x="3866687" y="2652998"/>
              <a:ext cx="117334" cy="140398"/>
            </a:xfrm>
            <a:prstGeom prst="rect">
              <a:avLst/>
            </a:prstGeom>
          </p:spPr>
        </p:pic>
      </p:grpSp>
      <p:pic>
        <p:nvPicPr>
          <p:cNvPr id="75" name="object 75"/>
          <p:cNvPicPr/>
          <p:nvPr/>
        </p:nvPicPr>
        <p:blipFill>
          <a:blip r:embed="rId54" cstate="print"/>
          <a:stretch>
            <a:fillRect/>
          </a:stretch>
        </p:blipFill>
        <p:spPr>
          <a:xfrm>
            <a:off x="7383098" y="2127535"/>
            <a:ext cx="717845" cy="449829"/>
          </a:xfrm>
          <a:prstGeom prst="rect">
            <a:avLst/>
          </a:prstGeom>
        </p:spPr>
      </p:pic>
      <p:pic>
        <p:nvPicPr>
          <p:cNvPr id="76" name="object 76"/>
          <p:cNvPicPr/>
          <p:nvPr/>
        </p:nvPicPr>
        <p:blipFill>
          <a:blip r:embed="rId55" cstate="print"/>
          <a:stretch>
            <a:fillRect/>
          </a:stretch>
        </p:blipFill>
        <p:spPr>
          <a:xfrm>
            <a:off x="7190833" y="2405741"/>
            <a:ext cx="94060" cy="127313"/>
          </a:xfrm>
          <a:prstGeom prst="rect">
            <a:avLst/>
          </a:prstGeom>
        </p:spPr>
      </p:pic>
      <p:pic>
        <p:nvPicPr>
          <p:cNvPr id="77" name="object 77"/>
          <p:cNvPicPr/>
          <p:nvPr/>
        </p:nvPicPr>
        <p:blipFill>
          <a:blip r:embed="rId2" cstate="print"/>
          <a:stretch>
            <a:fillRect/>
          </a:stretch>
        </p:blipFill>
        <p:spPr>
          <a:xfrm>
            <a:off x="2001382" y="2728258"/>
            <a:ext cx="65038" cy="65038"/>
          </a:xfrm>
          <a:prstGeom prst="rect">
            <a:avLst/>
          </a:prstGeom>
        </p:spPr>
      </p:pic>
      <p:grpSp>
        <p:nvGrpSpPr>
          <p:cNvPr id="78" name="object 78"/>
          <p:cNvGrpSpPr/>
          <p:nvPr/>
        </p:nvGrpSpPr>
        <p:grpSpPr>
          <a:xfrm>
            <a:off x="2192266" y="2674188"/>
            <a:ext cx="457776" cy="181383"/>
            <a:chOff x="1041749" y="2949035"/>
            <a:chExt cx="504825" cy="200025"/>
          </a:xfrm>
        </p:grpSpPr>
        <p:pic>
          <p:nvPicPr>
            <p:cNvPr id="79" name="object 79"/>
            <p:cNvPicPr/>
            <p:nvPr/>
          </p:nvPicPr>
          <p:blipFill>
            <a:blip r:embed="rId56" cstate="print"/>
            <a:stretch>
              <a:fillRect/>
            </a:stretch>
          </p:blipFill>
          <p:spPr>
            <a:xfrm>
              <a:off x="1041749" y="2962846"/>
              <a:ext cx="102203" cy="183165"/>
            </a:xfrm>
            <a:prstGeom prst="rect">
              <a:avLst/>
            </a:prstGeom>
          </p:spPr>
        </p:pic>
        <p:pic>
          <p:nvPicPr>
            <p:cNvPr id="80" name="object 80"/>
            <p:cNvPicPr/>
            <p:nvPr/>
          </p:nvPicPr>
          <p:blipFill>
            <a:blip r:embed="rId57" cstate="print"/>
            <a:stretch>
              <a:fillRect/>
            </a:stretch>
          </p:blipFill>
          <p:spPr>
            <a:xfrm>
              <a:off x="1166812" y="3008566"/>
              <a:ext cx="103727" cy="140493"/>
            </a:xfrm>
            <a:prstGeom prst="rect">
              <a:avLst/>
            </a:prstGeom>
          </p:spPr>
        </p:pic>
        <p:pic>
          <p:nvPicPr>
            <p:cNvPr id="81" name="object 81"/>
            <p:cNvPicPr/>
            <p:nvPr/>
          </p:nvPicPr>
          <p:blipFill>
            <a:blip r:embed="rId58" cstate="print"/>
            <a:stretch>
              <a:fillRect/>
            </a:stretch>
          </p:blipFill>
          <p:spPr>
            <a:xfrm>
              <a:off x="1305639" y="3008566"/>
              <a:ext cx="100631" cy="140493"/>
            </a:xfrm>
            <a:prstGeom prst="rect">
              <a:avLst/>
            </a:prstGeom>
          </p:spPr>
        </p:pic>
        <p:pic>
          <p:nvPicPr>
            <p:cNvPr id="82" name="object 82"/>
            <p:cNvPicPr/>
            <p:nvPr/>
          </p:nvPicPr>
          <p:blipFill>
            <a:blip r:embed="rId59" cstate="print"/>
            <a:stretch>
              <a:fillRect/>
            </a:stretch>
          </p:blipFill>
          <p:spPr>
            <a:xfrm>
              <a:off x="1436846" y="2949035"/>
              <a:ext cx="109728" cy="198501"/>
            </a:xfrm>
            <a:prstGeom prst="rect">
              <a:avLst/>
            </a:prstGeom>
          </p:spPr>
        </p:pic>
      </p:grpSp>
      <p:grpSp>
        <p:nvGrpSpPr>
          <p:cNvPr id="83" name="object 83"/>
          <p:cNvGrpSpPr/>
          <p:nvPr/>
        </p:nvGrpSpPr>
        <p:grpSpPr>
          <a:xfrm>
            <a:off x="2733046" y="2674188"/>
            <a:ext cx="524571" cy="181383"/>
            <a:chOff x="1638109" y="2949035"/>
            <a:chExt cx="578485" cy="200025"/>
          </a:xfrm>
        </p:grpSpPr>
        <p:pic>
          <p:nvPicPr>
            <p:cNvPr id="84" name="object 84"/>
            <p:cNvPicPr/>
            <p:nvPr/>
          </p:nvPicPr>
          <p:blipFill>
            <a:blip r:embed="rId60" cstate="print"/>
            <a:stretch>
              <a:fillRect/>
            </a:stretch>
          </p:blipFill>
          <p:spPr>
            <a:xfrm>
              <a:off x="1638109" y="2976562"/>
              <a:ext cx="82391" cy="172497"/>
            </a:xfrm>
            <a:prstGeom prst="rect">
              <a:avLst/>
            </a:prstGeom>
          </p:spPr>
        </p:pic>
        <p:pic>
          <p:nvPicPr>
            <p:cNvPr id="85" name="object 85"/>
            <p:cNvPicPr/>
            <p:nvPr/>
          </p:nvPicPr>
          <p:blipFill>
            <a:blip r:embed="rId61" cstate="print"/>
            <a:stretch>
              <a:fillRect/>
            </a:stretch>
          </p:blipFill>
          <p:spPr>
            <a:xfrm>
              <a:off x="1752504" y="3008566"/>
              <a:ext cx="192214" cy="140493"/>
            </a:xfrm>
            <a:prstGeom prst="rect">
              <a:avLst/>
            </a:prstGeom>
          </p:spPr>
        </p:pic>
        <p:pic>
          <p:nvPicPr>
            <p:cNvPr id="86" name="object 86"/>
            <p:cNvPicPr/>
            <p:nvPr/>
          </p:nvPicPr>
          <p:blipFill>
            <a:blip r:embed="rId62" cstate="print"/>
            <a:stretch>
              <a:fillRect/>
            </a:stretch>
          </p:blipFill>
          <p:spPr>
            <a:xfrm>
              <a:off x="1979771" y="3008566"/>
              <a:ext cx="100679" cy="140493"/>
            </a:xfrm>
            <a:prstGeom prst="rect">
              <a:avLst/>
            </a:prstGeom>
          </p:spPr>
        </p:pic>
        <p:pic>
          <p:nvPicPr>
            <p:cNvPr id="87" name="object 87"/>
            <p:cNvPicPr/>
            <p:nvPr/>
          </p:nvPicPr>
          <p:blipFill>
            <a:blip r:embed="rId63" cstate="print"/>
            <a:stretch>
              <a:fillRect/>
            </a:stretch>
          </p:blipFill>
          <p:spPr>
            <a:xfrm>
              <a:off x="2110930" y="2949035"/>
              <a:ext cx="105251" cy="198501"/>
            </a:xfrm>
            <a:prstGeom prst="rect">
              <a:avLst/>
            </a:prstGeom>
          </p:spPr>
        </p:pic>
      </p:grpSp>
      <p:grpSp>
        <p:nvGrpSpPr>
          <p:cNvPr id="88" name="object 88"/>
          <p:cNvGrpSpPr/>
          <p:nvPr/>
        </p:nvGrpSpPr>
        <p:grpSpPr>
          <a:xfrm>
            <a:off x="3338864" y="2682567"/>
            <a:ext cx="135893" cy="173321"/>
            <a:chOff x="2306192" y="2958274"/>
            <a:chExt cx="149860" cy="191135"/>
          </a:xfrm>
        </p:grpSpPr>
        <p:sp>
          <p:nvSpPr>
            <p:cNvPr id="89" name="object 89"/>
            <p:cNvSpPr/>
            <p:nvPr/>
          </p:nvSpPr>
          <p:spPr>
            <a:xfrm>
              <a:off x="2306192" y="2958274"/>
              <a:ext cx="29209" cy="189865"/>
            </a:xfrm>
            <a:custGeom>
              <a:avLst/>
              <a:gdLst/>
              <a:ahLst/>
              <a:cxnLst/>
              <a:rect l="l" t="t" r="r" b="b"/>
              <a:pathLst>
                <a:path w="29210" h="189864">
                  <a:moveTo>
                    <a:pt x="22860" y="53339"/>
                  </a:moveTo>
                  <a:lnTo>
                    <a:pt x="7620" y="53339"/>
                  </a:lnTo>
                  <a:lnTo>
                    <a:pt x="9144" y="51815"/>
                  </a:lnTo>
                  <a:lnTo>
                    <a:pt x="21336" y="51815"/>
                  </a:lnTo>
                  <a:lnTo>
                    <a:pt x="22860" y="53339"/>
                  </a:lnTo>
                  <a:close/>
                </a:path>
                <a:path w="29210" h="189864">
                  <a:moveTo>
                    <a:pt x="24384" y="187737"/>
                  </a:moveTo>
                  <a:lnTo>
                    <a:pt x="4572" y="187737"/>
                  </a:lnTo>
                  <a:lnTo>
                    <a:pt x="3048" y="186118"/>
                  </a:lnTo>
                  <a:lnTo>
                    <a:pt x="3048" y="53339"/>
                  </a:lnTo>
                  <a:lnTo>
                    <a:pt x="24384" y="53339"/>
                  </a:lnTo>
                  <a:lnTo>
                    <a:pt x="25908" y="54863"/>
                  </a:lnTo>
                  <a:lnTo>
                    <a:pt x="25908" y="186118"/>
                  </a:lnTo>
                  <a:lnTo>
                    <a:pt x="24384" y="186118"/>
                  </a:lnTo>
                  <a:lnTo>
                    <a:pt x="24384" y="187737"/>
                  </a:lnTo>
                  <a:close/>
                </a:path>
                <a:path w="29210" h="189864">
                  <a:moveTo>
                    <a:pt x="16764" y="189261"/>
                  </a:moveTo>
                  <a:lnTo>
                    <a:pt x="10668" y="189261"/>
                  </a:lnTo>
                  <a:lnTo>
                    <a:pt x="9144" y="187737"/>
                  </a:lnTo>
                  <a:lnTo>
                    <a:pt x="18288" y="187737"/>
                  </a:lnTo>
                  <a:lnTo>
                    <a:pt x="16764" y="189261"/>
                  </a:lnTo>
                  <a:close/>
                </a:path>
                <a:path w="29210" h="189864">
                  <a:moveTo>
                    <a:pt x="19812" y="27431"/>
                  </a:moveTo>
                  <a:lnTo>
                    <a:pt x="4572" y="27431"/>
                  </a:lnTo>
                  <a:lnTo>
                    <a:pt x="3048" y="24383"/>
                  </a:lnTo>
                  <a:lnTo>
                    <a:pt x="1524" y="22859"/>
                  </a:lnTo>
                  <a:lnTo>
                    <a:pt x="0" y="19812"/>
                  </a:lnTo>
                  <a:lnTo>
                    <a:pt x="0" y="4571"/>
                  </a:lnTo>
                  <a:lnTo>
                    <a:pt x="3048" y="3048"/>
                  </a:lnTo>
                  <a:lnTo>
                    <a:pt x="4572" y="0"/>
                  </a:lnTo>
                  <a:lnTo>
                    <a:pt x="22860" y="0"/>
                  </a:lnTo>
                  <a:lnTo>
                    <a:pt x="27432" y="4571"/>
                  </a:lnTo>
                  <a:lnTo>
                    <a:pt x="28956" y="7619"/>
                  </a:lnTo>
                  <a:lnTo>
                    <a:pt x="28956" y="18288"/>
                  </a:lnTo>
                  <a:lnTo>
                    <a:pt x="27432" y="22859"/>
                  </a:lnTo>
                  <a:lnTo>
                    <a:pt x="25908" y="24383"/>
                  </a:lnTo>
                  <a:lnTo>
                    <a:pt x="19812" y="27431"/>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90" name="object 90"/>
            <p:cNvPicPr/>
            <p:nvPr/>
          </p:nvPicPr>
          <p:blipFill>
            <a:blip r:embed="rId64" cstate="print"/>
            <a:stretch>
              <a:fillRect/>
            </a:stretch>
          </p:blipFill>
          <p:spPr>
            <a:xfrm>
              <a:off x="2365724" y="3008566"/>
              <a:ext cx="89916" cy="140493"/>
            </a:xfrm>
            <a:prstGeom prst="rect">
              <a:avLst/>
            </a:prstGeom>
          </p:spPr>
        </p:pic>
      </p:grpSp>
      <p:grpSp>
        <p:nvGrpSpPr>
          <p:cNvPr id="91" name="object 91"/>
          <p:cNvGrpSpPr/>
          <p:nvPr/>
        </p:nvGrpSpPr>
        <p:grpSpPr>
          <a:xfrm>
            <a:off x="3557476" y="2674188"/>
            <a:ext cx="753747" cy="181383"/>
            <a:chOff x="2547272" y="2949035"/>
            <a:chExt cx="831215" cy="200025"/>
          </a:xfrm>
        </p:grpSpPr>
        <p:pic>
          <p:nvPicPr>
            <p:cNvPr id="92" name="object 92"/>
            <p:cNvPicPr/>
            <p:nvPr/>
          </p:nvPicPr>
          <p:blipFill>
            <a:blip r:embed="rId65" cstate="print"/>
            <a:stretch>
              <a:fillRect/>
            </a:stretch>
          </p:blipFill>
          <p:spPr>
            <a:xfrm>
              <a:off x="2547272" y="2949035"/>
              <a:ext cx="117345" cy="200025"/>
            </a:xfrm>
            <a:prstGeom prst="rect">
              <a:avLst/>
            </a:prstGeom>
          </p:spPr>
        </p:pic>
        <p:sp>
          <p:nvSpPr>
            <p:cNvPr id="93" name="object 93"/>
            <p:cNvSpPr/>
            <p:nvPr/>
          </p:nvSpPr>
          <p:spPr>
            <a:xfrm>
              <a:off x="2704338" y="2958274"/>
              <a:ext cx="29209" cy="189865"/>
            </a:xfrm>
            <a:custGeom>
              <a:avLst/>
              <a:gdLst/>
              <a:ahLst/>
              <a:cxnLst/>
              <a:rect l="l" t="t" r="r" b="b"/>
              <a:pathLst>
                <a:path w="29210" h="189864">
                  <a:moveTo>
                    <a:pt x="22860" y="53339"/>
                  </a:moveTo>
                  <a:lnTo>
                    <a:pt x="7620" y="53339"/>
                  </a:lnTo>
                  <a:lnTo>
                    <a:pt x="9144" y="51815"/>
                  </a:lnTo>
                  <a:lnTo>
                    <a:pt x="21336" y="51815"/>
                  </a:lnTo>
                  <a:lnTo>
                    <a:pt x="22860" y="53339"/>
                  </a:lnTo>
                  <a:close/>
                </a:path>
                <a:path w="29210" h="189864">
                  <a:moveTo>
                    <a:pt x="24384" y="187737"/>
                  </a:moveTo>
                  <a:lnTo>
                    <a:pt x="4572" y="187737"/>
                  </a:lnTo>
                  <a:lnTo>
                    <a:pt x="3048" y="186118"/>
                  </a:lnTo>
                  <a:lnTo>
                    <a:pt x="3048" y="53339"/>
                  </a:lnTo>
                  <a:lnTo>
                    <a:pt x="24384" y="53339"/>
                  </a:lnTo>
                  <a:lnTo>
                    <a:pt x="25908" y="54863"/>
                  </a:lnTo>
                  <a:lnTo>
                    <a:pt x="25908" y="186118"/>
                  </a:lnTo>
                  <a:lnTo>
                    <a:pt x="24384" y="187737"/>
                  </a:lnTo>
                  <a:close/>
                </a:path>
                <a:path w="29210" h="189864">
                  <a:moveTo>
                    <a:pt x="16764" y="189261"/>
                  </a:moveTo>
                  <a:lnTo>
                    <a:pt x="10668" y="189261"/>
                  </a:lnTo>
                  <a:lnTo>
                    <a:pt x="9144" y="187737"/>
                  </a:lnTo>
                  <a:lnTo>
                    <a:pt x="18288" y="187737"/>
                  </a:lnTo>
                  <a:lnTo>
                    <a:pt x="16764" y="189261"/>
                  </a:lnTo>
                  <a:close/>
                </a:path>
                <a:path w="29210" h="189864">
                  <a:moveTo>
                    <a:pt x="19812" y="27431"/>
                  </a:moveTo>
                  <a:lnTo>
                    <a:pt x="4572" y="27431"/>
                  </a:lnTo>
                  <a:lnTo>
                    <a:pt x="3048" y="24383"/>
                  </a:lnTo>
                  <a:lnTo>
                    <a:pt x="1524" y="22859"/>
                  </a:lnTo>
                  <a:lnTo>
                    <a:pt x="0" y="19812"/>
                  </a:lnTo>
                  <a:lnTo>
                    <a:pt x="0" y="7619"/>
                  </a:lnTo>
                  <a:lnTo>
                    <a:pt x="1524" y="4571"/>
                  </a:lnTo>
                  <a:lnTo>
                    <a:pt x="3048" y="3048"/>
                  </a:lnTo>
                  <a:lnTo>
                    <a:pt x="4572" y="0"/>
                  </a:lnTo>
                  <a:lnTo>
                    <a:pt x="24384" y="0"/>
                  </a:lnTo>
                  <a:lnTo>
                    <a:pt x="25908" y="3048"/>
                  </a:lnTo>
                  <a:lnTo>
                    <a:pt x="27432" y="4571"/>
                  </a:lnTo>
                  <a:lnTo>
                    <a:pt x="28956" y="7619"/>
                  </a:lnTo>
                  <a:lnTo>
                    <a:pt x="28956" y="18288"/>
                  </a:lnTo>
                  <a:lnTo>
                    <a:pt x="27432" y="22859"/>
                  </a:lnTo>
                  <a:lnTo>
                    <a:pt x="24384" y="25907"/>
                  </a:lnTo>
                  <a:lnTo>
                    <a:pt x="19812" y="27431"/>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94" name="object 94"/>
            <p:cNvPicPr/>
            <p:nvPr/>
          </p:nvPicPr>
          <p:blipFill>
            <a:blip r:embed="rId66" cstate="print"/>
            <a:stretch>
              <a:fillRect/>
            </a:stretch>
          </p:blipFill>
          <p:spPr>
            <a:xfrm>
              <a:off x="2757678" y="3010090"/>
              <a:ext cx="120491" cy="137445"/>
            </a:xfrm>
            <a:prstGeom prst="rect">
              <a:avLst/>
            </a:prstGeom>
          </p:spPr>
        </p:pic>
        <p:sp>
          <p:nvSpPr>
            <p:cNvPr id="95" name="object 95"/>
            <p:cNvSpPr/>
            <p:nvPr/>
          </p:nvSpPr>
          <p:spPr>
            <a:xfrm>
              <a:off x="2902553" y="2958274"/>
              <a:ext cx="29209" cy="189865"/>
            </a:xfrm>
            <a:custGeom>
              <a:avLst/>
              <a:gdLst/>
              <a:ahLst/>
              <a:cxnLst/>
              <a:rect l="l" t="t" r="r" b="b"/>
              <a:pathLst>
                <a:path w="29210" h="189864">
                  <a:moveTo>
                    <a:pt x="22860" y="53339"/>
                  </a:moveTo>
                  <a:lnTo>
                    <a:pt x="6096" y="53339"/>
                  </a:lnTo>
                  <a:lnTo>
                    <a:pt x="9144" y="51815"/>
                  </a:lnTo>
                  <a:lnTo>
                    <a:pt x="21336" y="51815"/>
                  </a:lnTo>
                  <a:lnTo>
                    <a:pt x="22860" y="53339"/>
                  </a:lnTo>
                  <a:close/>
                </a:path>
                <a:path w="29210" h="189864">
                  <a:moveTo>
                    <a:pt x="24384" y="187737"/>
                  </a:moveTo>
                  <a:lnTo>
                    <a:pt x="4572" y="187737"/>
                  </a:lnTo>
                  <a:lnTo>
                    <a:pt x="3048" y="186118"/>
                  </a:lnTo>
                  <a:lnTo>
                    <a:pt x="3048" y="53339"/>
                  </a:lnTo>
                  <a:lnTo>
                    <a:pt x="24384" y="53339"/>
                  </a:lnTo>
                  <a:lnTo>
                    <a:pt x="26003" y="54863"/>
                  </a:lnTo>
                  <a:lnTo>
                    <a:pt x="26003" y="186118"/>
                  </a:lnTo>
                  <a:lnTo>
                    <a:pt x="24384" y="186118"/>
                  </a:lnTo>
                  <a:lnTo>
                    <a:pt x="24384" y="187737"/>
                  </a:lnTo>
                  <a:close/>
                </a:path>
                <a:path w="29210" h="189864">
                  <a:moveTo>
                    <a:pt x="16764" y="189261"/>
                  </a:moveTo>
                  <a:lnTo>
                    <a:pt x="10668" y="189261"/>
                  </a:lnTo>
                  <a:lnTo>
                    <a:pt x="9144" y="187737"/>
                  </a:lnTo>
                  <a:lnTo>
                    <a:pt x="18288" y="187737"/>
                  </a:lnTo>
                  <a:lnTo>
                    <a:pt x="16764" y="189261"/>
                  </a:lnTo>
                  <a:close/>
                </a:path>
                <a:path w="29210" h="189864">
                  <a:moveTo>
                    <a:pt x="19812" y="27431"/>
                  </a:moveTo>
                  <a:lnTo>
                    <a:pt x="4572" y="27431"/>
                  </a:lnTo>
                  <a:lnTo>
                    <a:pt x="3048" y="24383"/>
                  </a:lnTo>
                  <a:lnTo>
                    <a:pt x="0" y="22859"/>
                  </a:lnTo>
                  <a:lnTo>
                    <a:pt x="0" y="4571"/>
                  </a:lnTo>
                  <a:lnTo>
                    <a:pt x="3048" y="3048"/>
                  </a:lnTo>
                  <a:lnTo>
                    <a:pt x="4572" y="0"/>
                  </a:lnTo>
                  <a:lnTo>
                    <a:pt x="22860" y="0"/>
                  </a:lnTo>
                  <a:lnTo>
                    <a:pt x="26003" y="3048"/>
                  </a:lnTo>
                  <a:lnTo>
                    <a:pt x="27527" y="4571"/>
                  </a:lnTo>
                  <a:lnTo>
                    <a:pt x="29051" y="7619"/>
                  </a:lnTo>
                  <a:lnTo>
                    <a:pt x="29051" y="18288"/>
                  </a:lnTo>
                  <a:lnTo>
                    <a:pt x="27527" y="22859"/>
                  </a:lnTo>
                  <a:lnTo>
                    <a:pt x="26003" y="24383"/>
                  </a:lnTo>
                  <a:lnTo>
                    <a:pt x="22860" y="25907"/>
                  </a:lnTo>
                  <a:lnTo>
                    <a:pt x="19812" y="27431"/>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96" name="object 96"/>
            <p:cNvPicPr/>
            <p:nvPr/>
          </p:nvPicPr>
          <p:blipFill>
            <a:blip r:embed="rId67" cstate="print"/>
            <a:stretch>
              <a:fillRect/>
            </a:stretch>
          </p:blipFill>
          <p:spPr>
            <a:xfrm>
              <a:off x="2963608" y="2949035"/>
              <a:ext cx="117443" cy="200025"/>
            </a:xfrm>
            <a:prstGeom prst="rect">
              <a:avLst/>
            </a:prstGeom>
          </p:spPr>
        </p:pic>
        <p:pic>
          <p:nvPicPr>
            <p:cNvPr id="97" name="object 97"/>
            <p:cNvPicPr/>
            <p:nvPr/>
          </p:nvPicPr>
          <p:blipFill>
            <a:blip r:embed="rId68" cstate="print"/>
            <a:stretch>
              <a:fillRect/>
            </a:stretch>
          </p:blipFill>
          <p:spPr>
            <a:xfrm>
              <a:off x="3116155" y="3008566"/>
              <a:ext cx="117391" cy="140493"/>
            </a:xfrm>
            <a:prstGeom prst="rect">
              <a:avLst/>
            </a:prstGeom>
          </p:spPr>
        </p:pic>
        <p:pic>
          <p:nvPicPr>
            <p:cNvPr id="98" name="object 98"/>
            <p:cNvPicPr/>
            <p:nvPr/>
          </p:nvPicPr>
          <p:blipFill>
            <a:blip r:embed="rId69" cstate="print"/>
            <a:stretch>
              <a:fillRect/>
            </a:stretch>
          </p:blipFill>
          <p:spPr>
            <a:xfrm>
              <a:off x="3260979" y="2949035"/>
              <a:ext cx="117443" cy="200025"/>
            </a:xfrm>
            <a:prstGeom prst="rect">
              <a:avLst/>
            </a:prstGeom>
          </p:spPr>
        </p:pic>
      </p:grpSp>
      <p:grpSp>
        <p:nvGrpSpPr>
          <p:cNvPr id="99" name="object 99"/>
          <p:cNvGrpSpPr/>
          <p:nvPr/>
        </p:nvGrpSpPr>
        <p:grpSpPr>
          <a:xfrm>
            <a:off x="4402460" y="2682567"/>
            <a:ext cx="393284" cy="173321"/>
            <a:chOff x="3479101" y="2958274"/>
            <a:chExt cx="433705" cy="191135"/>
          </a:xfrm>
        </p:grpSpPr>
        <p:sp>
          <p:nvSpPr>
            <p:cNvPr id="100" name="object 100"/>
            <p:cNvSpPr/>
            <p:nvPr/>
          </p:nvSpPr>
          <p:spPr>
            <a:xfrm>
              <a:off x="3479101" y="2958274"/>
              <a:ext cx="29209" cy="189865"/>
            </a:xfrm>
            <a:custGeom>
              <a:avLst/>
              <a:gdLst/>
              <a:ahLst/>
              <a:cxnLst/>
              <a:rect l="l" t="t" r="r" b="b"/>
              <a:pathLst>
                <a:path w="29210" h="189864">
                  <a:moveTo>
                    <a:pt x="24479" y="53339"/>
                  </a:moveTo>
                  <a:lnTo>
                    <a:pt x="7620" y="53339"/>
                  </a:lnTo>
                  <a:lnTo>
                    <a:pt x="9144" y="51815"/>
                  </a:lnTo>
                  <a:lnTo>
                    <a:pt x="22955" y="51815"/>
                  </a:lnTo>
                  <a:lnTo>
                    <a:pt x="24479" y="53339"/>
                  </a:lnTo>
                  <a:close/>
                </a:path>
                <a:path w="29210" h="189864">
                  <a:moveTo>
                    <a:pt x="26003" y="54863"/>
                  </a:moveTo>
                  <a:lnTo>
                    <a:pt x="4572" y="54863"/>
                  </a:lnTo>
                  <a:lnTo>
                    <a:pt x="4572" y="53339"/>
                  </a:lnTo>
                  <a:lnTo>
                    <a:pt x="26003" y="53339"/>
                  </a:lnTo>
                  <a:lnTo>
                    <a:pt x="26003" y="54863"/>
                  </a:lnTo>
                  <a:close/>
                </a:path>
                <a:path w="29210" h="189864">
                  <a:moveTo>
                    <a:pt x="27527" y="186118"/>
                  </a:moveTo>
                  <a:lnTo>
                    <a:pt x="3048" y="186118"/>
                  </a:lnTo>
                  <a:lnTo>
                    <a:pt x="3048" y="54863"/>
                  </a:lnTo>
                  <a:lnTo>
                    <a:pt x="27527" y="54863"/>
                  </a:lnTo>
                  <a:lnTo>
                    <a:pt x="27527" y="186118"/>
                  </a:lnTo>
                  <a:close/>
                </a:path>
                <a:path w="29210" h="189864">
                  <a:moveTo>
                    <a:pt x="26003" y="187737"/>
                  </a:moveTo>
                  <a:lnTo>
                    <a:pt x="4572" y="187737"/>
                  </a:lnTo>
                  <a:lnTo>
                    <a:pt x="4572" y="186118"/>
                  </a:lnTo>
                  <a:lnTo>
                    <a:pt x="26003" y="186118"/>
                  </a:lnTo>
                  <a:lnTo>
                    <a:pt x="26003" y="187737"/>
                  </a:lnTo>
                  <a:close/>
                </a:path>
                <a:path w="29210" h="189864">
                  <a:moveTo>
                    <a:pt x="18288" y="189261"/>
                  </a:moveTo>
                  <a:lnTo>
                    <a:pt x="10668" y="189261"/>
                  </a:lnTo>
                  <a:lnTo>
                    <a:pt x="9144" y="187737"/>
                  </a:lnTo>
                  <a:lnTo>
                    <a:pt x="19812" y="187737"/>
                  </a:lnTo>
                  <a:lnTo>
                    <a:pt x="18288" y="189261"/>
                  </a:lnTo>
                  <a:close/>
                </a:path>
                <a:path w="29210" h="189864">
                  <a:moveTo>
                    <a:pt x="21336" y="27431"/>
                  </a:moveTo>
                  <a:lnTo>
                    <a:pt x="6096" y="27431"/>
                  </a:lnTo>
                  <a:lnTo>
                    <a:pt x="1524" y="22859"/>
                  </a:lnTo>
                  <a:lnTo>
                    <a:pt x="0" y="19812"/>
                  </a:lnTo>
                  <a:lnTo>
                    <a:pt x="0" y="7619"/>
                  </a:lnTo>
                  <a:lnTo>
                    <a:pt x="1524" y="4571"/>
                  </a:lnTo>
                  <a:lnTo>
                    <a:pt x="4572" y="3048"/>
                  </a:lnTo>
                  <a:lnTo>
                    <a:pt x="6096" y="0"/>
                  </a:lnTo>
                  <a:lnTo>
                    <a:pt x="24479" y="0"/>
                  </a:lnTo>
                  <a:lnTo>
                    <a:pt x="26003" y="3048"/>
                  </a:lnTo>
                  <a:lnTo>
                    <a:pt x="29051" y="4571"/>
                  </a:lnTo>
                  <a:lnTo>
                    <a:pt x="29051" y="22859"/>
                  </a:lnTo>
                  <a:lnTo>
                    <a:pt x="26003" y="24383"/>
                  </a:lnTo>
                  <a:lnTo>
                    <a:pt x="24479" y="25907"/>
                  </a:lnTo>
                  <a:lnTo>
                    <a:pt x="21336" y="27431"/>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01" name="object 101"/>
            <p:cNvPicPr/>
            <p:nvPr/>
          </p:nvPicPr>
          <p:blipFill>
            <a:blip r:embed="rId70" cstate="print"/>
            <a:stretch>
              <a:fillRect/>
            </a:stretch>
          </p:blipFill>
          <p:spPr>
            <a:xfrm>
              <a:off x="3549300" y="3008566"/>
              <a:ext cx="109823" cy="138969"/>
            </a:xfrm>
            <a:prstGeom prst="rect">
              <a:avLst/>
            </a:prstGeom>
          </p:spPr>
        </p:pic>
        <p:pic>
          <p:nvPicPr>
            <p:cNvPr id="102" name="object 102"/>
            <p:cNvPicPr/>
            <p:nvPr/>
          </p:nvPicPr>
          <p:blipFill>
            <a:blip r:embed="rId71" cstate="print"/>
            <a:stretch>
              <a:fillRect/>
            </a:stretch>
          </p:blipFill>
          <p:spPr>
            <a:xfrm>
              <a:off x="3681984" y="2976562"/>
              <a:ext cx="83915" cy="172497"/>
            </a:xfrm>
            <a:prstGeom prst="rect">
              <a:avLst/>
            </a:prstGeom>
          </p:spPr>
        </p:pic>
        <p:pic>
          <p:nvPicPr>
            <p:cNvPr id="103" name="object 103"/>
            <p:cNvPicPr/>
            <p:nvPr/>
          </p:nvPicPr>
          <p:blipFill>
            <a:blip r:embed="rId72" cstate="print"/>
            <a:stretch>
              <a:fillRect/>
            </a:stretch>
          </p:blipFill>
          <p:spPr>
            <a:xfrm>
              <a:off x="3785823" y="3008566"/>
              <a:ext cx="126427" cy="140493"/>
            </a:xfrm>
            <a:prstGeom prst="rect">
              <a:avLst/>
            </a:prstGeom>
          </p:spPr>
        </p:pic>
      </p:grpSp>
      <p:pic>
        <p:nvPicPr>
          <p:cNvPr id="104" name="object 104"/>
          <p:cNvPicPr/>
          <p:nvPr/>
        </p:nvPicPr>
        <p:blipFill>
          <a:blip r:embed="rId73" cstate="print"/>
          <a:stretch>
            <a:fillRect/>
          </a:stretch>
        </p:blipFill>
        <p:spPr>
          <a:xfrm>
            <a:off x="4876905" y="2674188"/>
            <a:ext cx="768976" cy="181383"/>
          </a:xfrm>
          <a:prstGeom prst="rect">
            <a:avLst/>
          </a:prstGeom>
        </p:spPr>
      </p:pic>
      <p:grpSp>
        <p:nvGrpSpPr>
          <p:cNvPr id="105" name="object 105"/>
          <p:cNvGrpSpPr/>
          <p:nvPr/>
        </p:nvGrpSpPr>
        <p:grpSpPr>
          <a:xfrm>
            <a:off x="5727505" y="2682567"/>
            <a:ext cx="498083" cy="173321"/>
            <a:chOff x="4940331" y="2958274"/>
            <a:chExt cx="549275" cy="191135"/>
          </a:xfrm>
        </p:grpSpPr>
        <p:pic>
          <p:nvPicPr>
            <p:cNvPr id="106" name="object 106"/>
            <p:cNvPicPr/>
            <p:nvPr/>
          </p:nvPicPr>
          <p:blipFill>
            <a:blip r:embed="rId74" cstate="print"/>
            <a:stretch>
              <a:fillRect/>
            </a:stretch>
          </p:blipFill>
          <p:spPr>
            <a:xfrm>
              <a:off x="4940331" y="3010090"/>
              <a:ext cx="109823" cy="138969"/>
            </a:xfrm>
            <a:prstGeom prst="rect">
              <a:avLst/>
            </a:prstGeom>
          </p:spPr>
        </p:pic>
        <p:pic>
          <p:nvPicPr>
            <p:cNvPr id="107" name="object 107"/>
            <p:cNvPicPr/>
            <p:nvPr/>
          </p:nvPicPr>
          <p:blipFill>
            <a:blip r:embed="rId75" cstate="print"/>
            <a:stretch>
              <a:fillRect/>
            </a:stretch>
          </p:blipFill>
          <p:spPr>
            <a:xfrm>
              <a:off x="5092827" y="3008566"/>
              <a:ext cx="109823" cy="138969"/>
            </a:xfrm>
            <a:prstGeom prst="rect">
              <a:avLst/>
            </a:prstGeom>
          </p:spPr>
        </p:pic>
        <p:sp>
          <p:nvSpPr>
            <p:cNvPr id="108" name="object 108"/>
            <p:cNvSpPr/>
            <p:nvPr/>
          </p:nvSpPr>
          <p:spPr>
            <a:xfrm>
              <a:off x="5242369" y="2958274"/>
              <a:ext cx="29209" cy="189865"/>
            </a:xfrm>
            <a:custGeom>
              <a:avLst/>
              <a:gdLst/>
              <a:ahLst/>
              <a:cxnLst/>
              <a:rect l="l" t="t" r="r" b="b"/>
              <a:pathLst>
                <a:path w="29210" h="189864">
                  <a:moveTo>
                    <a:pt x="22860" y="53339"/>
                  </a:moveTo>
                  <a:lnTo>
                    <a:pt x="7620" y="53339"/>
                  </a:lnTo>
                  <a:lnTo>
                    <a:pt x="9144" y="51815"/>
                  </a:lnTo>
                  <a:lnTo>
                    <a:pt x="21336" y="51815"/>
                  </a:lnTo>
                  <a:lnTo>
                    <a:pt x="22860" y="53339"/>
                  </a:lnTo>
                  <a:close/>
                </a:path>
                <a:path w="29210" h="189864">
                  <a:moveTo>
                    <a:pt x="24384" y="187737"/>
                  </a:moveTo>
                  <a:lnTo>
                    <a:pt x="4572" y="187737"/>
                  </a:lnTo>
                  <a:lnTo>
                    <a:pt x="4572" y="186118"/>
                  </a:lnTo>
                  <a:lnTo>
                    <a:pt x="3048" y="186118"/>
                  </a:lnTo>
                  <a:lnTo>
                    <a:pt x="3048" y="54863"/>
                  </a:lnTo>
                  <a:lnTo>
                    <a:pt x="4572" y="53339"/>
                  </a:lnTo>
                  <a:lnTo>
                    <a:pt x="25908" y="53339"/>
                  </a:lnTo>
                  <a:lnTo>
                    <a:pt x="25908" y="186118"/>
                  </a:lnTo>
                  <a:lnTo>
                    <a:pt x="24384" y="187737"/>
                  </a:lnTo>
                  <a:close/>
                </a:path>
                <a:path w="29210" h="189864">
                  <a:moveTo>
                    <a:pt x="16764" y="189261"/>
                  </a:moveTo>
                  <a:lnTo>
                    <a:pt x="10668" y="189261"/>
                  </a:lnTo>
                  <a:lnTo>
                    <a:pt x="9144" y="187737"/>
                  </a:lnTo>
                  <a:lnTo>
                    <a:pt x="19812" y="187737"/>
                  </a:lnTo>
                  <a:lnTo>
                    <a:pt x="16764" y="189261"/>
                  </a:lnTo>
                  <a:close/>
                </a:path>
                <a:path w="29210" h="189864">
                  <a:moveTo>
                    <a:pt x="19812" y="27431"/>
                  </a:moveTo>
                  <a:lnTo>
                    <a:pt x="6096" y="27431"/>
                  </a:lnTo>
                  <a:lnTo>
                    <a:pt x="1524" y="22859"/>
                  </a:lnTo>
                  <a:lnTo>
                    <a:pt x="0" y="19812"/>
                  </a:lnTo>
                  <a:lnTo>
                    <a:pt x="0" y="7619"/>
                  </a:lnTo>
                  <a:lnTo>
                    <a:pt x="1524" y="4571"/>
                  </a:lnTo>
                  <a:lnTo>
                    <a:pt x="6096" y="0"/>
                  </a:lnTo>
                  <a:lnTo>
                    <a:pt x="24384" y="0"/>
                  </a:lnTo>
                  <a:lnTo>
                    <a:pt x="25908" y="3048"/>
                  </a:lnTo>
                  <a:lnTo>
                    <a:pt x="27432" y="4571"/>
                  </a:lnTo>
                  <a:lnTo>
                    <a:pt x="28956" y="7619"/>
                  </a:lnTo>
                  <a:lnTo>
                    <a:pt x="28956" y="22859"/>
                  </a:lnTo>
                  <a:lnTo>
                    <a:pt x="25908" y="24383"/>
                  </a:lnTo>
                  <a:lnTo>
                    <a:pt x="24384" y="25907"/>
                  </a:lnTo>
                  <a:lnTo>
                    <a:pt x="19812" y="27431"/>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09" name="object 109"/>
            <p:cNvPicPr/>
            <p:nvPr/>
          </p:nvPicPr>
          <p:blipFill>
            <a:blip r:embed="rId76" cstate="print"/>
            <a:stretch>
              <a:fillRect/>
            </a:stretch>
          </p:blipFill>
          <p:spPr>
            <a:xfrm>
              <a:off x="5295709" y="2976562"/>
              <a:ext cx="82391" cy="172497"/>
            </a:xfrm>
            <a:prstGeom prst="rect">
              <a:avLst/>
            </a:prstGeom>
          </p:spPr>
        </p:pic>
        <p:pic>
          <p:nvPicPr>
            <p:cNvPr id="110" name="object 110"/>
            <p:cNvPicPr/>
            <p:nvPr/>
          </p:nvPicPr>
          <p:blipFill>
            <a:blip r:embed="rId77" cstate="print"/>
            <a:stretch>
              <a:fillRect/>
            </a:stretch>
          </p:blipFill>
          <p:spPr>
            <a:xfrm>
              <a:off x="5399436" y="3008566"/>
              <a:ext cx="90011" cy="140493"/>
            </a:xfrm>
            <a:prstGeom prst="rect">
              <a:avLst/>
            </a:prstGeom>
          </p:spPr>
        </p:pic>
      </p:grpSp>
      <p:grpSp>
        <p:nvGrpSpPr>
          <p:cNvPr id="111" name="object 111"/>
          <p:cNvGrpSpPr/>
          <p:nvPr/>
        </p:nvGrpSpPr>
        <p:grpSpPr>
          <a:xfrm>
            <a:off x="6305684" y="2674188"/>
            <a:ext cx="594821" cy="181383"/>
            <a:chOff x="5577935" y="2949035"/>
            <a:chExt cx="655955" cy="200025"/>
          </a:xfrm>
        </p:grpSpPr>
        <p:pic>
          <p:nvPicPr>
            <p:cNvPr id="112" name="object 112"/>
            <p:cNvPicPr/>
            <p:nvPr/>
          </p:nvPicPr>
          <p:blipFill>
            <a:blip r:embed="rId78" cstate="print"/>
            <a:stretch>
              <a:fillRect/>
            </a:stretch>
          </p:blipFill>
          <p:spPr>
            <a:xfrm>
              <a:off x="5577935" y="3008566"/>
              <a:ext cx="100584" cy="140493"/>
            </a:xfrm>
            <a:prstGeom prst="rect">
              <a:avLst/>
            </a:prstGeom>
          </p:spPr>
        </p:pic>
        <p:pic>
          <p:nvPicPr>
            <p:cNvPr id="113" name="object 113"/>
            <p:cNvPicPr/>
            <p:nvPr/>
          </p:nvPicPr>
          <p:blipFill>
            <a:blip r:embed="rId79" cstate="print"/>
            <a:stretch>
              <a:fillRect/>
            </a:stretch>
          </p:blipFill>
          <p:spPr>
            <a:xfrm>
              <a:off x="5698426" y="3008566"/>
              <a:ext cx="105251" cy="140493"/>
            </a:xfrm>
            <a:prstGeom prst="rect">
              <a:avLst/>
            </a:prstGeom>
          </p:spPr>
        </p:pic>
        <p:sp>
          <p:nvSpPr>
            <p:cNvPr id="114" name="object 114"/>
            <p:cNvSpPr/>
            <p:nvPr/>
          </p:nvSpPr>
          <p:spPr>
            <a:xfrm>
              <a:off x="5846343" y="2949041"/>
              <a:ext cx="90170" cy="198755"/>
            </a:xfrm>
            <a:custGeom>
              <a:avLst/>
              <a:gdLst/>
              <a:ahLst/>
              <a:cxnLst/>
              <a:rect l="l" t="t" r="r" b="b"/>
              <a:pathLst>
                <a:path w="90170" h="198755">
                  <a:moveTo>
                    <a:pt x="22860" y="1524"/>
                  </a:moveTo>
                  <a:lnTo>
                    <a:pt x="21336" y="1524"/>
                  </a:lnTo>
                  <a:lnTo>
                    <a:pt x="21336" y="0"/>
                  </a:lnTo>
                  <a:lnTo>
                    <a:pt x="1524" y="0"/>
                  </a:lnTo>
                  <a:lnTo>
                    <a:pt x="1524" y="1524"/>
                  </a:lnTo>
                  <a:lnTo>
                    <a:pt x="0" y="1524"/>
                  </a:lnTo>
                  <a:lnTo>
                    <a:pt x="0" y="195351"/>
                  </a:lnTo>
                  <a:lnTo>
                    <a:pt x="1524" y="196875"/>
                  </a:lnTo>
                  <a:lnTo>
                    <a:pt x="4572" y="196875"/>
                  </a:lnTo>
                  <a:lnTo>
                    <a:pt x="6096" y="198399"/>
                  </a:lnTo>
                  <a:lnTo>
                    <a:pt x="16764" y="198399"/>
                  </a:lnTo>
                  <a:lnTo>
                    <a:pt x="18288" y="196875"/>
                  </a:lnTo>
                  <a:lnTo>
                    <a:pt x="21336" y="196875"/>
                  </a:lnTo>
                  <a:lnTo>
                    <a:pt x="22860" y="195351"/>
                  </a:lnTo>
                  <a:lnTo>
                    <a:pt x="22860" y="1524"/>
                  </a:lnTo>
                  <a:close/>
                </a:path>
                <a:path w="90170" h="198755">
                  <a:moveTo>
                    <a:pt x="90004" y="1524"/>
                  </a:moveTo>
                  <a:lnTo>
                    <a:pt x="88480" y="1524"/>
                  </a:lnTo>
                  <a:lnTo>
                    <a:pt x="86956" y="0"/>
                  </a:lnTo>
                  <a:lnTo>
                    <a:pt x="68668" y="0"/>
                  </a:lnTo>
                  <a:lnTo>
                    <a:pt x="68668" y="1524"/>
                  </a:lnTo>
                  <a:lnTo>
                    <a:pt x="67144" y="1524"/>
                  </a:lnTo>
                  <a:lnTo>
                    <a:pt x="67144" y="195351"/>
                  </a:lnTo>
                  <a:lnTo>
                    <a:pt x="68668" y="196977"/>
                  </a:lnTo>
                  <a:lnTo>
                    <a:pt x="71716" y="196977"/>
                  </a:lnTo>
                  <a:lnTo>
                    <a:pt x="74764" y="198501"/>
                  </a:lnTo>
                  <a:lnTo>
                    <a:pt x="80860" y="198501"/>
                  </a:lnTo>
                  <a:lnTo>
                    <a:pt x="82384" y="196977"/>
                  </a:lnTo>
                  <a:lnTo>
                    <a:pt x="88480" y="196977"/>
                  </a:lnTo>
                  <a:lnTo>
                    <a:pt x="88480" y="195351"/>
                  </a:lnTo>
                  <a:lnTo>
                    <a:pt x="90004" y="195351"/>
                  </a:lnTo>
                  <a:lnTo>
                    <a:pt x="90004" y="1524"/>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15" name="object 115"/>
            <p:cNvPicPr/>
            <p:nvPr/>
          </p:nvPicPr>
          <p:blipFill>
            <a:blip r:embed="rId80" cstate="print"/>
            <a:stretch>
              <a:fillRect/>
            </a:stretch>
          </p:blipFill>
          <p:spPr>
            <a:xfrm>
              <a:off x="5971469" y="3008566"/>
              <a:ext cx="117386" cy="140493"/>
            </a:xfrm>
            <a:prstGeom prst="rect">
              <a:avLst/>
            </a:prstGeom>
          </p:spPr>
        </p:pic>
        <p:pic>
          <p:nvPicPr>
            <p:cNvPr id="116" name="object 116"/>
            <p:cNvPicPr/>
            <p:nvPr/>
          </p:nvPicPr>
          <p:blipFill>
            <a:blip r:embed="rId81" cstate="print"/>
            <a:stretch>
              <a:fillRect/>
            </a:stretch>
          </p:blipFill>
          <p:spPr>
            <a:xfrm>
              <a:off x="6116288" y="2949035"/>
              <a:ext cx="117443" cy="200025"/>
            </a:xfrm>
            <a:prstGeom prst="rect">
              <a:avLst/>
            </a:prstGeom>
          </p:spPr>
        </p:pic>
      </p:grpSp>
      <p:pic>
        <p:nvPicPr>
          <p:cNvPr id="117" name="object 117"/>
          <p:cNvPicPr/>
          <p:nvPr/>
        </p:nvPicPr>
        <p:blipFill>
          <a:blip r:embed="rId82" cstate="print"/>
          <a:stretch>
            <a:fillRect/>
          </a:stretch>
        </p:blipFill>
        <p:spPr>
          <a:xfrm>
            <a:off x="6988892" y="2699150"/>
            <a:ext cx="796703" cy="156420"/>
          </a:xfrm>
          <a:prstGeom prst="rect">
            <a:avLst/>
          </a:prstGeom>
        </p:spPr>
      </p:pic>
      <p:pic>
        <p:nvPicPr>
          <p:cNvPr id="118" name="object 118"/>
          <p:cNvPicPr/>
          <p:nvPr/>
        </p:nvPicPr>
        <p:blipFill>
          <a:blip r:embed="rId83" cstate="print"/>
          <a:stretch>
            <a:fillRect/>
          </a:stretch>
        </p:blipFill>
        <p:spPr>
          <a:xfrm>
            <a:off x="2001382" y="3050686"/>
            <a:ext cx="65038" cy="65125"/>
          </a:xfrm>
          <a:prstGeom prst="rect">
            <a:avLst/>
          </a:prstGeom>
        </p:spPr>
      </p:pic>
      <p:pic>
        <p:nvPicPr>
          <p:cNvPr id="119" name="object 119"/>
          <p:cNvPicPr/>
          <p:nvPr/>
        </p:nvPicPr>
        <p:blipFill>
          <a:blip r:embed="rId84" cstate="print"/>
          <a:stretch>
            <a:fillRect/>
          </a:stretch>
        </p:blipFill>
        <p:spPr>
          <a:xfrm>
            <a:off x="2174301" y="3009142"/>
            <a:ext cx="143810" cy="167476"/>
          </a:xfrm>
          <a:prstGeom prst="rect">
            <a:avLst/>
          </a:prstGeom>
        </p:spPr>
      </p:pic>
      <p:pic>
        <p:nvPicPr>
          <p:cNvPr id="120" name="object 120"/>
          <p:cNvPicPr/>
          <p:nvPr/>
        </p:nvPicPr>
        <p:blipFill>
          <a:blip r:embed="rId85" cstate="print"/>
          <a:stretch>
            <a:fillRect/>
          </a:stretch>
        </p:blipFill>
        <p:spPr>
          <a:xfrm>
            <a:off x="2391442" y="3021580"/>
            <a:ext cx="647277" cy="156420"/>
          </a:xfrm>
          <a:prstGeom prst="rect">
            <a:avLst/>
          </a:prstGeom>
        </p:spPr>
      </p:pic>
      <p:grpSp>
        <p:nvGrpSpPr>
          <p:cNvPr id="121" name="object 121"/>
          <p:cNvGrpSpPr/>
          <p:nvPr/>
        </p:nvGrpSpPr>
        <p:grpSpPr>
          <a:xfrm>
            <a:off x="3118960" y="3004996"/>
            <a:ext cx="135893" cy="173321"/>
            <a:chOff x="2063686" y="3313842"/>
            <a:chExt cx="149860" cy="191135"/>
          </a:xfrm>
        </p:grpSpPr>
        <p:sp>
          <p:nvSpPr>
            <p:cNvPr id="122" name="object 122"/>
            <p:cNvSpPr/>
            <p:nvPr/>
          </p:nvSpPr>
          <p:spPr>
            <a:xfrm>
              <a:off x="2063686" y="3313842"/>
              <a:ext cx="29209" cy="189865"/>
            </a:xfrm>
            <a:custGeom>
              <a:avLst/>
              <a:gdLst/>
              <a:ahLst/>
              <a:cxnLst/>
              <a:rect l="l" t="t" r="r" b="b"/>
              <a:pathLst>
                <a:path w="29210" h="189864">
                  <a:moveTo>
                    <a:pt x="24384" y="54959"/>
                  </a:moveTo>
                  <a:lnTo>
                    <a:pt x="4572" y="54959"/>
                  </a:lnTo>
                  <a:lnTo>
                    <a:pt x="4572" y="53435"/>
                  </a:lnTo>
                  <a:lnTo>
                    <a:pt x="22860" y="53435"/>
                  </a:lnTo>
                  <a:lnTo>
                    <a:pt x="24384" y="54959"/>
                  </a:lnTo>
                  <a:close/>
                </a:path>
                <a:path w="29210" h="189864">
                  <a:moveTo>
                    <a:pt x="24384" y="187737"/>
                  </a:moveTo>
                  <a:lnTo>
                    <a:pt x="3048" y="187737"/>
                  </a:lnTo>
                  <a:lnTo>
                    <a:pt x="3048" y="54959"/>
                  </a:lnTo>
                  <a:lnTo>
                    <a:pt x="25908" y="54959"/>
                  </a:lnTo>
                  <a:lnTo>
                    <a:pt x="25908" y="186213"/>
                  </a:lnTo>
                  <a:lnTo>
                    <a:pt x="24384" y="187737"/>
                  </a:lnTo>
                  <a:close/>
                </a:path>
                <a:path w="29210" h="189864">
                  <a:moveTo>
                    <a:pt x="22860" y="189261"/>
                  </a:moveTo>
                  <a:lnTo>
                    <a:pt x="6096" y="189261"/>
                  </a:lnTo>
                  <a:lnTo>
                    <a:pt x="4572" y="187737"/>
                  </a:lnTo>
                  <a:lnTo>
                    <a:pt x="22860" y="187737"/>
                  </a:lnTo>
                  <a:lnTo>
                    <a:pt x="22860" y="189261"/>
                  </a:lnTo>
                  <a:close/>
                </a:path>
                <a:path w="29210" h="189864">
                  <a:moveTo>
                    <a:pt x="19812" y="28955"/>
                  </a:moveTo>
                  <a:lnTo>
                    <a:pt x="9144" y="28955"/>
                  </a:lnTo>
                  <a:lnTo>
                    <a:pt x="4572" y="27431"/>
                  </a:lnTo>
                  <a:lnTo>
                    <a:pt x="0" y="22859"/>
                  </a:lnTo>
                  <a:lnTo>
                    <a:pt x="0" y="4571"/>
                  </a:lnTo>
                  <a:lnTo>
                    <a:pt x="3048" y="3047"/>
                  </a:lnTo>
                  <a:lnTo>
                    <a:pt x="4572" y="1523"/>
                  </a:lnTo>
                  <a:lnTo>
                    <a:pt x="9144" y="0"/>
                  </a:lnTo>
                  <a:lnTo>
                    <a:pt x="19812" y="0"/>
                  </a:lnTo>
                  <a:lnTo>
                    <a:pt x="25908" y="3047"/>
                  </a:lnTo>
                  <a:lnTo>
                    <a:pt x="27432" y="4571"/>
                  </a:lnTo>
                  <a:lnTo>
                    <a:pt x="28956" y="9143"/>
                  </a:lnTo>
                  <a:lnTo>
                    <a:pt x="28956" y="19812"/>
                  </a:lnTo>
                  <a:lnTo>
                    <a:pt x="25908" y="25907"/>
                  </a:lnTo>
                  <a:lnTo>
                    <a:pt x="19812" y="28955"/>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23" name="object 123"/>
            <p:cNvPicPr/>
            <p:nvPr/>
          </p:nvPicPr>
          <p:blipFill>
            <a:blip r:embed="rId86" cstate="print"/>
            <a:stretch>
              <a:fillRect/>
            </a:stretch>
          </p:blipFill>
          <p:spPr>
            <a:xfrm>
              <a:off x="2123122" y="3364229"/>
              <a:ext cx="90011" cy="140398"/>
            </a:xfrm>
            <a:prstGeom prst="rect">
              <a:avLst/>
            </a:prstGeom>
          </p:spPr>
        </p:pic>
      </p:grpSp>
      <p:grpSp>
        <p:nvGrpSpPr>
          <p:cNvPr id="124" name="object 124"/>
          <p:cNvGrpSpPr/>
          <p:nvPr/>
        </p:nvGrpSpPr>
        <p:grpSpPr>
          <a:xfrm>
            <a:off x="3327809" y="2996704"/>
            <a:ext cx="340309" cy="181383"/>
            <a:chOff x="2294000" y="3304698"/>
            <a:chExt cx="375285" cy="200025"/>
          </a:xfrm>
        </p:grpSpPr>
        <p:pic>
          <p:nvPicPr>
            <p:cNvPr id="125" name="object 125"/>
            <p:cNvPicPr/>
            <p:nvPr/>
          </p:nvPicPr>
          <p:blipFill>
            <a:blip r:embed="rId87" cstate="print"/>
            <a:stretch>
              <a:fillRect/>
            </a:stretch>
          </p:blipFill>
          <p:spPr>
            <a:xfrm>
              <a:off x="2294000" y="3332130"/>
              <a:ext cx="83915" cy="172497"/>
            </a:xfrm>
            <a:prstGeom prst="rect">
              <a:avLst/>
            </a:prstGeom>
          </p:spPr>
        </p:pic>
        <p:pic>
          <p:nvPicPr>
            <p:cNvPr id="126" name="object 126"/>
            <p:cNvPicPr/>
            <p:nvPr/>
          </p:nvPicPr>
          <p:blipFill>
            <a:blip r:embed="rId88" cstate="print"/>
            <a:stretch>
              <a:fillRect/>
            </a:stretch>
          </p:blipFill>
          <p:spPr>
            <a:xfrm>
              <a:off x="2408396" y="3304698"/>
              <a:ext cx="109823" cy="198405"/>
            </a:xfrm>
            <a:prstGeom prst="rect">
              <a:avLst/>
            </a:prstGeom>
          </p:spPr>
        </p:pic>
        <p:pic>
          <p:nvPicPr>
            <p:cNvPr id="127" name="object 127"/>
            <p:cNvPicPr/>
            <p:nvPr/>
          </p:nvPicPr>
          <p:blipFill>
            <a:blip r:embed="rId89" cstate="print"/>
            <a:stretch>
              <a:fillRect/>
            </a:stretch>
          </p:blipFill>
          <p:spPr>
            <a:xfrm>
              <a:off x="2551856" y="3364230"/>
              <a:ext cx="117334" cy="140398"/>
            </a:xfrm>
            <a:prstGeom prst="rect">
              <a:avLst/>
            </a:prstGeom>
          </p:spPr>
        </p:pic>
      </p:grpSp>
      <p:grpSp>
        <p:nvGrpSpPr>
          <p:cNvPr id="128" name="object 128"/>
          <p:cNvGrpSpPr/>
          <p:nvPr/>
        </p:nvGrpSpPr>
        <p:grpSpPr>
          <a:xfrm>
            <a:off x="3749654" y="3050686"/>
            <a:ext cx="409406" cy="127832"/>
            <a:chOff x="2759202" y="3364229"/>
            <a:chExt cx="451484" cy="140970"/>
          </a:xfrm>
        </p:grpSpPr>
        <p:pic>
          <p:nvPicPr>
            <p:cNvPr id="129" name="object 129"/>
            <p:cNvPicPr/>
            <p:nvPr/>
          </p:nvPicPr>
          <p:blipFill>
            <a:blip r:embed="rId90" cstate="print"/>
            <a:stretch>
              <a:fillRect/>
            </a:stretch>
          </p:blipFill>
          <p:spPr>
            <a:xfrm>
              <a:off x="2759202" y="3364229"/>
              <a:ext cx="90011" cy="140398"/>
            </a:xfrm>
            <a:prstGeom prst="rect">
              <a:avLst/>
            </a:prstGeom>
          </p:spPr>
        </p:pic>
        <p:pic>
          <p:nvPicPr>
            <p:cNvPr id="130" name="object 130"/>
            <p:cNvPicPr/>
            <p:nvPr/>
          </p:nvPicPr>
          <p:blipFill>
            <a:blip r:embed="rId91" cstate="print"/>
            <a:stretch>
              <a:fillRect/>
            </a:stretch>
          </p:blipFill>
          <p:spPr>
            <a:xfrm>
              <a:off x="2882741" y="3364229"/>
              <a:ext cx="189166" cy="138874"/>
            </a:xfrm>
            <a:prstGeom prst="rect">
              <a:avLst/>
            </a:prstGeom>
          </p:spPr>
        </p:pic>
        <p:pic>
          <p:nvPicPr>
            <p:cNvPr id="131" name="object 131"/>
            <p:cNvPicPr/>
            <p:nvPr/>
          </p:nvPicPr>
          <p:blipFill>
            <a:blip r:embed="rId92" cstate="print"/>
            <a:stretch>
              <a:fillRect/>
            </a:stretch>
          </p:blipFill>
          <p:spPr>
            <a:xfrm>
              <a:off x="3106959" y="3364229"/>
              <a:ext cx="103727" cy="140398"/>
            </a:xfrm>
            <a:prstGeom prst="rect">
              <a:avLst/>
            </a:prstGeom>
          </p:spPr>
        </p:pic>
      </p:grpSp>
      <p:sp>
        <p:nvSpPr>
          <p:cNvPr id="132" name="object 132"/>
          <p:cNvSpPr/>
          <p:nvPr/>
        </p:nvSpPr>
        <p:spPr>
          <a:xfrm>
            <a:off x="4199139" y="2996709"/>
            <a:ext cx="21305" cy="180231"/>
          </a:xfrm>
          <a:custGeom>
            <a:avLst/>
            <a:gdLst/>
            <a:ahLst/>
            <a:cxnLst/>
            <a:rect l="l" t="t" r="r" b="b"/>
            <a:pathLst>
              <a:path w="23495" h="198754">
                <a:moveTo>
                  <a:pt x="19900" y="196875"/>
                </a:moveTo>
                <a:lnTo>
                  <a:pt x="1524" y="196875"/>
                </a:lnTo>
                <a:lnTo>
                  <a:pt x="3048" y="198399"/>
                </a:lnTo>
                <a:lnTo>
                  <a:pt x="19900" y="198399"/>
                </a:lnTo>
                <a:lnTo>
                  <a:pt x="19900" y="196875"/>
                </a:lnTo>
                <a:close/>
              </a:path>
              <a:path w="23495" h="198754">
                <a:moveTo>
                  <a:pt x="19900" y="0"/>
                </a:moveTo>
                <a:lnTo>
                  <a:pt x="3048" y="0"/>
                </a:lnTo>
                <a:lnTo>
                  <a:pt x="3048" y="1524"/>
                </a:lnTo>
                <a:lnTo>
                  <a:pt x="19900" y="1524"/>
                </a:lnTo>
                <a:lnTo>
                  <a:pt x="19900" y="0"/>
                </a:lnTo>
                <a:close/>
              </a:path>
              <a:path w="23495" h="198754">
                <a:moveTo>
                  <a:pt x="22948" y="3327"/>
                </a:moveTo>
                <a:lnTo>
                  <a:pt x="22606" y="3327"/>
                </a:lnTo>
                <a:lnTo>
                  <a:pt x="22606" y="2057"/>
                </a:lnTo>
                <a:lnTo>
                  <a:pt x="0" y="2057"/>
                </a:lnTo>
                <a:lnTo>
                  <a:pt x="0" y="3327"/>
                </a:lnTo>
                <a:lnTo>
                  <a:pt x="0" y="195097"/>
                </a:lnTo>
                <a:lnTo>
                  <a:pt x="0" y="196367"/>
                </a:lnTo>
                <a:lnTo>
                  <a:pt x="22567" y="196367"/>
                </a:lnTo>
                <a:lnTo>
                  <a:pt x="22567" y="195097"/>
                </a:lnTo>
                <a:lnTo>
                  <a:pt x="22948" y="195097"/>
                </a:lnTo>
                <a:lnTo>
                  <a:pt x="22948" y="3327"/>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nvGrpSpPr>
          <p:cNvPr id="133" name="object 133"/>
          <p:cNvGrpSpPr/>
          <p:nvPr/>
        </p:nvGrpSpPr>
        <p:grpSpPr>
          <a:xfrm>
            <a:off x="4258649" y="2996704"/>
            <a:ext cx="409406" cy="215932"/>
            <a:chOff x="3320510" y="3304698"/>
            <a:chExt cx="451484" cy="238125"/>
          </a:xfrm>
        </p:grpSpPr>
        <p:sp>
          <p:nvSpPr>
            <p:cNvPr id="134" name="object 134"/>
            <p:cNvSpPr/>
            <p:nvPr/>
          </p:nvSpPr>
          <p:spPr>
            <a:xfrm>
              <a:off x="3320504" y="3304705"/>
              <a:ext cx="24765" cy="198755"/>
            </a:xfrm>
            <a:custGeom>
              <a:avLst/>
              <a:gdLst/>
              <a:ahLst/>
              <a:cxnLst/>
              <a:rect l="l" t="t" r="r" b="b"/>
              <a:pathLst>
                <a:path w="24764" h="198754">
                  <a:moveTo>
                    <a:pt x="24384" y="3048"/>
                  </a:moveTo>
                  <a:lnTo>
                    <a:pt x="22860" y="3048"/>
                  </a:lnTo>
                  <a:lnTo>
                    <a:pt x="22860" y="1524"/>
                  </a:lnTo>
                  <a:lnTo>
                    <a:pt x="21336" y="1524"/>
                  </a:lnTo>
                  <a:lnTo>
                    <a:pt x="21336" y="0"/>
                  </a:lnTo>
                  <a:lnTo>
                    <a:pt x="4572" y="0"/>
                  </a:lnTo>
                  <a:lnTo>
                    <a:pt x="3048" y="1524"/>
                  </a:lnTo>
                  <a:lnTo>
                    <a:pt x="1524" y="1524"/>
                  </a:lnTo>
                  <a:lnTo>
                    <a:pt x="1524" y="3048"/>
                  </a:lnTo>
                  <a:lnTo>
                    <a:pt x="0" y="3048"/>
                  </a:lnTo>
                  <a:lnTo>
                    <a:pt x="0" y="195351"/>
                  </a:lnTo>
                  <a:lnTo>
                    <a:pt x="1524" y="195351"/>
                  </a:lnTo>
                  <a:lnTo>
                    <a:pt x="1524" y="196875"/>
                  </a:lnTo>
                  <a:lnTo>
                    <a:pt x="3048" y="196875"/>
                  </a:lnTo>
                  <a:lnTo>
                    <a:pt x="3048" y="198399"/>
                  </a:lnTo>
                  <a:lnTo>
                    <a:pt x="21336" y="198399"/>
                  </a:lnTo>
                  <a:lnTo>
                    <a:pt x="21336" y="196875"/>
                  </a:lnTo>
                  <a:lnTo>
                    <a:pt x="22860" y="196875"/>
                  </a:lnTo>
                  <a:lnTo>
                    <a:pt x="22860" y="195351"/>
                  </a:lnTo>
                  <a:lnTo>
                    <a:pt x="24384" y="195351"/>
                  </a:lnTo>
                  <a:lnTo>
                    <a:pt x="24384" y="3048"/>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35" name="object 135"/>
            <p:cNvPicPr/>
            <p:nvPr/>
          </p:nvPicPr>
          <p:blipFill>
            <a:blip r:embed="rId93" cstate="print"/>
            <a:stretch>
              <a:fillRect/>
            </a:stretch>
          </p:blipFill>
          <p:spPr>
            <a:xfrm>
              <a:off x="3379993" y="3364230"/>
              <a:ext cx="115871" cy="140398"/>
            </a:xfrm>
            <a:prstGeom prst="rect">
              <a:avLst/>
            </a:prstGeom>
          </p:spPr>
        </p:pic>
        <p:pic>
          <p:nvPicPr>
            <p:cNvPr id="136" name="object 136"/>
            <p:cNvPicPr/>
            <p:nvPr/>
          </p:nvPicPr>
          <p:blipFill>
            <a:blip r:embed="rId94" cstate="print"/>
            <a:stretch>
              <a:fillRect/>
            </a:stretch>
          </p:blipFill>
          <p:spPr>
            <a:xfrm>
              <a:off x="3521868" y="3332130"/>
              <a:ext cx="250126" cy="210693"/>
            </a:xfrm>
            <a:prstGeom prst="rect">
              <a:avLst/>
            </a:prstGeom>
          </p:spPr>
        </p:pic>
      </p:grpSp>
      <p:pic>
        <p:nvPicPr>
          <p:cNvPr id="137" name="object 137"/>
          <p:cNvPicPr/>
          <p:nvPr/>
        </p:nvPicPr>
        <p:blipFill>
          <a:blip r:embed="rId95" cstate="print"/>
          <a:stretch>
            <a:fillRect/>
          </a:stretch>
        </p:blipFill>
        <p:spPr>
          <a:xfrm>
            <a:off x="4757970" y="2996704"/>
            <a:ext cx="943277" cy="181296"/>
          </a:xfrm>
          <a:prstGeom prst="rect">
            <a:avLst/>
          </a:prstGeom>
        </p:spPr>
      </p:pic>
      <p:sp>
        <p:nvSpPr>
          <p:cNvPr id="138" name="object 138"/>
          <p:cNvSpPr/>
          <p:nvPr/>
        </p:nvSpPr>
        <p:spPr>
          <a:xfrm>
            <a:off x="5739937" y="2996709"/>
            <a:ext cx="22457" cy="180231"/>
          </a:xfrm>
          <a:custGeom>
            <a:avLst/>
            <a:gdLst/>
            <a:ahLst/>
            <a:cxnLst/>
            <a:rect l="l" t="t" r="r" b="b"/>
            <a:pathLst>
              <a:path w="24764" h="198754">
                <a:moveTo>
                  <a:pt x="24384" y="3048"/>
                </a:moveTo>
                <a:lnTo>
                  <a:pt x="22860" y="3048"/>
                </a:lnTo>
                <a:lnTo>
                  <a:pt x="22860" y="1524"/>
                </a:lnTo>
                <a:lnTo>
                  <a:pt x="21336" y="1524"/>
                </a:lnTo>
                <a:lnTo>
                  <a:pt x="21336" y="0"/>
                </a:lnTo>
                <a:lnTo>
                  <a:pt x="4572" y="0"/>
                </a:lnTo>
                <a:lnTo>
                  <a:pt x="3048" y="1524"/>
                </a:lnTo>
                <a:lnTo>
                  <a:pt x="1524" y="1524"/>
                </a:lnTo>
                <a:lnTo>
                  <a:pt x="1524" y="3048"/>
                </a:lnTo>
                <a:lnTo>
                  <a:pt x="0" y="3048"/>
                </a:lnTo>
                <a:lnTo>
                  <a:pt x="0" y="195351"/>
                </a:lnTo>
                <a:lnTo>
                  <a:pt x="1524" y="195351"/>
                </a:lnTo>
                <a:lnTo>
                  <a:pt x="1524" y="196875"/>
                </a:lnTo>
                <a:lnTo>
                  <a:pt x="3048" y="196875"/>
                </a:lnTo>
                <a:lnTo>
                  <a:pt x="4572" y="198399"/>
                </a:lnTo>
                <a:lnTo>
                  <a:pt x="21336" y="198399"/>
                </a:lnTo>
                <a:lnTo>
                  <a:pt x="21336" y="196875"/>
                </a:lnTo>
                <a:lnTo>
                  <a:pt x="22860" y="196875"/>
                </a:lnTo>
                <a:lnTo>
                  <a:pt x="22860" y="195351"/>
                </a:lnTo>
                <a:lnTo>
                  <a:pt x="24384" y="195351"/>
                </a:lnTo>
                <a:lnTo>
                  <a:pt x="24384" y="3048"/>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nvGrpSpPr>
          <p:cNvPr id="139" name="object 139"/>
          <p:cNvGrpSpPr/>
          <p:nvPr/>
        </p:nvGrpSpPr>
        <p:grpSpPr>
          <a:xfrm>
            <a:off x="5800834" y="2996703"/>
            <a:ext cx="156623" cy="225721"/>
            <a:chOff x="5021198" y="3304698"/>
            <a:chExt cx="172720" cy="248920"/>
          </a:xfrm>
        </p:grpSpPr>
        <p:sp>
          <p:nvSpPr>
            <p:cNvPr id="140" name="object 140"/>
            <p:cNvSpPr/>
            <p:nvPr/>
          </p:nvSpPr>
          <p:spPr>
            <a:xfrm>
              <a:off x="5021186" y="3304705"/>
              <a:ext cx="22860" cy="198755"/>
            </a:xfrm>
            <a:custGeom>
              <a:avLst/>
              <a:gdLst/>
              <a:ahLst/>
              <a:cxnLst/>
              <a:rect l="l" t="t" r="r" b="b"/>
              <a:pathLst>
                <a:path w="22860" h="198754">
                  <a:moveTo>
                    <a:pt x="21336" y="196875"/>
                  </a:moveTo>
                  <a:lnTo>
                    <a:pt x="3048" y="196875"/>
                  </a:lnTo>
                  <a:lnTo>
                    <a:pt x="3048" y="198399"/>
                  </a:lnTo>
                  <a:lnTo>
                    <a:pt x="19812" y="198399"/>
                  </a:lnTo>
                  <a:lnTo>
                    <a:pt x="21336" y="196875"/>
                  </a:lnTo>
                  <a:close/>
                </a:path>
                <a:path w="22860" h="198754">
                  <a:moveTo>
                    <a:pt x="21336" y="1524"/>
                  </a:moveTo>
                  <a:lnTo>
                    <a:pt x="19812" y="0"/>
                  </a:lnTo>
                  <a:lnTo>
                    <a:pt x="4572" y="0"/>
                  </a:lnTo>
                  <a:lnTo>
                    <a:pt x="3048" y="1524"/>
                  </a:lnTo>
                  <a:lnTo>
                    <a:pt x="21336" y="1524"/>
                  </a:lnTo>
                  <a:close/>
                </a:path>
                <a:path w="22860" h="198754">
                  <a:moveTo>
                    <a:pt x="22860" y="2057"/>
                  </a:moveTo>
                  <a:lnTo>
                    <a:pt x="355" y="2057"/>
                  </a:lnTo>
                  <a:lnTo>
                    <a:pt x="355" y="3327"/>
                  </a:lnTo>
                  <a:lnTo>
                    <a:pt x="0" y="3327"/>
                  </a:lnTo>
                  <a:lnTo>
                    <a:pt x="0" y="195097"/>
                  </a:lnTo>
                  <a:lnTo>
                    <a:pt x="381" y="195097"/>
                  </a:lnTo>
                  <a:lnTo>
                    <a:pt x="381" y="196367"/>
                  </a:lnTo>
                  <a:lnTo>
                    <a:pt x="22860" y="196367"/>
                  </a:lnTo>
                  <a:lnTo>
                    <a:pt x="22860" y="195097"/>
                  </a:lnTo>
                  <a:lnTo>
                    <a:pt x="22860" y="3327"/>
                  </a:lnTo>
                  <a:lnTo>
                    <a:pt x="22860" y="2057"/>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41" name="object 141"/>
            <p:cNvPicPr/>
            <p:nvPr/>
          </p:nvPicPr>
          <p:blipFill>
            <a:blip r:embed="rId96" cstate="print"/>
            <a:stretch>
              <a:fillRect/>
            </a:stretch>
          </p:blipFill>
          <p:spPr>
            <a:xfrm>
              <a:off x="5071490" y="3367277"/>
              <a:ext cx="122015" cy="186213"/>
            </a:xfrm>
            <a:prstGeom prst="rect">
              <a:avLst/>
            </a:prstGeom>
          </p:spPr>
        </p:pic>
      </p:grpSp>
      <p:grpSp>
        <p:nvGrpSpPr>
          <p:cNvPr id="142" name="object 142"/>
          <p:cNvGrpSpPr/>
          <p:nvPr/>
        </p:nvGrpSpPr>
        <p:grpSpPr>
          <a:xfrm>
            <a:off x="6031796" y="2996704"/>
            <a:ext cx="1258740" cy="181383"/>
            <a:chOff x="5275897" y="3304698"/>
            <a:chExt cx="1388110" cy="200025"/>
          </a:xfrm>
        </p:grpSpPr>
        <p:pic>
          <p:nvPicPr>
            <p:cNvPr id="143" name="object 143"/>
            <p:cNvPicPr/>
            <p:nvPr/>
          </p:nvPicPr>
          <p:blipFill>
            <a:blip r:embed="rId97" cstate="print"/>
            <a:stretch>
              <a:fillRect/>
            </a:stretch>
          </p:blipFill>
          <p:spPr>
            <a:xfrm>
              <a:off x="5275897" y="3304698"/>
              <a:ext cx="1177433" cy="199929"/>
            </a:xfrm>
            <a:prstGeom prst="rect">
              <a:avLst/>
            </a:prstGeom>
          </p:spPr>
        </p:pic>
        <p:sp>
          <p:nvSpPr>
            <p:cNvPr id="144" name="object 144"/>
            <p:cNvSpPr/>
            <p:nvPr/>
          </p:nvSpPr>
          <p:spPr>
            <a:xfrm>
              <a:off x="6488519" y="3304705"/>
              <a:ext cx="22860" cy="198755"/>
            </a:xfrm>
            <a:custGeom>
              <a:avLst/>
              <a:gdLst/>
              <a:ahLst/>
              <a:cxnLst/>
              <a:rect l="l" t="t" r="r" b="b"/>
              <a:pathLst>
                <a:path w="22859" h="198754">
                  <a:moveTo>
                    <a:pt x="21336" y="196875"/>
                  </a:moveTo>
                  <a:lnTo>
                    <a:pt x="3048" y="196875"/>
                  </a:lnTo>
                  <a:lnTo>
                    <a:pt x="3048" y="198399"/>
                  </a:lnTo>
                  <a:lnTo>
                    <a:pt x="19812" y="198399"/>
                  </a:lnTo>
                  <a:lnTo>
                    <a:pt x="21336" y="196875"/>
                  </a:lnTo>
                  <a:close/>
                </a:path>
                <a:path w="22859" h="198754">
                  <a:moveTo>
                    <a:pt x="21336" y="1524"/>
                  </a:moveTo>
                  <a:lnTo>
                    <a:pt x="19812" y="0"/>
                  </a:lnTo>
                  <a:lnTo>
                    <a:pt x="4572" y="0"/>
                  </a:lnTo>
                  <a:lnTo>
                    <a:pt x="3048" y="1524"/>
                  </a:lnTo>
                  <a:lnTo>
                    <a:pt x="21336" y="1524"/>
                  </a:lnTo>
                  <a:close/>
                </a:path>
                <a:path w="22859" h="198754">
                  <a:moveTo>
                    <a:pt x="22860" y="2057"/>
                  </a:moveTo>
                  <a:lnTo>
                    <a:pt x="342" y="2057"/>
                  </a:lnTo>
                  <a:lnTo>
                    <a:pt x="342" y="3327"/>
                  </a:lnTo>
                  <a:lnTo>
                    <a:pt x="0" y="3327"/>
                  </a:lnTo>
                  <a:lnTo>
                    <a:pt x="0" y="195097"/>
                  </a:lnTo>
                  <a:lnTo>
                    <a:pt x="381" y="195097"/>
                  </a:lnTo>
                  <a:lnTo>
                    <a:pt x="381" y="196367"/>
                  </a:lnTo>
                  <a:lnTo>
                    <a:pt x="22860" y="196367"/>
                  </a:lnTo>
                  <a:lnTo>
                    <a:pt x="22860" y="195097"/>
                  </a:lnTo>
                  <a:lnTo>
                    <a:pt x="22860" y="3327"/>
                  </a:lnTo>
                  <a:lnTo>
                    <a:pt x="22860" y="2057"/>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45" name="object 145"/>
            <p:cNvPicPr/>
            <p:nvPr/>
          </p:nvPicPr>
          <p:blipFill>
            <a:blip r:embed="rId98" cstate="print"/>
            <a:stretch>
              <a:fillRect/>
            </a:stretch>
          </p:blipFill>
          <p:spPr>
            <a:xfrm>
              <a:off x="6546437" y="3364230"/>
              <a:ext cx="117443" cy="140398"/>
            </a:xfrm>
            <a:prstGeom prst="rect">
              <a:avLst/>
            </a:prstGeom>
          </p:spPr>
        </p:pic>
      </p:grpSp>
      <p:grpSp>
        <p:nvGrpSpPr>
          <p:cNvPr id="146" name="object 146"/>
          <p:cNvGrpSpPr/>
          <p:nvPr/>
        </p:nvGrpSpPr>
        <p:grpSpPr>
          <a:xfrm>
            <a:off x="7377570" y="3004996"/>
            <a:ext cx="398466" cy="173321"/>
            <a:chOff x="6759987" y="3313842"/>
            <a:chExt cx="439420" cy="191135"/>
          </a:xfrm>
        </p:grpSpPr>
        <p:pic>
          <p:nvPicPr>
            <p:cNvPr id="147" name="object 147"/>
            <p:cNvPicPr/>
            <p:nvPr/>
          </p:nvPicPr>
          <p:blipFill>
            <a:blip r:embed="rId99" cstate="print"/>
            <a:stretch>
              <a:fillRect/>
            </a:stretch>
          </p:blipFill>
          <p:spPr>
            <a:xfrm>
              <a:off x="6759987" y="3367277"/>
              <a:ext cx="109823" cy="137350"/>
            </a:xfrm>
            <a:prstGeom prst="rect">
              <a:avLst/>
            </a:prstGeom>
          </p:spPr>
        </p:pic>
        <p:pic>
          <p:nvPicPr>
            <p:cNvPr id="148" name="object 148"/>
            <p:cNvPicPr/>
            <p:nvPr/>
          </p:nvPicPr>
          <p:blipFill>
            <a:blip r:embed="rId100" cstate="print"/>
            <a:stretch>
              <a:fillRect/>
            </a:stretch>
          </p:blipFill>
          <p:spPr>
            <a:xfrm>
              <a:off x="6912482" y="3364229"/>
              <a:ext cx="109823" cy="138874"/>
            </a:xfrm>
            <a:prstGeom prst="rect">
              <a:avLst/>
            </a:prstGeom>
          </p:spPr>
        </p:pic>
        <p:sp>
          <p:nvSpPr>
            <p:cNvPr id="149" name="object 149"/>
            <p:cNvSpPr/>
            <p:nvPr/>
          </p:nvSpPr>
          <p:spPr>
            <a:xfrm>
              <a:off x="7062025" y="3313842"/>
              <a:ext cx="29209" cy="189865"/>
            </a:xfrm>
            <a:custGeom>
              <a:avLst/>
              <a:gdLst/>
              <a:ahLst/>
              <a:cxnLst/>
              <a:rect l="l" t="t" r="r" b="b"/>
              <a:pathLst>
                <a:path w="29209" h="189864">
                  <a:moveTo>
                    <a:pt x="27432" y="186213"/>
                  </a:moveTo>
                  <a:lnTo>
                    <a:pt x="3048" y="186213"/>
                  </a:lnTo>
                  <a:lnTo>
                    <a:pt x="3048" y="56483"/>
                  </a:lnTo>
                  <a:lnTo>
                    <a:pt x="6096" y="53435"/>
                  </a:lnTo>
                  <a:lnTo>
                    <a:pt x="24384" y="53435"/>
                  </a:lnTo>
                  <a:lnTo>
                    <a:pt x="25908" y="54959"/>
                  </a:lnTo>
                  <a:lnTo>
                    <a:pt x="25908" y="56483"/>
                  </a:lnTo>
                  <a:lnTo>
                    <a:pt x="27432" y="56483"/>
                  </a:lnTo>
                  <a:lnTo>
                    <a:pt x="27432" y="186213"/>
                  </a:lnTo>
                  <a:close/>
                </a:path>
                <a:path w="29209" h="189864">
                  <a:moveTo>
                    <a:pt x="25908" y="187737"/>
                  </a:moveTo>
                  <a:lnTo>
                    <a:pt x="4572" y="187737"/>
                  </a:lnTo>
                  <a:lnTo>
                    <a:pt x="4572" y="186213"/>
                  </a:lnTo>
                  <a:lnTo>
                    <a:pt x="25908" y="186213"/>
                  </a:lnTo>
                  <a:lnTo>
                    <a:pt x="25908" y="187737"/>
                  </a:lnTo>
                  <a:close/>
                </a:path>
                <a:path w="29209" h="189864">
                  <a:moveTo>
                    <a:pt x="22860" y="189261"/>
                  </a:moveTo>
                  <a:lnTo>
                    <a:pt x="6096" y="189261"/>
                  </a:lnTo>
                  <a:lnTo>
                    <a:pt x="6096" y="187737"/>
                  </a:lnTo>
                  <a:lnTo>
                    <a:pt x="24384" y="187737"/>
                  </a:lnTo>
                  <a:lnTo>
                    <a:pt x="22860" y="189261"/>
                  </a:lnTo>
                  <a:close/>
                </a:path>
                <a:path w="29209" h="189864">
                  <a:moveTo>
                    <a:pt x="19812" y="29051"/>
                  </a:moveTo>
                  <a:lnTo>
                    <a:pt x="9144" y="29051"/>
                  </a:lnTo>
                  <a:lnTo>
                    <a:pt x="3048" y="26003"/>
                  </a:lnTo>
                  <a:lnTo>
                    <a:pt x="1524" y="22955"/>
                  </a:lnTo>
                  <a:lnTo>
                    <a:pt x="0" y="19812"/>
                  </a:lnTo>
                  <a:lnTo>
                    <a:pt x="0" y="9143"/>
                  </a:lnTo>
                  <a:lnTo>
                    <a:pt x="1524" y="4571"/>
                  </a:lnTo>
                  <a:lnTo>
                    <a:pt x="3048" y="3047"/>
                  </a:lnTo>
                  <a:lnTo>
                    <a:pt x="9144" y="0"/>
                  </a:lnTo>
                  <a:lnTo>
                    <a:pt x="21336" y="0"/>
                  </a:lnTo>
                  <a:lnTo>
                    <a:pt x="24384" y="1523"/>
                  </a:lnTo>
                  <a:lnTo>
                    <a:pt x="25908" y="3047"/>
                  </a:lnTo>
                  <a:lnTo>
                    <a:pt x="28956" y="4571"/>
                  </a:lnTo>
                  <a:lnTo>
                    <a:pt x="28956" y="22955"/>
                  </a:lnTo>
                  <a:lnTo>
                    <a:pt x="24384" y="27527"/>
                  </a:lnTo>
                  <a:lnTo>
                    <a:pt x="19812" y="29051"/>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50" name="object 150"/>
            <p:cNvPicPr/>
            <p:nvPr/>
          </p:nvPicPr>
          <p:blipFill>
            <a:blip r:embed="rId101" cstate="print"/>
            <a:stretch>
              <a:fillRect/>
            </a:stretch>
          </p:blipFill>
          <p:spPr>
            <a:xfrm>
              <a:off x="7115365" y="3332130"/>
              <a:ext cx="83915" cy="172497"/>
            </a:xfrm>
            <a:prstGeom prst="rect">
              <a:avLst/>
            </a:prstGeom>
          </p:spPr>
        </p:pic>
      </p:grpSp>
      <p:pic>
        <p:nvPicPr>
          <p:cNvPr id="151" name="object 151"/>
          <p:cNvPicPr/>
          <p:nvPr/>
        </p:nvPicPr>
        <p:blipFill>
          <a:blip r:embed="rId102" cstate="print"/>
          <a:stretch>
            <a:fillRect/>
          </a:stretch>
        </p:blipFill>
        <p:spPr>
          <a:xfrm>
            <a:off x="7854797" y="2995322"/>
            <a:ext cx="208746" cy="182678"/>
          </a:xfrm>
          <a:prstGeom prst="rect">
            <a:avLst/>
          </a:prstGeom>
        </p:spPr>
      </p:pic>
      <p:grpSp>
        <p:nvGrpSpPr>
          <p:cNvPr id="152" name="object 152"/>
          <p:cNvGrpSpPr/>
          <p:nvPr/>
        </p:nvGrpSpPr>
        <p:grpSpPr>
          <a:xfrm>
            <a:off x="8131346" y="3021579"/>
            <a:ext cx="827450" cy="200961"/>
            <a:chOff x="7591234" y="3332130"/>
            <a:chExt cx="912494" cy="221615"/>
          </a:xfrm>
        </p:grpSpPr>
        <p:pic>
          <p:nvPicPr>
            <p:cNvPr id="153" name="object 153"/>
            <p:cNvPicPr/>
            <p:nvPr/>
          </p:nvPicPr>
          <p:blipFill>
            <a:blip r:embed="rId103" cstate="print"/>
            <a:stretch>
              <a:fillRect/>
            </a:stretch>
          </p:blipFill>
          <p:spPr>
            <a:xfrm>
              <a:off x="7591234" y="3332130"/>
              <a:ext cx="846581" cy="221361"/>
            </a:xfrm>
            <a:prstGeom prst="rect">
              <a:avLst/>
            </a:prstGeom>
          </p:spPr>
        </p:pic>
        <p:sp>
          <p:nvSpPr>
            <p:cNvPr id="154" name="object 154"/>
            <p:cNvSpPr/>
            <p:nvPr/>
          </p:nvSpPr>
          <p:spPr>
            <a:xfrm>
              <a:off x="8472868" y="3471100"/>
              <a:ext cx="30480" cy="32384"/>
            </a:xfrm>
            <a:custGeom>
              <a:avLst/>
              <a:gdLst/>
              <a:ahLst/>
              <a:cxnLst/>
              <a:rect l="l" t="t" r="r" b="b"/>
              <a:pathLst>
                <a:path w="30479" h="32385">
                  <a:moveTo>
                    <a:pt x="24383" y="32003"/>
                  </a:moveTo>
                  <a:lnTo>
                    <a:pt x="4571" y="32003"/>
                  </a:lnTo>
                  <a:lnTo>
                    <a:pt x="3047" y="28955"/>
                  </a:lnTo>
                  <a:lnTo>
                    <a:pt x="0" y="27431"/>
                  </a:lnTo>
                  <a:lnTo>
                    <a:pt x="0" y="4571"/>
                  </a:lnTo>
                  <a:lnTo>
                    <a:pt x="3047" y="3047"/>
                  </a:lnTo>
                  <a:lnTo>
                    <a:pt x="4571" y="0"/>
                  </a:lnTo>
                  <a:lnTo>
                    <a:pt x="24383" y="0"/>
                  </a:lnTo>
                  <a:lnTo>
                    <a:pt x="28955" y="4571"/>
                  </a:lnTo>
                  <a:lnTo>
                    <a:pt x="30479" y="9143"/>
                  </a:lnTo>
                  <a:lnTo>
                    <a:pt x="30479" y="15239"/>
                  </a:lnTo>
                  <a:lnTo>
                    <a:pt x="30479" y="22859"/>
                  </a:lnTo>
                  <a:lnTo>
                    <a:pt x="28955" y="27431"/>
                  </a:lnTo>
                  <a:lnTo>
                    <a:pt x="24383" y="32003"/>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pic>
        <p:nvPicPr>
          <p:cNvPr id="155" name="object 155"/>
          <p:cNvPicPr/>
          <p:nvPr/>
        </p:nvPicPr>
        <p:blipFill>
          <a:blip r:embed="rId104" cstate="print"/>
          <a:stretch>
            <a:fillRect/>
          </a:stretch>
        </p:blipFill>
        <p:spPr>
          <a:xfrm>
            <a:off x="2001382" y="3373203"/>
            <a:ext cx="65038" cy="65038"/>
          </a:xfrm>
          <a:prstGeom prst="rect">
            <a:avLst/>
          </a:prstGeom>
        </p:spPr>
      </p:pic>
      <p:grpSp>
        <p:nvGrpSpPr>
          <p:cNvPr id="156" name="object 156"/>
          <p:cNvGrpSpPr/>
          <p:nvPr/>
        </p:nvGrpSpPr>
        <p:grpSpPr>
          <a:xfrm>
            <a:off x="2171537" y="3317838"/>
            <a:ext cx="383494" cy="183110"/>
            <a:chOff x="1018889" y="3658838"/>
            <a:chExt cx="422909" cy="201930"/>
          </a:xfrm>
        </p:grpSpPr>
        <p:pic>
          <p:nvPicPr>
            <p:cNvPr id="157" name="object 157"/>
            <p:cNvPicPr/>
            <p:nvPr/>
          </p:nvPicPr>
          <p:blipFill>
            <a:blip r:embed="rId105" cstate="print"/>
            <a:stretch>
              <a:fillRect/>
            </a:stretch>
          </p:blipFill>
          <p:spPr>
            <a:xfrm>
              <a:off x="1018889" y="3674078"/>
              <a:ext cx="137255" cy="183165"/>
            </a:xfrm>
            <a:prstGeom prst="rect">
              <a:avLst/>
            </a:prstGeom>
          </p:spPr>
        </p:pic>
        <p:pic>
          <p:nvPicPr>
            <p:cNvPr id="158" name="object 158"/>
            <p:cNvPicPr/>
            <p:nvPr/>
          </p:nvPicPr>
          <p:blipFill>
            <a:blip r:embed="rId106" cstate="print"/>
            <a:stretch>
              <a:fillRect/>
            </a:stretch>
          </p:blipFill>
          <p:spPr>
            <a:xfrm>
              <a:off x="1180528" y="3658838"/>
              <a:ext cx="109823" cy="198405"/>
            </a:xfrm>
            <a:prstGeom prst="rect">
              <a:avLst/>
            </a:prstGeom>
          </p:spPr>
        </p:pic>
        <p:pic>
          <p:nvPicPr>
            <p:cNvPr id="159" name="object 159"/>
            <p:cNvPicPr/>
            <p:nvPr/>
          </p:nvPicPr>
          <p:blipFill>
            <a:blip r:embed="rId107" cstate="print"/>
            <a:stretch>
              <a:fillRect/>
            </a:stretch>
          </p:blipFill>
          <p:spPr>
            <a:xfrm>
              <a:off x="1324029" y="3719893"/>
              <a:ext cx="117388" cy="140398"/>
            </a:xfrm>
            <a:prstGeom prst="rect">
              <a:avLst/>
            </a:prstGeom>
          </p:spPr>
        </p:pic>
      </p:grpSp>
      <p:grpSp>
        <p:nvGrpSpPr>
          <p:cNvPr id="160" name="object 160"/>
          <p:cNvGrpSpPr/>
          <p:nvPr/>
        </p:nvGrpSpPr>
        <p:grpSpPr>
          <a:xfrm>
            <a:off x="3228221" y="3319220"/>
            <a:ext cx="372555" cy="181383"/>
            <a:chOff x="2184177" y="3660362"/>
            <a:chExt cx="410845" cy="200025"/>
          </a:xfrm>
        </p:grpSpPr>
        <p:pic>
          <p:nvPicPr>
            <p:cNvPr id="161" name="object 161"/>
            <p:cNvPicPr/>
            <p:nvPr/>
          </p:nvPicPr>
          <p:blipFill>
            <a:blip r:embed="rId108" cstate="print"/>
            <a:stretch>
              <a:fillRect/>
            </a:stretch>
          </p:blipFill>
          <p:spPr>
            <a:xfrm>
              <a:off x="2332100" y="3719893"/>
              <a:ext cx="109823" cy="137350"/>
            </a:xfrm>
            <a:prstGeom prst="rect">
              <a:avLst/>
            </a:prstGeom>
          </p:spPr>
        </p:pic>
        <p:pic>
          <p:nvPicPr>
            <p:cNvPr id="162" name="object 162"/>
            <p:cNvPicPr/>
            <p:nvPr/>
          </p:nvPicPr>
          <p:blipFill>
            <a:blip r:embed="rId109" cstate="print"/>
            <a:stretch>
              <a:fillRect/>
            </a:stretch>
          </p:blipFill>
          <p:spPr>
            <a:xfrm>
              <a:off x="2184177" y="3719893"/>
              <a:ext cx="105251" cy="140398"/>
            </a:xfrm>
            <a:prstGeom prst="rect">
              <a:avLst/>
            </a:prstGeom>
          </p:spPr>
        </p:pic>
        <p:pic>
          <p:nvPicPr>
            <p:cNvPr id="163" name="object 163"/>
            <p:cNvPicPr/>
            <p:nvPr/>
          </p:nvPicPr>
          <p:blipFill>
            <a:blip r:embed="rId110" cstate="print"/>
            <a:stretch>
              <a:fillRect/>
            </a:stretch>
          </p:blipFill>
          <p:spPr>
            <a:xfrm>
              <a:off x="2477071" y="3660362"/>
              <a:ext cx="117443" cy="199929"/>
            </a:xfrm>
            <a:prstGeom prst="rect">
              <a:avLst/>
            </a:prstGeom>
          </p:spPr>
        </p:pic>
      </p:grpSp>
      <p:pic>
        <p:nvPicPr>
          <p:cNvPr id="164" name="object 164"/>
          <p:cNvPicPr/>
          <p:nvPr/>
        </p:nvPicPr>
        <p:blipFill>
          <a:blip r:embed="rId111" cstate="print"/>
          <a:stretch>
            <a:fillRect/>
          </a:stretch>
        </p:blipFill>
        <p:spPr>
          <a:xfrm>
            <a:off x="4407987" y="3344096"/>
            <a:ext cx="954419" cy="156420"/>
          </a:xfrm>
          <a:prstGeom prst="rect">
            <a:avLst/>
          </a:prstGeom>
        </p:spPr>
      </p:pic>
      <p:grpSp>
        <p:nvGrpSpPr>
          <p:cNvPr id="165" name="object 165"/>
          <p:cNvGrpSpPr/>
          <p:nvPr/>
        </p:nvGrpSpPr>
        <p:grpSpPr>
          <a:xfrm>
            <a:off x="6504903" y="3373203"/>
            <a:ext cx="246450" cy="127832"/>
            <a:chOff x="5797629" y="3719893"/>
            <a:chExt cx="271780" cy="140970"/>
          </a:xfrm>
        </p:grpSpPr>
        <p:pic>
          <p:nvPicPr>
            <p:cNvPr id="166" name="object 166"/>
            <p:cNvPicPr/>
            <p:nvPr/>
          </p:nvPicPr>
          <p:blipFill>
            <a:blip r:embed="rId112" cstate="print"/>
            <a:stretch>
              <a:fillRect/>
            </a:stretch>
          </p:blipFill>
          <p:spPr>
            <a:xfrm>
              <a:off x="5797629" y="3719893"/>
              <a:ext cx="126539" cy="140398"/>
            </a:xfrm>
            <a:prstGeom prst="rect">
              <a:avLst/>
            </a:prstGeom>
          </p:spPr>
        </p:pic>
        <p:pic>
          <p:nvPicPr>
            <p:cNvPr id="167" name="object 167"/>
            <p:cNvPicPr/>
            <p:nvPr/>
          </p:nvPicPr>
          <p:blipFill>
            <a:blip r:embed="rId113" cstate="print"/>
            <a:stretch>
              <a:fillRect/>
            </a:stretch>
          </p:blipFill>
          <p:spPr>
            <a:xfrm>
              <a:off x="5959220" y="3719893"/>
              <a:ext cx="109823" cy="137350"/>
            </a:xfrm>
            <a:prstGeom prst="rect">
              <a:avLst/>
            </a:prstGeom>
          </p:spPr>
        </p:pic>
      </p:grpSp>
      <p:grpSp>
        <p:nvGrpSpPr>
          <p:cNvPr id="168" name="object 168"/>
          <p:cNvGrpSpPr/>
          <p:nvPr/>
        </p:nvGrpSpPr>
        <p:grpSpPr>
          <a:xfrm>
            <a:off x="6832644" y="3317838"/>
            <a:ext cx="342036" cy="183110"/>
            <a:chOff x="6159055" y="3658838"/>
            <a:chExt cx="377190" cy="201930"/>
          </a:xfrm>
        </p:grpSpPr>
        <p:pic>
          <p:nvPicPr>
            <p:cNvPr id="169" name="object 169"/>
            <p:cNvPicPr/>
            <p:nvPr/>
          </p:nvPicPr>
          <p:blipFill>
            <a:blip r:embed="rId114" cstate="print"/>
            <a:stretch>
              <a:fillRect/>
            </a:stretch>
          </p:blipFill>
          <p:spPr>
            <a:xfrm>
              <a:off x="6273450" y="3658838"/>
              <a:ext cx="109823" cy="198405"/>
            </a:xfrm>
            <a:prstGeom prst="rect">
              <a:avLst/>
            </a:prstGeom>
          </p:spPr>
        </p:pic>
        <p:pic>
          <p:nvPicPr>
            <p:cNvPr id="170" name="object 170"/>
            <p:cNvPicPr/>
            <p:nvPr/>
          </p:nvPicPr>
          <p:blipFill>
            <a:blip r:embed="rId115" cstate="print"/>
            <a:stretch>
              <a:fillRect/>
            </a:stretch>
          </p:blipFill>
          <p:spPr>
            <a:xfrm>
              <a:off x="6159055" y="3687794"/>
              <a:ext cx="83820" cy="170973"/>
            </a:xfrm>
            <a:prstGeom prst="rect">
              <a:avLst/>
            </a:prstGeom>
          </p:spPr>
        </p:pic>
        <p:pic>
          <p:nvPicPr>
            <p:cNvPr id="171" name="object 171"/>
            <p:cNvPicPr/>
            <p:nvPr/>
          </p:nvPicPr>
          <p:blipFill>
            <a:blip r:embed="rId116" cstate="print"/>
            <a:stretch>
              <a:fillRect/>
            </a:stretch>
          </p:blipFill>
          <p:spPr>
            <a:xfrm>
              <a:off x="6418375" y="3719893"/>
              <a:ext cx="117393" cy="140398"/>
            </a:xfrm>
            <a:prstGeom prst="rect">
              <a:avLst/>
            </a:prstGeom>
          </p:spPr>
        </p:pic>
      </p:grpSp>
      <p:pic>
        <p:nvPicPr>
          <p:cNvPr id="172" name="object 172"/>
          <p:cNvPicPr/>
          <p:nvPr/>
        </p:nvPicPr>
        <p:blipFill>
          <a:blip r:embed="rId117" cstate="print"/>
          <a:stretch>
            <a:fillRect/>
          </a:stretch>
        </p:blipFill>
        <p:spPr>
          <a:xfrm>
            <a:off x="3687379" y="3344095"/>
            <a:ext cx="731663" cy="420721"/>
          </a:xfrm>
          <a:prstGeom prst="rect">
            <a:avLst/>
          </a:prstGeom>
        </p:spPr>
      </p:pic>
      <p:pic>
        <p:nvPicPr>
          <p:cNvPr id="173" name="object 173"/>
          <p:cNvPicPr/>
          <p:nvPr/>
        </p:nvPicPr>
        <p:blipFill>
          <a:blip r:embed="rId118" cstate="print"/>
          <a:stretch>
            <a:fillRect/>
          </a:stretch>
        </p:blipFill>
        <p:spPr>
          <a:xfrm>
            <a:off x="2189503" y="3317838"/>
            <a:ext cx="1439834" cy="402756"/>
          </a:xfrm>
          <a:prstGeom prst="rect">
            <a:avLst/>
          </a:prstGeom>
        </p:spPr>
      </p:pic>
      <p:pic>
        <p:nvPicPr>
          <p:cNvPr id="174" name="object 174"/>
          <p:cNvPicPr/>
          <p:nvPr/>
        </p:nvPicPr>
        <p:blipFill>
          <a:blip r:embed="rId119" cstate="print"/>
          <a:stretch>
            <a:fillRect/>
          </a:stretch>
        </p:blipFill>
        <p:spPr>
          <a:xfrm>
            <a:off x="8038668" y="3317838"/>
            <a:ext cx="232342" cy="226987"/>
          </a:xfrm>
          <a:prstGeom prst="rect">
            <a:avLst/>
          </a:prstGeom>
        </p:spPr>
      </p:pic>
      <p:grpSp>
        <p:nvGrpSpPr>
          <p:cNvPr id="175" name="object 175"/>
          <p:cNvGrpSpPr/>
          <p:nvPr/>
        </p:nvGrpSpPr>
        <p:grpSpPr>
          <a:xfrm>
            <a:off x="8338814" y="3317838"/>
            <a:ext cx="340309" cy="183110"/>
            <a:chOff x="7820025" y="3658838"/>
            <a:chExt cx="375285" cy="201930"/>
          </a:xfrm>
        </p:grpSpPr>
        <p:pic>
          <p:nvPicPr>
            <p:cNvPr id="176" name="object 176"/>
            <p:cNvPicPr/>
            <p:nvPr/>
          </p:nvPicPr>
          <p:blipFill>
            <a:blip r:embed="rId120" cstate="print"/>
            <a:stretch>
              <a:fillRect/>
            </a:stretch>
          </p:blipFill>
          <p:spPr>
            <a:xfrm>
              <a:off x="7934420" y="3658838"/>
              <a:ext cx="109823" cy="198405"/>
            </a:xfrm>
            <a:prstGeom prst="rect">
              <a:avLst/>
            </a:prstGeom>
          </p:spPr>
        </p:pic>
        <p:pic>
          <p:nvPicPr>
            <p:cNvPr id="177" name="object 177"/>
            <p:cNvPicPr/>
            <p:nvPr/>
          </p:nvPicPr>
          <p:blipFill>
            <a:blip r:embed="rId121" cstate="print"/>
            <a:stretch>
              <a:fillRect/>
            </a:stretch>
          </p:blipFill>
          <p:spPr>
            <a:xfrm>
              <a:off x="7820025" y="3687794"/>
              <a:ext cx="83915" cy="170973"/>
            </a:xfrm>
            <a:prstGeom prst="rect">
              <a:avLst/>
            </a:prstGeom>
          </p:spPr>
        </p:pic>
        <p:pic>
          <p:nvPicPr>
            <p:cNvPr id="178" name="object 178"/>
            <p:cNvPicPr/>
            <p:nvPr/>
          </p:nvPicPr>
          <p:blipFill>
            <a:blip r:embed="rId122" cstate="print"/>
            <a:stretch>
              <a:fillRect/>
            </a:stretch>
          </p:blipFill>
          <p:spPr>
            <a:xfrm>
              <a:off x="8077771" y="3719893"/>
              <a:ext cx="117443" cy="140398"/>
            </a:xfrm>
            <a:prstGeom prst="rect">
              <a:avLst/>
            </a:prstGeom>
          </p:spPr>
        </p:pic>
      </p:grpSp>
      <p:grpSp>
        <p:nvGrpSpPr>
          <p:cNvPr id="179" name="object 179"/>
          <p:cNvGrpSpPr/>
          <p:nvPr/>
        </p:nvGrpSpPr>
        <p:grpSpPr>
          <a:xfrm>
            <a:off x="8760658" y="3319220"/>
            <a:ext cx="514782" cy="181383"/>
            <a:chOff x="8285226" y="3660362"/>
            <a:chExt cx="567690" cy="200025"/>
          </a:xfrm>
        </p:grpSpPr>
        <p:pic>
          <p:nvPicPr>
            <p:cNvPr id="180" name="object 180"/>
            <p:cNvPicPr/>
            <p:nvPr/>
          </p:nvPicPr>
          <p:blipFill>
            <a:blip r:embed="rId123" cstate="print"/>
            <a:stretch>
              <a:fillRect/>
            </a:stretch>
          </p:blipFill>
          <p:spPr>
            <a:xfrm>
              <a:off x="8285226" y="3660362"/>
              <a:ext cx="117443" cy="199929"/>
            </a:xfrm>
            <a:prstGeom prst="rect">
              <a:avLst/>
            </a:prstGeom>
          </p:spPr>
        </p:pic>
        <p:pic>
          <p:nvPicPr>
            <p:cNvPr id="181" name="object 181"/>
            <p:cNvPicPr/>
            <p:nvPr/>
          </p:nvPicPr>
          <p:blipFill>
            <a:blip r:embed="rId124" cstate="print"/>
            <a:stretch>
              <a:fillRect/>
            </a:stretch>
          </p:blipFill>
          <p:spPr>
            <a:xfrm>
              <a:off x="8446960" y="3719893"/>
              <a:ext cx="73152" cy="137350"/>
            </a:xfrm>
            <a:prstGeom prst="rect">
              <a:avLst/>
            </a:prstGeom>
          </p:spPr>
        </p:pic>
        <p:sp>
          <p:nvSpPr>
            <p:cNvPr id="182" name="object 182"/>
            <p:cNvSpPr/>
            <p:nvPr/>
          </p:nvSpPr>
          <p:spPr>
            <a:xfrm>
              <a:off x="8544496" y="3669506"/>
              <a:ext cx="29209" cy="187960"/>
            </a:xfrm>
            <a:custGeom>
              <a:avLst/>
              <a:gdLst/>
              <a:ahLst/>
              <a:cxnLst/>
              <a:rect l="l" t="t" r="r" b="b"/>
              <a:pathLst>
                <a:path w="29209" h="187960">
                  <a:moveTo>
                    <a:pt x="24479" y="53435"/>
                  </a:moveTo>
                  <a:lnTo>
                    <a:pt x="6096" y="53435"/>
                  </a:lnTo>
                  <a:lnTo>
                    <a:pt x="7620" y="51911"/>
                  </a:lnTo>
                  <a:lnTo>
                    <a:pt x="22955" y="51911"/>
                  </a:lnTo>
                  <a:lnTo>
                    <a:pt x="24479" y="53435"/>
                  </a:lnTo>
                  <a:close/>
                </a:path>
                <a:path w="29209" h="187960">
                  <a:moveTo>
                    <a:pt x="26003" y="186213"/>
                  </a:moveTo>
                  <a:lnTo>
                    <a:pt x="3048" y="186213"/>
                  </a:lnTo>
                  <a:lnTo>
                    <a:pt x="3048" y="54959"/>
                  </a:lnTo>
                  <a:lnTo>
                    <a:pt x="4572" y="53435"/>
                  </a:lnTo>
                  <a:lnTo>
                    <a:pt x="26003" y="53435"/>
                  </a:lnTo>
                  <a:lnTo>
                    <a:pt x="26003" y="186213"/>
                  </a:lnTo>
                  <a:close/>
                </a:path>
                <a:path w="29209" h="187960">
                  <a:moveTo>
                    <a:pt x="24479" y="187737"/>
                  </a:moveTo>
                  <a:lnTo>
                    <a:pt x="6096" y="187737"/>
                  </a:lnTo>
                  <a:lnTo>
                    <a:pt x="4572" y="186213"/>
                  </a:lnTo>
                  <a:lnTo>
                    <a:pt x="24479" y="186213"/>
                  </a:lnTo>
                  <a:lnTo>
                    <a:pt x="24479" y="187737"/>
                  </a:lnTo>
                  <a:close/>
                </a:path>
                <a:path w="29209" h="187960">
                  <a:moveTo>
                    <a:pt x="19907" y="27431"/>
                  </a:moveTo>
                  <a:lnTo>
                    <a:pt x="9144" y="27431"/>
                  </a:lnTo>
                  <a:lnTo>
                    <a:pt x="3048" y="24383"/>
                  </a:lnTo>
                  <a:lnTo>
                    <a:pt x="1524" y="22859"/>
                  </a:lnTo>
                  <a:lnTo>
                    <a:pt x="0" y="18288"/>
                  </a:lnTo>
                  <a:lnTo>
                    <a:pt x="0" y="7619"/>
                  </a:lnTo>
                  <a:lnTo>
                    <a:pt x="1524" y="4571"/>
                  </a:lnTo>
                  <a:lnTo>
                    <a:pt x="6096" y="0"/>
                  </a:lnTo>
                  <a:lnTo>
                    <a:pt x="24479" y="0"/>
                  </a:lnTo>
                  <a:lnTo>
                    <a:pt x="26003" y="1523"/>
                  </a:lnTo>
                  <a:lnTo>
                    <a:pt x="29051" y="7619"/>
                  </a:lnTo>
                  <a:lnTo>
                    <a:pt x="29051" y="18288"/>
                  </a:lnTo>
                  <a:lnTo>
                    <a:pt x="27527" y="22859"/>
                  </a:lnTo>
                  <a:lnTo>
                    <a:pt x="24479" y="25907"/>
                  </a:lnTo>
                  <a:lnTo>
                    <a:pt x="19907" y="27431"/>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83" name="object 183"/>
            <p:cNvPicPr/>
            <p:nvPr/>
          </p:nvPicPr>
          <p:blipFill>
            <a:blip r:embed="rId125" cstate="print"/>
            <a:stretch>
              <a:fillRect/>
            </a:stretch>
          </p:blipFill>
          <p:spPr>
            <a:xfrm>
              <a:off x="8597932" y="3719893"/>
              <a:ext cx="254698" cy="140398"/>
            </a:xfrm>
            <a:prstGeom prst="rect">
              <a:avLst/>
            </a:prstGeom>
          </p:spPr>
        </p:pic>
      </p:grpSp>
      <p:pic>
        <p:nvPicPr>
          <p:cNvPr id="184" name="object 184"/>
          <p:cNvPicPr/>
          <p:nvPr/>
        </p:nvPicPr>
        <p:blipFill>
          <a:blip r:embed="rId126" cstate="print"/>
          <a:stretch>
            <a:fillRect/>
          </a:stretch>
        </p:blipFill>
        <p:spPr>
          <a:xfrm>
            <a:off x="5448088" y="3327512"/>
            <a:ext cx="1199199" cy="437305"/>
          </a:xfrm>
          <a:prstGeom prst="rect">
            <a:avLst/>
          </a:prstGeom>
        </p:spPr>
      </p:pic>
      <p:grpSp>
        <p:nvGrpSpPr>
          <p:cNvPr id="185" name="object 185"/>
          <p:cNvGrpSpPr/>
          <p:nvPr/>
        </p:nvGrpSpPr>
        <p:grpSpPr>
          <a:xfrm>
            <a:off x="4517335" y="3539211"/>
            <a:ext cx="438774" cy="181383"/>
            <a:chOff x="3605783" y="3902963"/>
            <a:chExt cx="483870" cy="200025"/>
          </a:xfrm>
        </p:grpSpPr>
        <p:sp>
          <p:nvSpPr>
            <p:cNvPr id="186" name="object 186"/>
            <p:cNvSpPr/>
            <p:nvPr/>
          </p:nvSpPr>
          <p:spPr>
            <a:xfrm>
              <a:off x="3605771" y="3902963"/>
              <a:ext cx="22860" cy="198755"/>
            </a:xfrm>
            <a:custGeom>
              <a:avLst/>
              <a:gdLst/>
              <a:ahLst/>
              <a:cxnLst/>
              <a:rect l="l" t="t" r="r" b="b"/>
              <a:pathLst>
                <a:path w="22860" h="198754">
                  <a:moveTo>
                    <a:pt x="19812" y="1524"/>
                  </a:moveTo>
                  <a:lnTo>
                    <a:pt x="18288" y="0"/>
                  </a:lnTo>
                  <a:lnTo>
                    <a:pt x="4572" y="0"/>
                  </a:lnTo>
                  <a:lnTo>
                    <a:pt x="3048" y="1524"/>
                  </a:lnTo>
                  <a:lnTo>
                    <a:pt x="19812" y="1524"/>
                  </a:lnTo>
                  <a:close/>
                </a:path>
                <a:path w="22860" h="198754">
                  <a:moveTo>
                    <a:pt x="21336" y="196888"/>
                  </a:moveTo>
                  <a:lnTo>
                    <a:pt x="1524" y="196888"/>
                  </a:lnTo>
                  <a:lnTo>
                    <a:pt x="3048" y="198412"/>
                  </a:lnTo>
                  <a:lnTo>
                    <a:pt x="19812" y="198412"/>
                  </a:lnTo>
                  <a:lnTo>
                    <a:pt x="21336" y="196888"/>
                  </a:lnTo>
                  <a:close/>
                </a:path>
                <a:path w="22860" h="198754">
                  <a:moveTo>
                    <a:pt x="22860" y="3340"/>
                  </a:moveTo>
                  <a:lnTo>
                    <a:pt x="22517" y="3340"/>
                  </a:lnTo>
                  <a:lnTo>
                    <a:pt x="22517" y="2070"/>
                  </a:lnTo>
                  <a:lnTo>
                    <a:pt x="0" y="2070"/>
                  </a:lnTo>
                  <a:lnTo>
                    <a:pt x="0" y="3340"/>
                  </a:lnTo>
                  <a:lnTo>
                    <a:pt x="0" y="196380"/>
                  </a:lnTo>
                  <a:lnTo>
                    <a:pt x="22860" y="196380"/>
                  </a:lnTo>
                  <a:lnTo>
                    <a:pt x="22860" y="3340"/>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87" name="object 187"/>
            <p:cNvPicPr/>
            <p:nvPr/>
          </p:nvPicPr>
          <p:blipFill>
            <a:blip r:embed="rId127" cstate="print"/>
            <a:stretch>
              <a:fillRect/>
            </a:stretch>
          </p:blipFill>
          <p:spPr>
            <a:xfrm>
              <a:off x="3663798" y="3962495"/>
              <a:ext cx="425473" cy="140493"/>
            </a:xfrm>
            <a:prstGeom prst="rect">
              <a:avLst/>
            </a:prstGeom>
          </p:spPr>
        </p:pic>
      </p:grpSp>
      <p:pic>
        <p:nvPicPr>
          <p:cNvPr id="188" name="object 188"/>
          <p:cNvPicPr/>
          <p:nvPr/>
        </p:nvPicPr>
        <p:blipFill>
          <a:blip r:embed="rId128" cstate="print"/>
          <a:stretch>
            <a:fillRect/>
          </a:stretch>
        </p:blipFill>
        <p:spPr>
          <a:xfrm>
            <a:off x="6726249" y="3317838"/>
            <a:ext cx="1230796" cy="446979"/>
          </a:xfrm>
          <a:prstGeom prst="rect">
            <a:avLst/>
          </a:prstGeom>
        </p:spPr>
      </p:pic>
      <p:grpSp>
        <p:nvGrpSpPr>
          <p:cNvPr id="189" name="object 189"/>
          <p:cNvGrpSpPr/>
          <p:nvPr/>
        </p:nvGrpSpPr>
        <p:grpSpPr>
          <a:xfrm>
            <a:off x="4983316" y="3539211"/>
            <a:ext cx="459503" cy="181383"/>
            <a:chOff x="4119657" y="3902963"/>
            <a:chExt cx="506730" cy="200025"/>
          </a:xfrm>
        </p:grpSpPr>
        <p:sp>
          <p:nvSpPr>
            <p:cNvPr id="190" name="object 190"/>
            <p:cNvSpPr/>
            <p:nvPr/>
          </p:nvSpPr>
          <p:spPr>
            <a:xfrm>
              <a:off x="4119651" y="3902963"/>
              <a:ext cx="23495" cy="198755"/>
            </a:xfrm>
            <a:custGeom>
              <a:avLst/>
              <a:gdLst/>
              <a:ahLst/>
              <a:cxnLst/>
              <a:rect l="l" t="t" r="r" b="b"/>
              <a:pathLst>
                <a:path w="23495" h="198754">
                  <a:moveTo>
                    <a:pt x="22961" y="1524"/>
                  </a:moveTo>
                  <a:lnTo>
                    <a:pt x="19913" y="1524"/>
                  </a:lnTo>
                  <a:lnTo>
                    <a:pt x="18389" y="0"/>
                  </a:lnTo>
                  <a:lnTo>
                    <a:pt x="4572" y="0"/>
                  </a:lnTo>
                  <a:lnTo>
                    <a:pt x="3048" y="1524"/>
                  </a:lnTo>
                  <a:lnTo>
                    <a:pt x="0" y="1524"/>
                  </a:lnTo>
                  <a:lnTo>
                    <a:pt x="0" y="196888"/>
                  </a:lnTo>
                  <a:lnTo>
                    <a:pt x="1524" y="196888"/>
                  </a:lnTo>
                  <a:lnTo>
                    <a:pt x="3048" y="198412"/>
                  </a:lnTo>
                  <a:lnTo>
                    <a:pt x="19913" y="198412"/>
                  </a:lnTo>
                  <a:lnTo>
                    <a:pt x="21437" y="196888"/>
                  </a:lnTo>
                  <a:lnTo>
                    <a:pt x="22961" y="196888"/>
                  </a:lnTo>
                  <a:lnTo>
                    <a:pt x="22961" y="1524"/>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191" name="object 191"/>
            <p:cNvPicPr/>
            <p:nvPr/>
          </p:nvPicPr>
          <p:blipFill>
            <a:blip r:embed="rId129" cstate="print"/>
            <a:stretch>
              <a:fillRect/>
            </a:stretch>
          </p:blipFill>
          <p:spPr>
            <a:xfrm>
              <a:off x="4177774" y="3962495"/>
              <a:ext cx="388891" cy="140493"/>
            </a:xfrm>
            <a:prstGeom prst="rect">
              <a:avLst/>
            </a:prstGeom>
          </p:spPr>
        </p:pic>
        <p:sp>
          <p:nvSpPr>
            <p:cNvPr id="192" name="object 192"/>
            <p:cNvSpPr/>
            <p:nvPr/>
          </p:nvSpPr>
          <p:spPr>
            <a:xfrm>
              <a:off x="4603229" y="3902963"/>
              <a:ext cx="22860" cy="198755"/>
            </a:xfrm>
            <a:custGeom>
              <a:avLst/>
              <a:gdLst/>
              <a:ahLst/>
              <a:cxnLst/>
              <a:rect l="l" t="t" r="r" b="b"/>
              <a:pathLst>
                <a:path w="22860" h="198754">
                  <a:moveTo>
                    <a:pt x="19812" y="196977"/>
                  </a:moveTo>
                  <a:lnTo>
                    <a:pt x="1524" y="196977"/>
                  </a:lnTo>
                  <a:lnTo>
                    <a:pt x="3048" y="198501"/>
                  </a:lnTo>
                  <a:lnTo>
                    <a:pt x="19812" y="198501"/>
                  </a:lnTo>
                  <a:lnTo>
                    <a:pt x="19812" y="196977"/>
                  </a:lnTo>
                  <a:close/>
                </a:path>
                <a:path w="22860" h="198754">
                  <a:moveTo>
                    <a:pt x="19812" y="1524"/>
                  </a:moveTo>
                  <a:lnTo>
                    <a:pt x="18288" y="0"/>
                  </a:lnTo>
                  <a:lnTo>
                    <a:pt x="3048" y="0"/>
                  </a:lnTo>
                  <a:lnTo>
                    <a:pt x="3048" y="1524"/>
                  </a:lnTo>
                  <a:lnTo>
                    <a:pt x="19812" y="1524"/>
                  </a:lnTo>
                  <a:close/>
                </a:path>
                <a:path w="22860" h="198754">
                  <a:moveTo>
                    <a:pt x="22860" y="3340"/>
                  </a:moveTo>
                  <a:lnTo>
                    <a:pt x="21336" y="3340"/>
                  </a:lnTo>
                  <a:lnTo>
                    <a:pt x="21336" y="2070"/>
                  </a:lnTo>
                  <a:lnTo>
                    <a:pt x="0" y="2070"/>
                  </a:lnTo>
                  <a:lnTo>
                    <a:pt x="0" y="3340"/>
                  </a:lnTo>
                  <a:lnTo>
                    <a:pt x="0" y="195110"/>
                  </a:lnTo>
                  <a:lnTo>
                    <a:pt x="0" y="196380"/>
                  </a:lnTo>
                  <a:lnTo>
                    <a:pt x="21336" y="196380"/>
                  </a:lnTo>
                  <a:lnTo>
                    <a:pt x="21336" y="195110"/>
                  </a:lnTo>
                  <a:lnTo>
                    <a:pt x="22860" y="195110"/>
                  </a:lnTo>
                  <a:lnTo>
                    <a:pt x="22860" y="3340"/>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pic>
        <p:nvPicPr>
          <p:cNvPr id="193" name="object 193"/>
          <p:cNvPicPr/>
          <p:nvPr/>
        </p:nvPicPr>
        <p:blipFill>
          <a:blip r:embed="rId130" cstate="print"/>
          <a:stretch>
            <a:fillRect/>
          </a:stretch>
        </p:blipFill>
        <p:spPr>
          <a:xfrm>
            <a:off x="2001382" y="3914415"/>
            <a:ext cx="65038" cy="65038"/>
          </a:xfrm>
          <a:prstGeom prst="rect">
            <a:avLst/>
          </a:prstGeom>
        </p:spPr>
      </p:pic>
      <p:grpSp>
        <p:nvGrpSpPr>
          <p:cNvPr id="194" name="object 194"/>
          <p:cNvGrpSpPr/>
          <p:nvPr/>
        </p:nvGrpSpPr>
        <p:grpSpPr>
          <a:xfrm>
            <a:off x="2230962" y="3860345"/>
            <a:ext cx="383494" cy="183110"/>
            <a:chOff x="1084421" y="4257103"/>
            <a:chExt cx="422909" cy="201930"/>
          </a:xfrm>
        </p:grpSpPr>
        <p:pic>
          <p:nvPicPr>
            <p:cNvPr id="195" name="object 195"/>
            <p:cNvPicPr/>
            <p:nvPr/>
          </p:nvPicPr>
          <p:blipFill>
            <a:blip r:embed="rId131" cstate="print"/>
            <a:stretch>
              <a:fillRect/>
            </a:stretch>
          </p:blipFill>
          <p:spPr>
            <a:xfrm>
              <a:off x="1084421" y="4272343"/>
              <a:ext cx="137350" cy="183165"/>
            </a:xfrm>
            <a:prstGeom prst="rect">
              <a:avLst/>
            </a:prstGeom>
          </p:spPr>
        </p:pic>
        <p:pic>
          <p:nvPicPr>
            <p:cNvPr id="196" name="object 196"/>
            <p:cNvPicPr/>
            <p:nvPr/>
          </p:nvPicPr>
          <p:blipFill>
            <a:blip r:embed="rId132" cstate="print"/>
            <a:stretch>
              <a:fillRect/>
            </a:stretch>
          </p:blipFill>
          <p:spPr>
            <a:xfrm>
              <a:off x="1246155" y="4257103"/>
              <a:ext cx="109823" cy="198405"/>
            </a:xfrm>
            <a:prstGeom prst="rect">
              <a:avLst/>
            </a:prstGeom>
          </p:spPr>
        </p:pic>
        <p:pic>
          <p:nvPicPr>
            <p:cNvPr id="197" name="object 197"/>
            <p:cNvPicPr/>
            <p:nvPr/>
          </p:nvPicPr>
          <p:blipFill>
            <a:blip r:embed="rId133" cstate="print"/>
            <a:stretch>
              <a:fillRect/>
            </a:stretch>
          </p:blipFill>
          <p:spPr>
            <a:xfrm>
              <a:off x="1389563" y="4318158"/>
              <a:ext cx="117386" cy="140398"/>
            </a:xfrm>
            <a:prstGeom prst="rect">
              <a:avLst/>
            </a:prstGeom>
          </p:spPr>
        </p:pic>
      </p:grpSp>
      <p:grpSp>
        <p:nvGrpSpPr>
          <p:cNvPr id="198" name="object 198"/>
          <p:cNvGrpSpPr/>
          <p:nvPr/>
        </p:nvGrpSpPr>
        <p:grpSpPr>
          <a:xfrm>
            <a:off x="2704025" y="3860345"/>
            <a:ext cx="823421" cy="183110"/>
            <a:chOff x="1606105" y="4257103"/>
            <a:chExt cx="908050" cy="201930"/>
          </a:xfrm>
        </p:grpSpPr>
        <p:pic>
          <p:nvPicPr>
            <p:cNvPr id="199" name="object 199"/>
            <p:cNvPicPr/>
            <p:nvPr/>
          </p:nvPicPr>
          <p:blipFill>
            <a:blip r:embed="rId134" cstate="print"/>
            <a:stretch>
              <a:fillRect/>
            </a:stretch>
          </p:blipFill>
          <p:spPr>
            <a:xfrm>
              <a:off x="1606105" y="4318158"/>
              <a:ext cx="109823" cy="137350"/>
            </a:xfrm>
            <a:prstGeom prst="rect">
              <a:avLst/>
            </a:prstGeom>
          </p:spPr>
        </p:pic>
        <p:pic>
          <p:nvPicPr>
            <p:cNvPr id="200" name="object 200"/>
            <p:cNvPicPr/>
            <p:nvPr/>
          </p:nvPicPr>
          <p:blipFill>
            <a:blip r:embed="rId135" cstate="print"/>
            <a:stretch>
              <a:fillRect/>
            </a:stretch>
          </p:blipFill>
          <p:spPr>
            <a:xfrm>
              <a:off x="1757076" y="4319682"/>
              <a:ext cx="109823" cy="138874"/>
            </a:xfrm>
            <a:prstGeom prst="rect">
              <a:avLst/>
            </a:prstGeom>
          </p:spPr>
        </p:pic>
        <p:pic>
          <p:nvPicPr>
            <p:cNvPr id="201" name="object 201"/>
            <p:cNvPicPr/>
            <p:nvPr/>
          </p:nvPicPr>
          <p:blipFill>
            <a:blip r:embed="rId136" cstate="print"/>
            <a:stretch>
              <a:fillRect/>
            </a:stretch>
          </p:blipFill>
          <p:spPr>
            <a:xfrm>
              <a:off x="1911191" y="4318158"/>
              <a:ext cx="189071" cy="137350"/>
            </a:xfrm>
            <a:prstGeom prst="rect">
              <a:avLst/>
            </a:prstGeom>
          </p:spPr>
        </p:pic>
        <p:pic>
          <p:nvPicPr>
            <p:cNvPr id="202" name="object 202"/>
            <p:cNvPicPr/>
            <p:nvPr/>
          </p:nvPicPr>
          <p:blipFill>
            <a:blip r:embed="rId137" cstate="print"/>
            <a:stretch>
              <a:fillRect/>
            </a:stretch>
          </p:blipFill>
          <p:spPr>
            <a:xfrm>
              <a:off x="2143029" y="4257103"/>
              <a:ext cx="117443" cy="201453"/>
            </a:xfrm>
            <a:prstGeom prst="rect">
              <a:avLst/>
            </a:prstGeom>
          </p:spPr>
        </p:pic>
        <p:pic>
          <p:nvPicPr>
            <p:cNvPr id="203" name="object 203"/>
            <p:cNvPicPr/>
            <p:nvPr/>
          </p:nvPicPr>
          <p:blipFill>
            <a:blip r:embed="rId138" cstate="print"/>
            <a:stretch>
              <a:fillRect/>
            </a:stretch>
          </p:blipFill>
          <p:spPr>
            <a:xfrm>
              <a:off x="2286437" y="4318158"/>
              <a:ext cx="117386" cy="140398"/>
            </a:xfrm>
            <a:prstGeom prst="rect">
              <a:avLst/>
            </a:prstGeom>
          </p:spPr>
        </p:pic>
        <p:pic>
          <p:nvPicPr>
            <p:cNvPr id="204" name="object 204"/>
            <p:cNvPicPr/>
            <p:nvPr/>
          </p:nvPicPr>
          <p:blipFill>
            <a:blip r:embed="rId139" cstate="print"/>
            <a:stretch>
              <a:fillRect/>
            </a:stretch>
          </p:blipFill>
          <p:spPr>
            <a:xfrm>
              <a:off x="2438876" y="4318158"/>
              <a:ext cx="74771" cy="137350"/>
            </a:xfrm>
            <a:prstGeom prst="rect">
              <a:avLst/>
            </a:prstGeom>
          </p:spPr>
        </p:pic>
      </p:grpSp>
      <p:pic>
        <p:nvPicPr>
          <p:cNvPr id="205" name="object 205"/>
          <p:cNvPicPr/>
          <p:nvPr/>
        </p:nvPicPr>
        <p:blipFill>
          <a:blip r:embed="rId140" cstate="print"/>
          <a:stretch>
            <a:fillRect/>
          </a:stretch>
        </p:blipFill>
        <p:spPr>
          <a:xfrm>
            <a:off x="3600415" y="3860346"/>
            <a:ext cx="210132" cy="182678"/>
          </a:xfrm>
          <a:prstGeom prst="rect">
            <a:avLst/>
          </a:prstGeom>
        </p:spPr>
      </p:pic>
      <p:pic>
        <p:nvPicPr>
          <p:cNvPr id="206" name="object 206"/>
          <p:cNvPicPr/>
          <p:nvPr/>
        </p:nvPicPr>
        <p:blipFill>
          <a:blip r:embed="rId141" cstate="print"/>
          <a:stretch>
            <a:fillRect/>
          </a:stretch>
        </p:blipFill>
        <p:spPr>
          <a:xfrm>
            <a:off x="3878263" y="3886603"/>
            <a:ext cx="738573" cy="156420"/>
          </a:xfrm>
          <a:prstGeom prst="rect">
            <a:avLst/>
          </a:prstGeom>
        </p:spPr>
      </p:pic>
      <p:grpSp>
        <p:nvGrpSpPr>
          <p:cNvPr id="207" name="object 207"/>
          <p:cNvGrpSpPr/>
          <p:nvPr/>
        </p:nvGrpSpPr>
        <p:grpSpPr>
          <a:xfrm>
            <a:off x="4703987" y="3915710"/>
            <a:ext cx="336278" cy="172170"/>
            <a:chOff x="3811619" y="4318158"/>
            <a:chExt cx="370840" cy="189865"/>
          </a:xfrm>
        </p:grpSpPr>
        <p:pic>
          <p:nvPicPr>
            <p:cNvPr id="208" name="object 208"/>
            <p:cNvPicPr/>
            <p:nvPr/>
          </p:nvPicPr>
          <p:blipFill>
            <a:blip r:embed="rId142" cstate="print"/>
            <a:stretch>
              <a:fillRect/>
            </a:stretch>
          </p:blipFill>
          <p:spPr>
            <a:xfrm>
              <a:off x="3811619" y="4318158"/>
              <a:ext cx="117342" cy="189261"/>
            </a:xfrm>
            <a:prstGeom prst="rect">
              <a:avLst/>
            </a:prstGeom>
          </p:spPr>
        </p:pic>
        <p:pic>
          <p:nvPicPr>
            <p:cNvPr id="209" name="object 209"/>
            <p:cNvPicPr/>
            <p:nvPr/>
          </p:nvPicPr>
          <p:blipFill>
            <a:blip r:embed="rId143" cstate="print"/>
            <a:stretch>
              <a:fillRect/>
            </a:stretch>
          </p:blipFill>
          <p:spPr>
            <a:xfrm>
              <a:off x="3954970" y="4318158"/>
              <a:ext cx="117443" cy="140398"/>
            </a:xfrm>
            <a:prstGeom prst="rect">
              <a:avLst/>
            </a:prstGeom>
          </p:spPr>
        </p:pic>
        <p:pic>
          <p:nvPicPr>
            <p:cNvPr id="210" name="object 210"/>
            <p:cNvPicPr/>
            <p:nvPr/>
          </p:nvPicPr>
          <p:blipFill>
            <a:blip r:embed="rId144" cstate="print"/>
            <a:stretch>
              <a:fillRect/>
            </a:stretch>
          </p:blipFill>
          <p:spPr>
            <a:xfrm>
              <a:off x="4109084" y="4318158"/>
              <a:ext cx="73152" cy="137350"/>
            </a:xfrm>
            <a:prstGeom prst="rect">
              <a:avLst/>
            </a:prstGeom>
          </p:spPr>
        </p:pic>
      </p:grpSp>
      <p:grpSp>
        <p:nvGrpSpPr>
          <p:cNvPr id="211" name="object 211"/>
          <p:cNvGrpSpPr/>
          <p:nvPr/>
        </p:nvGrpSpPr>
        <p:grpSpPr>
          <a:xfrm>
            <a:off x="5107866" y="3860345"/>
            <a:ext cx="524571" cy="183110"/>
            <a:chOff x="4257007" y="4257103"/>
            <a:chExt cx="578485" cy="201930"/>
          </a:xfrm>
        </p:grpSpPr>
        <p:pic>
          <p:nvPicPr>
            <p:cNvPr id="212" name="object 212"/>
            <p:cNvPicPr/>
            <p:nvPr/>
          </p:nvPicPr>
          <p:blipFill>
            <a:blip r:embed="rId145" cstate="print"/>
            <a:stretch>
              <a:fillRect/>
            </a:stretch>
          </p:blipFill>
          <p:spPr>
            <a:xfrm>
              <a:off x="4257007" y="4286059"/>
              <a:ext cx="83915" cy="170973"/>
            </a:xfrm>
            <a:prstGeom prst="rect">
              <a:avLst/>
            </a:prstGeom>
          </p:spPr>
        </p:pic>
        <p:pic>
          <p:nvPicPr>
            <p:cNvPr id="213" name="object 213"/>
            <p:cNvPicPr/>
            <p:nvPr/>
          </p:nvPicPr>
          <p:blipFill>
            <a:blip r:embed="rId146" cstate="print"/>
            <a:stretch>
              <a:fillRect/>
            </a:stretch>
          </p:blipFill>
          <p:spPr>
            <a:xfrm>
              <a:off x="4371403" y="4318158"/>
              <a:ext cx="192214" cy="140398"/>
            </a:xfrm>
            <a:prstGeom prst="rect">
              <a:avLst/>
            </a:prstGeom>
          </p:spPr>
        </p:pic>
        <p:pic>
          <p:nvPicPr>
            <p:cNvPr id="214" name="object 214"/>
            <p:cNvPicPr/>
            <p:nvPr/>
          </p:nvPicPr>
          <p:blipFill>
            <a:blip r:embed="rId147" cstate="print"/>
            <a:stretch>
              <a:fillRect/>
            </a:stretch>
          </p:blipFill>
          <p:spPr>
            <a:xfrm>
              <a:off x="4598669" y="4318158"/>
              <a:ext cx="100679" cy="140398"/>
            </a:xfrm>
            <a:prstGeom prst="rect">
              <a:avLst/>
            </a:prstGeom>
          </p:spPr>
        </p:pic>
        <p:pic>
          <p:nvPicPr>
            <p:cNvPr id="215" name="object 215"/>
            <p:cNvPicPr/>
            <p:nvPr/>
          </p:nvPicPr>
          <p:blipFill>
            <a:blip r:embed="rId148" cstate="print"/>
            <a:stretch>
              <a:fillRect/>
            </a:stretch>
          </p:blipFill>
          <p:spPr>
            <a:xfrm>
              <a:off x="4729829" y="4257103"/>
              <a:ext cx="105251" cy="198405"/>
            </a:xfrm>
            <a:prstGeom prst="rect">
              <a:avLst/>
            </a:prstGeom>
          </p:spPr>
        </p:pic>
      </p:grpSp>
      <p:grpSp>
        <p:nvGrpSpPr>
          <p:cNvPr id="216" name="object 216"/>
          <p:cNvGrpSpPr/>
          <p:nvPr/>
        </p:nvGrpSpPr>
        <p:grpSpPr>
          <a:xfrm>
            <a:off x="5701248" y="3870020"/>
            <a:ext cx="611519" cy="173321"/>
            <a:chOff x="4911376" y="4267771"/>
            <a:chExt cx="674370" cy="191135"/>
          </a:xfrm>
        </p:grpSpPr>
        <p:pic>
          <p:nvPicPr>
            <p:cNvPr id="217" name="object 217"/>
            <p:cNvPicPr/>
            <p:nvPr/>
          </p:nvPicPr>
          <p:blipFill>
            <a:blip r:embed="rId149" cstate="print"/>
            <a:stretch>
              <a:fillRect/>
            </a:stretch>
          </p:blipFill>
          <p:spPr>
            <a:xfrm>
              <a:off x="4911376" y="4318158"/>
              <a:ext cx="237934" cy="140398"/>
            </a:xfrm>
            <a:prstGeom prst="rect">
              <a:avLst/>
            </a:prstGeom>
          </p:spPr>
        </p:pic>
        <p:pic>
          <p:nvPicPr>
            <p:cNvPr id="218" name="object 218"/>
            <p:cNvPicPr/>
            <p:nvPr/>
          </p:nvPicPr>
          <p:blipFill>
            <a:blip r:embed="rId150" cstate="print"/>
            <a:stretch>
              <a:fillRect/>
            </a:stretch>
          </p:blipFill>
          <p:spPr>
            <a:xfrm>
              <a:off x="5193506" y="4318158"/>
              <a:ext cx="73247" cy="137350"/>
            </a:xfrm>
            <a:prstGeom prst="rect">
              <a:avLst/>
            </a:prstGeom>
          </p:spPr>
        </p:pic>
        <p:sp>
          <p:nvSpPr>
            <p:cNvPr id="219" name="object 219"/>
            <p:cNvSpPr/>
            <p:nvPr/>
          </p:nvSpPr>
          <p:spPr>
            <a:xfrm>
              <a:off x="5291137" y="4267771"/>
              <a:ext cx="29209" cy="187960"/>
            </a:xfrm>
            <a:custGeom>
              <a:avLst/>
              <a:gdLst/>
              <a:ahLst/>
              <a:cxnLst/>
              <a:rect l="l" t="t" r="r" b="b"/>
              <a:pathLst>
                <a:path w="29210" h="187960">
                  <a:moveTo>
                    <a:pt x="22860" y="53435"/>
                  </a:moveTo>
                  <a:lnTo>
                    <a:pt x="6096" y="53435"/>
                  </a:lnTo>
                  <a:lnTo>
                    <a:pt x="7620" y="51911"/>
                  </a:lnTo>
                  <a:lnTo>
                    <a:pt x="21336" y="51911"/>
                  </a:lnTo>
                  <a:lnTo>
                    <a:pt x="22860" y="53435"/>
                  </a:lnTo>
                  <a:close/>
                </a:path>
                <a:path w="29210" h="187960">
                  <a:moveTo>
                    <a:pt x="25908" y="186213"/>
                  </a:moveTo>
                  <a:lnTo>
                    <a:pt x="3048" y="186213"/>
                  </a:lnTo>
                  <a:lnTo>
                    <a:pt x="3048" y="54959"/>
                  </a:lnTo>
                  <a:lnTo>
                    <a:pt x="4572" y="53435"/>
                  </a:lnTo>
                  <a:lnTo>
                    <a:pt x="25908" y="53435"/>
                  </a:lnTo>
                  <a:lnTo>
                    <a:pt x="25908" y="186213"/>
                  </a:lnTo>
                  <a:close/>
                </a:path>
                <a:path w="29210" h="187960">
                  <a:moveTo>
                    <a:pt x="24384" y="187737"/>
                  </a:moveTo>
                  <a:lnTo>
                    <a:pt x="6096" y="187737"/>
                  </a:lnTo>
                  <a:lnTo>
                    <a:pt x="4572" y="186213"/>
                  </a:lnTo>
                  <a:lnTo>
                    <a:pt x="24384" y="186213"/>
                  </a:lnTo>
                  <a:lnTo>
                    <a:pt x="24384" y="187737"/>
                  </a:lnTo>
                  <a:close/>
                </a:path>
                <a:path w="29210" h="187960">
                  <a:moveTo>
                    <a:pt x="19812" y="27527"/>
                  </a:moveTo>
                  <a:lnTo>
                    <a:pt x="9144" y="27527"/>
                  </a:lnTo>
                  <a:lnTo>
                    <a:pt x="4572" y="26003"/>
                  </a:lnTo>
                  <a:lnTo>
                    <a:pt x="1524" y="22955"/>
                  </a:lnTo>
                  <a:lnTo>
                    <a:pt x="0" y="18288"/>
                  </a:lnTo>
                  <a:lnTo>
                    <a:pt x="0" y="7619"/>
                  </a:lnTo>
                  <a:lnTo>
                    <a:pt x="1524" y="4571"/>
                  </a:lnTo>
                  <a:lnTo>
                    <a:pt x="6096" y="0"/>
                  </a:lnTo>
                  <a:lnTo>
                    <a:pt x="24384" y="0"/>
                  </a:lnTo>
                  <a:lnTo>
                    <a:pt x="25908" y="1523"/>
                  </a:lnTo>
                  <a:lnTo>
                    <a:pt x="28956" y="7619"/>
                  </a:lnTo>
                  <a:lnTo>
                    <a:pt x="28956" y="18288"/>
                  </a:lnTo>
                  <a:lnTo>
                    <a:pt x="27432" y="22955"/>
                  </a:lnTo>
                  <a:lnTo>
                    <a:pt x="24384" y="26003"/>
                  </a:lnTo>
                  <a:lnTo>
                    <a:pt x="19812" y="27527"/>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220" name="object 220"/>
            <p:cNvPicPr/>
            <p:nvPr/>
          </p:nvPicPr>
          <p:blipFill>
            <a:blip r:embed="rId151" cstate="print"/>
            <a:stretch>
              <a:fillRect/>
            </a:stretch>
          </p:blipFill>
          <p:spPr>
            <a:xfrm>
              <a:off x="5352192" y="4318158"/>
              <a:ext cx="117443" cy="140398"/>
            </a:xfrm>
            <a:prstGeom prst="rect">
              <a:avLst/>
            </a:prstGeom>
          </p:spPr>
        </p:pic>
        <p:pic>
          <p:nvPicPr>
            <p:cNvPr id="221" name="object 221"/>
            <p:cNvPicPr/>
            <p:nvPr/>
          </p:nvPicPr>
          <p:blipFill>
            <a:blip r:embed="rId152" cstate="print"/>
            <a:stretch>
              <a:fillRect/>
            </a:stretch>
          </p:blipFill>
          <p:spPr>
            <a:xfrm>
              <a:off x="5495543" y="4318158"/>
              <a:ext cx="90011" cy="140398"/>
            </a:xfrm>
            <a:prstGeom prst="rect">
              <a:avLst/>
            </a:prstGeom>
          </p:spPr>
        </p:pic>
      </p:grpSp>
      <p:pic>
        <p:nvPicPr>
          <p:cNvPr id="222" name="object 222"/>
          <p:cNvPicPr/>
          <p:nvPr/>
        </p:nvPicPr>
        <p:blipFill>
          <a:blip r:embed="rId153" cstate="print"/>
          <a:stretch>
            <a:fillRect/>
          </a:stretch>
        </p:blipFill>
        <p:spPr>
          <a:xfrm>
            <a:off x="6394130" y="3861727"/>
            <a:ext cx="1015225" cy="225605"/>
          </a:xfrm>
          <a:prstGeom prst="rect">
            <a:avLst/>
          </a:prstGeom>
        </p:spPr>
      </p:pic>
      <p:grpSp>
        <p:nvGrpSpPr>
          <p:cNvPr id="223" name="object 223"/>
          <p:cNvGrpSpPr/>
          <p:nvPr/>
        </p:nvGrpSpPr>
        <p:grpSpPr>
          <a:xfrm>
            <a:off x="7479922" y="3886602"/>
            <a:ext cx="210174" cy="156623"/>
            <a:chOff x="6872858" y="4286059"/>
            <a:chExt cx="231775" cy="172720"/>
          </a:xfrm>
        </p:grpSpPr>
        <p:pic>
          <p:nvPicPr>
            <p:cNvPr id="224" name="object 224"/>
            <p:cNvPicPr/>
            <p:nvPr/>
          </p:nvPicPr>
          <p:blipFill>
            <a:blip r:embed="rId154" cstate="print"/>
            <a:stretch>
              <a:fillRect/>
            </a:stretch>
          </p:blipFill>
          <p:spPr>
            <a:xfrm>
              <a:off x="6872858" y="4286059"/>
              <a:ext cx="83915" cy="170973"/>
            </a:xfrm>
            <a:prstGeom prst="rect">
              <a:avLst/>
            </a:prstGeom>
          </p:spPr>
        </p:pic>
        <p:pic>
          <p:nvPicPr>
            <p:cNvPr id="225" name="object 225"/>
            <p:cNvPicPr/>
            <p:nvPr/>
          </p:nvPicPr>
          <p:blipFill>
            <a:blip r:embed="rId155" cstate="print"/>
            <a:stretch>
              <a:fillRect/>
            </a:stretch>
          </p:blipFill>
          <p:spPr>
            <a:xfrm>
              <a:off x="6976695" y="4318158"/>
              <a:ext cx="127889" cy="140398"/>
            </a:xfrm>
            <a:prstGeom prst="rect">
              <a:avLst/>
            </a:prstGeom>
          </p:spPr>
        </p:pic>
      </p:grpSp>
      <p:grpSp>
        <p:nvGrpSpPr>
          <p:cNvPr id="226" name="object 226"/>
          <p:cNvGrpSpPr/>
          <p:nvPr/>
        </p:nvGrpSpPr>
        <p:grpSpPr>
          <a:xfrm>
            <a:off x="7764866" y="3860345"/>
            <a:ext cx="340309" cy="183110"/>
            <a:chOff x="7187088" y="4257103"/>
            <a:chExt cx="375285" cy="201930"/>
          </a:xfrm>
        </p:grpSpPr>
        <p:pic>
          <p:nvPicPr>
            <p:cNvPr id="227" name="object 227"/>
            <p:cNvPicPr/>
            <p:nvPr/>
          </p:nvPicPr>
          <p:blipFill>
            <a:blip r:embed="rId156" cstate="print"/>
            <a:stretch>
              <a:fillRect/>
            </a:stretch>
          </p:blipFill>
          <p:spPr>
            <a:xfrm>
              <a:off x="7187088" y="4286059"/>
              <a:ext cx="83820" cy="170973"/>
            </a:xfrm>
            <a:prstGeom prst="rect">
              <a:avLst/>
            </a:prstGeom>
          </p:spPr>
        </p:pic>
        <p:pic>
          <p:nvPicPr>
            <p:cNvPr id="228" name="object 228"/>
            <p:cNvPicPr/>
            <p:nvPr/>
          </p:nvPicPr>
          <p:blipFill>
            <a:blip r:embed="rId157" cstate="print"/>
            <a:stretch>
              <a:fillRect/>
            </a:stretch>
          </p:blipFill>
          <p:spPr>
            <a:xfrm>
              <a:off x="7301484" y="4257103"/>
              <a:ext cx="109823" cy="198405"/>
            </a:xfrm>
            <a:prstGeom prst="rect">
              <a:avLst/>
            </a:prstGeom>
          </p:spPr>
        </p:pic>
        <p:pic>
          <p:nvPicPr>
            <p:cNvPr id="229" name="object 229"/>
            <p:cNvPicPr/>
            <p:nvPr/>
          </p:nvPicPr>
          <p:blipFill>
            <a:blip r:embed="rId158" cstate="print"/>
            <a:stretch>
              <a:fillRect/>
            </a:stretch>
          </p:blipFill>
          <p:spPr>
            <a:xfrm>
              <a:off x="7444891" y="4318158"/>
              <a:ext cx="117386" cy="140398"/>
            </a:xfrm>
            <a:prstGeom prst="rect">
              <a:avLst/>
            </a:prstGeom>
          </p:spPr>
        </p:pic>
      </p:grpSp>
      <p:grpSp>
        <p:nvGrpSpPr>
          <p:cNvPr id="230" name="object 230"/>
          <p:cNvGrpSpPr/>
          <p:nvPr/>
        </p:nvGrpSpPr>
        <p:grpSpPr>
          <a:xfrm>
            <a:off x="8188092" y="3861728"/>
            <a:ext cx="514782" cy="181383"/>
            <a:chOff x="7653813" y="4258627"/>
            <a:chExt cx="567690" cy="200025"/>
          </a:xfrm>
        </p:grpSpPr>
        <p:pic>
          <p:nvPicPr>
            <p:cNvPr id="231" name="object 231"/>
            <p:cNvPicPr/>
            <p:nvPr/>
          </p:nvPicPr>
          <p:blipFill>
            <a:blip r:embed="rId159" cstate="print"/>
            <a:stretch>
              <a:fillRect/>
            </a:stretch>
          </p:blipFill>
          <p:spPr>
            <a:xfrm>
              <a:off x="7653813" y="4258627"/>
              <a:ext cx="117443" cy="199929"/>
            </a:xfrm>
            <a:prstGeom prst="rect">
              <a:avLst/>
            </a:prstGeom>
          </p:spPr>
        </p:pic>
        <p:pic>
          <p:nvPicPr>
            <p:cNvPr id="232" name="object 232"/>
            <p:cNvPicPr/>
            <p:nvPr/>
          </p:nvPicPr>
          <p:blipFill>
            <a:blip r:embed="rId160" cstate="print"/>
            <a:stretch>
              <a:fillRect/>
            </a:stretch>
          </p:blipFill>
          <p:spPr>
            <a:xfrm>
              <a:off x="7813928" y="4318158"/>
              <a:ext cx="74771" cy="137350"/>
            </a:xfrm>
            <a:prstGeom prst="rect">
              <a:avLst/>
            </a:prstGeom>
          </p:spPr>
        </p:pic>
        <p:sp>
          <p:nvSpPr>
            <p:cNvPr id="233" name="object 233"/>
            <p:cNvSpPr/>
            <p:nvPr/>
          </p:nvSpPr>
          <p:spPr>
            <a:xfrm>
              <a:off x="7913083" y="4267771"/>
              <a:ext cx="29209" cy="187960"/>
            </a:xfrm>
            <a:custGeom>
              <a:avLst/>
              <a:gdLst/>
              <a:ahLst/>
              <a:cxnLst/>
              <a:rect l="l" t="t" r="r" b="b"/>
              <a:pathLst>
                <a:path w="29209" h="187960">
                  <a:moveTo>
                    <a:pt x="22860" y="53435"/>
                  </a:moveTo>
                  <a:lnTo>
                    <a:pt x="6096" y="53435"/>
                  </a:lnTo>
                  <a:lnTo>
                    <a:pt x="7620" y="51911"/>
                  </a:lnTo>
                  <a:lnTo>
                    <a:pt x="21336" y="51911"/>
                  </a:lnTo>
                  <a:lnTo>
                    <a:pt x="22860" y="53435"/>
                  </a:lnTo>
                  <a:close/>
                </a:path>
                <a:path w="29209" h="187960">
                  <a:moveTo>
                    <a:pt x="25908" y="186213"/>
                  </a:moveTo>
                  <a:lnTo>
                    <a:pt x="3048" y="186213"/>
                  </a:lnTo>
                  <a:lnTo>
                    <a:pt x="3048" y="53435"/>
                  </a:lnTo>
                  <a:lnTo>
                    <a:pt x="25908" y="53435"/>
                  </a:lnTo>
                  <a:lnTo>
                    <a:pt x="25908" y="186213"/>
                  </a:lnTo>
                  <a:close/>
                </a:path>
                <a:path w="29209" h="187960">
                  <a:moveTo>
                    <a:pt x="24384" y="187737"/>
                  </a:moveTo>
                  <a:lnTo>
                    <a:pt x="4572" y="187737"/>
                  </a:lnTo>
                  <a:lnTo>
                    <a:pt x="4572" y="186213"/>
                  </a:lnTo>
                  <a:lnTo>
                    <a:pt x="24384" y="186213"/>
                  </a:lnTo>
                  <a:lnTo>
                    <a:pt x="24384" y="187737"/>
                  </a:lnTo>
                  <a:close/>
                </a:path>
                <a:path w="29209" h="187960">
                  <a:moveTo>
                    <a:pt x="19812" y="27527"/>
                  </a:moveTo>
                  <a:lnTo>
                    <a:pt x="9144" y="27527"/>
                  </a:lnTo>
                  <a:lnTo>
                    <a:pt x="4572" y="26003"/>
                  </a:lnTo>
                  <a:lnTo>
                    <a:pt x="1524" y="22955"/>
                  </a:lnTo>
                  <a:lnTo>
                    <a:pt x="0" y="18288"/>
                  </a:lnTo>
                  <a:lnTo>
                    <a:pt x="0" y="7619"/>
                  </a:lnTo>
                  <a:lnTo>
                    <a:pt x="1524" y="4571"/>
                  </a:lnTo>
                  <a:lnTo>
                    <a:pt x="3048" y="3047"/>
                  </a:lnTo>
                  <a:lnTo>
                    <a:pt x="4572" y="0"/>
                  </a:lnTo>
                  <a:lnTo>
                    <a:pt x="24384" y="0"/>
                  </a:lnTo>
                  <a:lnTo>
                    <a:pt x="25908" y="1523"/>
                  </a:lnTo>
                  <a:lnTo>
                    <a:pt x="28956" y="7619"/>
                  </a:lnTo>
                  <a:lnTo>
                    <a:pt x="28956" y="18288"/>
                  </a:lnTo>
                  <a:lnTo>
                    <a:pt x="27432" y="22955"/>
                  </a:lnTo>
                  <a:lnTo>
                    <a:pt x="24384" y="26003"/>
                  </a:lnTo>
                  <a:lnTo>
                    <a:pt x="19812" y="27527"/>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234" name="object 234"/>
            <p:cNvPicPr/>
            <p:nvPr/>
          </p:nvPicPr>
          <p:blipFill>
            <a:blip r:embed="rId161" cstate="print"/>
            <a:stretch>
              <a:fillRect/>
            </a:stretch>
          </p:blipFill>
          <p:spPr>
            <a:xfrm>
              <a:off x="7966424" y="4318158"/>
              <a:ext cx="254793" cy="140398"/>
            </a:xfrm>
            <a:prstGeom prst="rect">
              <a:avLst/>
            </a:prstGeom>
          </p:spPr>
        </p:pic>
      </p:grpSp>
      <p:grpSp>
        <p:nvGrpSpPr>
          <p:cNvPr id="235" name="object 235"/>
          <p:cNvGrpSpPr/>
          <p:nvPr/>
        </p:nvGrpSpPr>
        <p:grpSpPr>
          <a:xfrm>
            <a:off x="8775859" y="3886603"/>
            <a:ext cx="518813" cy="200961"/>
            <a:chOff x="8301989" y="4286059"/>
            <a:chExt cx="572135" cy="221615"/>
          </a:xfrm>
        </p:grpSpPr>
        <p:pic>
          <p:nvPicPr>
            <p:cNvPr id="236" name="object 236"/>
            <p:cNvPicPr/>
            <p:nvPr/>
          </p:nvPicPr>
          <p:blipFill>
            <a:blip r:embed="rId162" cstate="print"/>
            <a:stretch>
              <a:fillRect/>
            </a:stretch>
          </p:blipFill>
          <p:spPr>
            <a:xfrm>
              <a:off x="8301989" y="4286059"/>
              <a:ext cx="218122" cy="221361"/>
            </a:xfrm>
            <a:prstGeom prst="rect">
              <a:avLst/>
            </a:prstGeom>
          </p:spPr>
        </p:pic>
        <p:pic>
          <p:nvPicPr>
            <p:cNvPr id="237" name="object 237"/>
            <p:cNvPicPr/>
            <p:nvPr/>
          </p:nvPicPr>
          <p:blipFill>
            <a:blip r:embed="rId163" cstate="print"/>
            <a:stretch>
              <a:fillRect/>
            </a:stretch>
          </p:blipFill>
          <p:spPr>
            <a:xfrm>
              <a:off x="8547544" y="4318158"/>
              <a:ext cx="117350" cy="189261"/>
            </a:xfrm>
            <a:prstGeom prst="rect">
              <a:avLst/>
            </a:prstGeom>
          </p:spPr>
        </p:pic>
        <p:pic>
          <p:nvPicPr>
            <p:cNvPr id="238" name="object 238"/>
            <p:cNvPicPr/>
            <p:nvPr/>
          </p:nvPicPr>
          <p:blipFill>
            <a:blip r:embed="rId164" cstate="print"/>
            <a:stretch>
              <a:fillRect/>
            </a:stretch>
          </p:blipFill>
          <p:spPr>
            <a:xfrm>
              <a:off x="8690990" y="4318158"/>
              <a:ext cx="117443" cy="140398"/>
            </a:xfrm>
            <a:prstGeom prst="rect">
              <a:avLst/>
            </a:prstGeom>
          </p:spPr>
        </p:pic>
        <p:sp>
          <p:nvSpPr>
            <p:cNvPr id="239" name="object 239"/>
            <p:cNvSpPr/>
            <p:nvPr/>
          </p:nvSpPr>
          <p:spPr>
            <a:xfrm>
              <a:off x="8843486" y="4423505"/>
              <a:ext cx="30480" cy="33655"/>
            </a:xfrm>
            <a:custGeom>
              <a:avLst/>
              <a:gdLst/>
              <a:ahLst/>
              <a:cxnLst/>
              <a:rect l="l" t="t" r="r" b="b"/>
              <a:pathLst>
                <a:path w="30479" h="33654">
                  <a:moveTo>
                    <a:pt x="21335" y="33527"/>
                  </a:moveTo>
                  <a:lnTo>
                    <a:pt x="10667" y="33527"/>
                  </a:lnTo>
                  <a:lnTo>
                    <a:pt x="6095" y="32003"/>
                  </a:lnTo>
                  <a:lnTo>
                    <a:pt x="1523" y="27431"/>
                  </a:lnTo>
                  <a:lnTo>
                    <a:pt x="0" y="22859"/>
                  </a:lnTo>
                  <a:lnTo>
                    <a:pt x="0" y="10667"/>
                  </a:lnTo>
                  <a:lnTo>
                    <a:pt x="1523" y="6095"/>
                  </a:lnTo>
                  <a:lnTo>
                    <a:pt x="6095" y="1523"/>
                  </a:lnTo>
                  <a:lnTo>
                    <a:pt x="10667" y="0"/>
                  </a:lnTo>
                  <a:lnTo>
                    <a:pt x="21335" y="0"/>
                  </a:lnTo>
                  <a:lnTo>
                    <a:pt x="25907" y="1523"/>
                  </a:lnTo>
                  <a:lnTo>
                    <a:pt x="30479" y="6095"/>
                  </a:lnTo>
                  <a:lnTo>
                    <a:pt x="30479" y="16763"/>
                  </a:lnTo>
                  <a:lnTo>
                    <a:pt x="30479" y="27431"/>
                  </a:lnTo>
                  <a:lnTo>
                    <a:pt x="25907" y="32003"/>
                  </a:lnTo>
                  <a:lnTo>
                    <a:pt x="21335" y="33527"/>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pic>
        <p:nvPicPr>
          <p:cNvPr id="240" name="object 240"/>
          <p:cNvPicPr/>
          <p:nvPr/>
        </p:nvPicPr>
        <p:blipFill>
          <a:blip r:embed="rId2" cstate="print"/>
          <a:stretch>
            <a:fillRect/>
          </a:stretch>
        </p:blipFill>
        <p:spPr>
          <a:xfrm>
            <a:off x="2001382" y="4238227"/>
            <a:ext cx="65038" cy="65038"/>
          </a:xfrm>
          <a:prstGeom prst="rect">
            <a:avLst/>
          </a:prstGeom>
        </p:spPr>
      </p:pic>
      <p:grpSp>
        <p:nvGrpSpPr>
          <p:cNvPr id="241" name="object 241"/>
          <p:cNvGrpSpPr/>
          <p:nvPr/>
        </p:nvGrpSpPr>
        <p:grpSpPr>
          <a:xfrm>
            <a:off x="2171537" y="4184244"/>
            <a:ext cx="383494" cy="181383"/>
            <a:chOff x="1018889" y="4614291"/>
            <a:chExt cx="422909" cy="200025"/>
          </a:xfrm>
        </p:grpSpPr>
        <p:pic>
          <p:nvPicPr>
            <p:cNvPr id="242" name="object 242"/>
            <p:cNvPicPr/>
            <p:nvPr/>
          </p:nvPicPr>
          <p:blipFill>
            <a:blip r:embed="rId165" cstate="print"/>
            <a:stretch>
              <a:fillRect/>
            </a:stretch>
          </p:blipFill>
          <p:spPr>
            <a:xfrm>
              <a:off x="1018889" y="4628007"/>
              <a:ext cx="137255" cy="184689"/>
            </a:xfrm>
            <a:prstGeom prst="rect">
              <a:avLst/>
            </a:prstGeom>
          </p:spPr>
        </p:pic>
        <p:pic>
          <p:nvPicPr>
            <p:cNvPr id="243" name="object 243"/>
            <p:cNvPicPr/>
            <p:nvPr/>
          </p:nvPicPr>
          <p:blipFill>
            <a:blip r:embed="rId166" cstate="print"/>
            <a:stretch>
              <a:fillRect/>
            </a:stretch>
          </p:blipFill>
          <p:spPr>
            <a:xfrm>
              <a:off x="1180528" y="4614291"/>
              <a:ext cx="109823" cy="198405"/>
            </a:xfrm>
            <a:prstGeom prst="rect">
              <a:avLst/>
            </a:prstGeom>
          </p:spPr>
        </p:pic>
        <p:pic>
          <p:nvPicPr>
            <p:cNvPr id="244" name="object 244"/>
            <p:cNvPicPr/>
            <p:nvPr/>
          </p:nvPicPr>
          <p:blipFill>
            <a:blip r:embed="rId167" cstate="print"/>
            <a:stretch>
              <a:fillRect/>
            </a:stretch>
          </p:blipFill>
          <p:spPr>
            <a:xfrm>
              <a:off x="1323975" y="4673822"/>
              <a:ext cx="117443" cy="140398"/>
            </a:xfrm>
            <a:prstGeom prst="rect">
              <a:avLst/>
            </a:prstGeom>
          </p:spPr>
        </p:pic>
      </p:grpSp>
      <p:grpSp>
        <p:nvGrpSpPr>
          <p:cNvPr id="245" name="object 245"/>
          <p:cNvGrpSpPr/>
          <p:nvPr/>
        </p:nvGrpSpPr>
        <p:grpSpPr>
          <a:xfrm>
            <a:off x="2629312" y="4182861"/>
            <a:ext cx="404225" cy="183110"/>
            <a:chOff x="1523714" y="4612766"/>
            <a:chExt cx="445770" cy="201930"/>
          </a:xfrm>
        </p:grpSpPr>
        <p:pic>
          <p:nvPicPr>
            <p:cNvPr id="246" name="object 246"/>
            <p:cNvPicPr/>
            <p:nvPr/>
          </p:nvPicPr>
          <p:blipFill>
            <a:blip r:embed="rId168" cstate="print"/>
            <a:stretch>
              <a:fillRect/>
            </a:stretch>
          </p:blipFill>
          <p:spPr>
            <a:xfrm>
              <a:off x="1523714" y="4612766"/>
              <a:ext cx="131159" cy="199929"/>
            </a:xfrm>
            <a:prstGeom prst="rect">
              <a:avLst/>
            </a:prstGeom>
          </p:spPr>
        </p:pic>
        <p:pic>
          <p:nvPicPr>
            <p:cNvPr id="247" name="object 247"/>
            <p:cNvPicPr/>
            <p:nvPr/>
          </p:nvPicPr>
          <p:blipFill>
            <a:blip r:embed="rId169" cstate="print"/>
            <a:stretch>
              <a:fillRect/>
            </a:stretch>
          </p:blipFill>
          <p:spPr>
            <a:xfrm>
              <a:off x="1696116" y="4641722"/>
              <a:ext cx="272986" cy="172497"/>
            </a:xfrm>
            <a:prstGeom prst="rect">
              <a:avLst/>
            </a:prstGeom>
          </p:spPr>
        </p:pic>
      </p:grpSp>
      <p:pic>
        <p:nvPicPr>
          <p:cNvPr id="248" name="object 248"/>
          <p:cNvPicPr/>
          <p:nvPr/>
        </p:nvPicPr>
        <p:blipFill>
          <a:blip r:embed="rId170" cstate="print"/>
          <a:stretch>
            <a:fillRect/>
          </a:stretch>
        </p:blipFill>
        <p:spPr>
          <a:xfrm>
            <a:off x="3120342" y="4184244"/>
            <a:ext cx="883766" cy="225605"/>
          </a:xfrm>
          <a:prstGeom prst="rect">
            <a:avLst/>
          </a:prstGeom>
        </p:spPr>
      </p:pic>
      <p:pic>
        <p:nvPicPr>
          <p:cNvPr id="249" name="object 249"/>
          <p:cNvPicPr/>
          <p:nvPr/>
        </p:nvPicPr>
        <p:blipFill>
          <a:blip r:embed="rId171" cstate="print"/>
          <a:stretch>
            <a:fillRect/>
          </a:stretch>
        </p:blipFill>
        <p:spPr>
          <a:xfrm>
            <a:off x="4092640" y="4209119"/>
            <a:ext cx="1027663" cy="200730"/>
          </a:xfrm>
          <a:prstGeom prst="rect">
            <a:avLst/>
          </a:prstGeom>
        </p:spPr>
      </p:pic>
      <p:grpSp>
        <p:nvGrpSpPr>
          <p:cNvPr id="250" name="object 250"/>
          <p:cNvGrpSpPr/>
          <p:nvPr/>
        </p:nvGrpSpPr>
        <p:grpSpPr>
          <a:xfrm>
            <a:off x="5193634" y="4184244"/>
            <a:ext cx="500962" cy="181383"/>
            <a:chOff x="4351591" y="4614291"/>
            <a:chExt cx="552450" cy="200025"/>
          </a:xfrm>
        </p:grpSpPr>
        <p:pic>
          <p:nvPicPr>
            <p:cNvPr id="251" name="object 251"/>
            <p:cNvPicPr/>
            <p:nvPr/>
          </p:nvPicPr>
          <p:blipFill>
            <a:blip r:embed="rId172" cstate="print"/>
            <a:stretch>
              <a:fillRect/>
            </a:stretch>
          </p:blipFill>
          <p:spPr>
            <a:xfrm>
              <a:off x="4351591" y="4614291"/>
              <a:ext cx="117443" cy="199929"/>
            </a:xfrm>
            <a:prstGeom prst="rect">
              <a:avLst/>
            </a:prstGeom>
          </p:spPr>
        </p:pic>
        <p:sp>
          <p:nvSpPr>
            <p:cNvPr id="252" name="object 252"/>
            <p:cNvSpPr/>
            <p:nvPr/>
          </p:nvSpPr>
          <p:spPr>
            <a:xfrm>
              <a:off x="4510182" y="4623435"/>
              <a:ext cx="29209" cy="189865"/>
            </a:xfrm>
            <a:custGeom>
              <a:avLst/>
              <a:gdLst/>
              <a:ahLst/>
              <a:cxnLst/>
              <a:rect l="l" t="t" r="r" b="b"/>
              <a:pathLst>
                <a:path w="29210" h="189864">
                  <a:moveTo>
                    <a:pt x="21336" y="53435"/>
                  </a:moveTo>
                  <a:lnTo>
                    <a:pt x="7620" y="53435"/>
                  </a:lnTo>
                  <a:lnTo>
                    <a:pt x="9144" y="51911"/>
                  </a:lnTo>
                  <a:lnTo>
                    <a:pt x="19812" y="51911"/>
                  </a:lnTo>
                  <a:lnTo>
                    <a:pt x="21336" y="53435"/>
                  </a:lnTo>
                  <a:close/>
                </a:path>
                <a:path w="29210" h="189864">
                  <a:moveTo>
                    <a:pt x="24479" y="187737"/>
                  </a:moveTo>
                  <a:lnTo>
                    <a:pt x="4572" y="187737"/>
                  </a:lnTo>
                  <a:lnTo>
                    <a:pt x="3048" y="186213"/>
                  </a:lnTo>
                  <a:lnTo>
                    <a:pt x="3048" y="54959"/>
                  </a:lnTo>
                  <a:lnTo>
                    <a:pt x="4572" y="53435"/>
                  </a:lnTo>
                  <a:lnTo>
                    <a:pt x="24479" y="53435"/>
                  </a:lnTo>
                  <a:lnTo>
                    <a:pt x="24479" y="54959"/>
                  </a:lnTo>
                  <a:lnTo>
                    <a:pt x="26003" y="54959"/>
                  </a:lnTo>
                  <a:lnTo>
                    <a:pt x="26003" y="186213"/>
                  </a:lnTo>
                  <a:lnTo>
                    <a:pt x="24479" y="186213"/>
                  </a:lnTo>
                  <a:lnTo>
                    <a:pt x="24479" y="187737"/>
                  </a:lnTo>
                  <a:close/>
                </a:path>
                <a:path w="29210" h="189864">
                  <a:moveTo>
                    <a:pt x="19812" y="189261"/>
                  </a:moveTo>
                  <a:lnTo>
                    <a:pt x="9144" y="189261"/>
                  </a:lnTo>
                  <a:lnTo>
                    <a:pt x="7620" y="187737"/>
                  </a:lnTo>
                  <a:lnTo>
                    <a:pt x="21336" y="187737"/>
                  </a:lnTo>
                  <a:lnTo>
                    <a:pt x="19812" y="189261"/>
                  </a:lnTo>
                  <a:close/>
                </a:path>
                <a:path w="29210" h="189864">
                  <a:moveTo>
                    <a:pt x="22860" y="27431"/>
                  </a:moveTo>
                  <a:lnTo>
                    <a:pt x="4572" y="27431"/>
                  </a:lnTo>
                  <a:lnTo>
                    <a:pt x="3048" y="24383"/>
                  </a:lnTo>
                  <a:lnTo>
                    <a:pt x="1524" y="22859"/>
                  </a:lnTo>
                  <a:lnTo>
                    <a:pt x="0" y="19812"/>
                  </a:lnTo>
                  <a:lnTo>
                    <a:pt x="0" y="7619"/>
                  </a:lnTo>
                  <a:lnTo>
                    <a:pt x="1524" y="4571"/>
                  </a:lnTo>
                  <a:lnTo>
                    <a:pt x="3048" y="3047"/>
                  </a:lnTo>
                  <a:lnTo>
                    <a:pt x="4572" y="0"/>
                  </a:lnTo>
                  <a:lnTo>
                    <a:pt x="24479" y="0"/>
                  </a:lnTo>
                  <a:lnTo>
                    <a:pt x="26003" y="3047"/>
                  </a:lnTo>
                  <a:lnTo>
                    <a:pt x="27527" y="4571"/>
                  </a:lnTo>
                  <a:lnTo>
                    <a:pt x="29051" y="7619"/>
                  </a:lnTo>
                  <a:lnTo>
                    <a:pt x="29051" y="18288"/>
                  </a:lnTo>
                  <a:lnTo>
                    <a:pt x="27527" y="22859"/>
                  </a:lnTo>
                  <a:lnTo>
                    <a:pt x="26003" y="24383"/>
                  </a:lnTo>
                  <a:lnTo>
                    <a:pt x="22860" y="27431"/>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pic>
          <p:nvPicPr>
            <p:cNvPr id="253" name="object 253"/>
            <p:cNvPicPr/>
            <p:nvPr/>
          </p:nvPicPr>
          <p:blipFill>
            <a:blip r:embed="rId173" cstate="print"/>
            <a:stretch>
              <a:fillRect/>
            </a:stretch>
          </p:blipFill>
          <p:spPr>
            <a:xfrm>
              <a:off x="4569713" y="4673822"/>
              <a:ext cx="90011" cy="140398"/>
            </a:xfrm>
            <a:prstGeom prst="rect">
              <a:avLst/>
            </a:prstGeom>
          </p:spPr>
        </p:pic>
        <p:pic>
          <p:nvPicPr>
            <p:cNvPr id="254" name="object 254"/>
            <p:cNvPicPr/>
            <p:nvPr/>
          </p:nvPicPr>
          <p:blipFill>
            <a:blip r:embed="rId174" cstate="print"/>
            <a:stretch>
              <a:fillRect/>
            </a:stretch>
          </p:blipFill>
          <p:spPr>
            <a:xfrm>
              <a:off x="4693253" y="4614291"/>
              <a:ext cx="210502" cy="199929"/>
            </a:xfrm>
            <a:prstGeom prst="rect">
              <a:avLst/>
            </a:prstGeom>
          </p:spPr>
        </p:pic>
      </p:grpSp>
      <p:grpSp>
        <p:nvGrpSpPr>
          <p:cNvPr id="255" name="object 255"/>
          <p:cNvGrpSpPr/>
          <p:nvPr/>
        </p:nvGrpSpPr>
        <p:grpSpPr>
          <a:xfrm>
            <a:off x="5781574" y="4184244"/>
            <a:ext cx="363917" cy="181383"/>
            <a:chOff x="4999958" y="4614291"/>
            <a:chExt cx="401320" cy="200025"/>
          </a:xfrm>
        </p:grpSpPr>
        <p:pic>
          <p:nvPicPr>
            <p:cNvPr id="256" name="object 256"/>
            <p:cNvPicPr/>
            <p:nvPr/>
          </p:nvPicPr>
          <p:blipFill>
            <a:blip r:embed="rId175" cstate="print"/>
            <a:stretch>
              <a:fillRect/>
            </a:stretch>
          </p:blipFill>
          <p:spPr>
            <a:xfrm>
              <a:off x="4999958" y="4614291"/>
              <a:ext cx="109728" cy="198501"/>
            </a:xfrm>
            <a:prstGeom prst="rect">
              <a:avLst/>
            </a:prstGeom>
          </p:spPr>
        </p:pic>
        <p:pic>
          <p:nvPicPr>
            <p:cNvPr id="257" name="object 257"/>
            <p:cNvPicPr/>
            <p:nvPr/>
          </p:nvPicPr>
          <p:blipFill>
            <a:blip r:embed="rId176" cstate="print"/>
            <a:stretch>
              <a:fillRect/>
            </a:stretch>
          </p:blipFill>
          <p:spPr>
            <a:xfrm>
              <a:off x="5143214" y="4673822"/>
              <a:ext cx="105251" cy="140398"/>
            </a:xfrm>
            <a:prstGeom prst="rect">
              <a:avLst/>
            </a:prstGeom>
          </p:spPr>
        </p:pic>
        <p:pic>
          <p:nvPicPr>
            <p:cNvPr id="258" name="object 258"/>
            <p:cNvPicPr/>
            <p:nvPr/>
          </p:nvPicPr>
          <p:blipFill>
            <a:blip r:embed="rId177" cstate="print"/>
            <a:stretch>
              <a:fillRect/>
            </a:stretch>
          </p:blipFill>
          <p:spPr>
            <a:xfrm>
              <a:off x="5283422" y="4614291"/>
              <a:ext cx="117538" cy="199929"/>
            </a:xfrm>
            <a:prstGeom prst="rect">
              <a:avLst/>
            </a:prstGeom>
          </p:spPr>
        </p:pic>
      </p:grpSp>
      <p:grpSp>
        <p:nvGrpSpPr>
          <p:cNvPr id="259" name="object 259"/>
          <p:cNvGrpSpPr/>
          <p:nvPr/>
        </p:nvGrpSpPr>
        <p:grpSpPr>
          <a:xfrm>
            <a:off x="6244791" y="4195299"/>
            <a:ext cx="232631" cy="169291"/>
            <a:chOff x="5510784" y="4626483"/>
            <a:chExt cx="256540" cy="186690"/>
          </a:xfrm>
        </p:grpSpPr>
        <p:pic>
          <p:nvPicPr>
            <p:cNvPr id="260" name="object 260"/>
            <p:cNvPicPr/>
            <p:nvPr/>
          </p:nvPicPr>
          <p:blipFill>
            <a:blip r:embed="rId178" cstate="print"/>
            <a:stretch>
              <a:fillRect/>
            </a:stretch>
          </p:blipFill>
          <p:spPr>
            <a:xfrm>
              <a:off x="5510784" y="4626483"/>
              <a:ext cx="106775" cy="184689"/>
            </a:xfrm>
            <a:prstGeom prst="rect">
              <a:avLst/>
            </a:prstGeom>
          </p:spPr>
        </p:pic>
        <p:pic>
          <p:nvPicPr>
            <p:cNvPr id="261" name="object 261"/>
            <p:cNvPicPr/>
            <p:nvPr/>
          </p:nvPicPr>
          <p:blipFill>
            <a:blip r:embed="rId179" cstate="print"/>
            <a:stretch>
              <a:fillRect/>
            </a:stretch>
          </p:blipFill>
          <p:spPr>
            <a:xfrm>
              <a:off x="5648039" y="4628007"/>
              <a:ext cx="118967" cy="184689"/>
            </a:xfrm>
            <a:prstGeom prst="rect">
              <a:avLst/>
            </a:prstGeom>
          </p:spPr>
        </p:pic>
      </p:grpSp>
      <p:pic>
        <p:nvPicPr>
          <p:cNvPr id="262" name="object 262"/>
          <p:cNvPicPr/>
          <p:nvPr/>
        </p:nvPicPr>
        <p:blipFill>
          <a:blip r:embed="rId180" cstate="print"/>
          <a:stretch>
            <a:fillRect/>
          </a:stretch>
        </p:blipFill>
        <p:spPr>
          <a:xfrm>
            <a:off x="6558756" y="4209118"/>
            <a:ext cx="738573" cy="156421"/>
          </a:xfrm>
          <a:prstGeom prst="rect">
            <a:avLst/>
          </a:prstGeom>
        </p:spPr>
      </p:pic>
      <p:grpSp>
        <p:nvGrpSpPr>
          <p:cNvPr id="263" name="object 263"/>
          <p:cNvGrpSpPr/>
          <p:nvPr/>
        </p:nvGrpSpPr>
        <p:grpSpPr>
          <a:xfrm>
            <a:off x="7384480" y="4238227"/>
            <a:ext cx="338006" cy="172170"/>
            <a:chOff x="6767607" y="4673822"/>
            <a:chExt cx="372745" cy="189865"/>
          </a:xfrm>
        </p:grpSpPr>
        <p:pic>
          <p:nvPicPr>
            <p:cNvPr id="264" name="object 264"/>
            <p:cNvPicPr/>
            <p:nvPr/>
          </p:nvPicPr>
          <p:blipFill>
            <a:blip r:embed="rId181" cstate="print"/>
            <a:stretch>
              <a:fillRect/>
            </a:stretch>
          </p:blipFill>
          <p:spPr>
            <a:xfrm>
              <a:off x="6767607" y="4673822"/>
              <a:ext cx="117395" cy="189261"/>
            </a:xfrm>
            <a:prstGeom prst="rect">
              <a:avLst/>
            </a:prstGeom>
          </p:spPr>
        </p:pic>
        <p:pic>
          <p:nvPicPr>
            <p:cNvPr id="265" name="object 265"/>
            <p:cNvPicPr/>
            <p:nvPr/>
          </p:nvPicPr>
          <p:blipFill>
            <a:blip r:embed="rId182" cstate="print"/>
            <a:stretch>
              <a:fillRect/>
            </a:stretch>
          </p:blipFill>
          <p:spPr>
            <a:xfrm>
              <a:off x="6912538" y="4673822"/>
              <a:ext cx="117387" cy="140398"/>
            </a:xfrm>
            <a:prstGeom prst="rect">
              <a:avLst/>
            </a:prstGeom>
          </p:spPr>
        </p:pic>
        <p:pic>
          <p:nvPicPr>
            <p:cNvPr id="266" name="object 266"/>
            <p:cNvPicPr/>
            <p:nvPr/>
          </p:nvPicPr>
          <p:blipFill>
            <a:blip r:embed="rId183" cstate="print"/>
            <a:stretch>
              <a:fillRect/>
            </a:stretch>
          </p:blipFill>
          <p:spPr>
            <a:xfrm>
              <a:off x="7065073" y="4673822"/>
              <a:ext cx="74676" cy="138874"/>
            </a:xfrm>
            <a:prstGeom prst="rect">
              <a:avLst/>
            </a:prstGeom>
          </p:spPr>
        </p:pic>
      </p:grpSp>
      <p:grpSp>
        <p:nvGrpSpPr>
          <p:cNvPr id="267" name="object 267"/>
          <p:cNvGrpSpPr/>
          <p:nvPr/>
        </p:nvGrpSpPr>
        <p:grpSpPr>
          <a:xfrm>
            <a:off x="7789741" y="4184244"/>
            <a:ext cx="575819" cy="181383"/>
            <a:chOff x="7214520" y="4614291"/>
            <a:chExt cx="635000" cy="200025"/>
          </a:xfrm>
        </p:grpSpPr>
        <p:pic>
          <p:nvPicPr>
            <p:cNvPr id="268" name="object 268"/>
            <p:cNvPicPr/>
            <p:nvPr/>
          </p:nvPicPr>
          <p:blipFill>
            <a:blip r:embed="rId184" cstate="print"/>
            <a:stretch>
              <a:fillRect/>
            </a:stretch>
          </p:blipFill>
          <p:spPr>
            <a:xfrm>
              <a:off x="7214520" y="4641723"/>
              <a:ext cx="82391" cy="172497"/>
            </a:xfrm>
            <a:prstGeom prst="rect">
              <a:avLst/>
            </a:prstGeom>
          </p:spPr>
        </p:pic>
        <p:pic>
          <p:nvPicPr>
            <p:cNvPr id="269" name="object 269"/>
            <p:cNvPicPr/>
            <p:nvPr/>
          </p:nvPicPr>
          <p:blipFill>
            <a:blip r:embed="rId185" cstate="print"/>
            <a:stretch>
              <a:fillRect/>
            </a:stretch>
          </p:blipFill>
          <p:spPr>
            <a:xfrm>
              <a:off x="7328916" y="4673822"/>
              <a:ext cx="192214" cy="140398"/>
            </a:xfrm>
            <a:prstGeom prst="rect">
              <a:avLst/>
            </a:prstGeom>
          </p:spPr>
        </p:pic>
        <p:pic>
          <p:nvPicPr>
            <p:cNvPr id="270" name="object 270"/>
            <p:cNvPicPr/>
            <p:nvPr/>
          </p:nvPicPr>
          <p:blipFill>
            <a:blip r:embed="rId186" cstate="print"/>
            <a:stretch>
              <a:fillRect/>
            </a:stretch>
          </p:blipFill>
          <p:spPr>
            <a:xfrm>
              <a:off x="7556230" y="4673822"/>
              <a:ext cx="100631" cy="140398"/>
            </a:xfrm>
            <a:prstGeom prst="rect">
              <a:avLst/>
            </a:prstGeom>
          </p:spPr>
        </p:pic>
        <p:pic>
          <p:nvPicPr>
            <p:cNvPr id="271" name="object 271"/>
            <p:cNvPicPr/>
            <p:nvPr/>
          </p:nvPicPr>
          <p:blipFill>
            <a:blip r:embed="rId187" cstate="print"/>
            <a:stretch>
              <a:fillRect/>
            </a:stretch>
          </p:blipFill>
          <p:spPr>
            <a:xfrm>
              <a:off x="7687341" y="4614291"/>
              <a:ext cx="105251" cy="198405"/>
            </a:xfrm>
            <a:prstGeom prst="rect">
              <a:avLst/>
            </a:prstGeom>
          </p:spPr>
        </p:pic>
        <p:sp>
          <p:nvSpPr>
            <p:cNvPr id="272" name="object 272"/>
            <p:cNvSpPr/>
            <p:nvPr/>
          </p:nvSpPr>
          <p:spPr>
            <a:xfrm>
              <a:off x="7818500" y="4779073"/>
              <a:ext cx="30480" cy="33655"/>
            </a:xfrm>
            <a:custGeom>
              <a:avLst/>
              <a:gdLst/>
              <a:ahLst/>
              <a:cxnLst/>
              <a:rect l="l" t="t" r="r" b="b"/>
              <a:pathLst>
                <a:path w="30479" h="33654">
                  <a:moveTo>
                    <a:pt x="21335" y="33623"/>
                  </a:moveTo>
                  <a:lnTo>
                    <a:pt x="10667" y="33623"/>
                  </a:lnTo>
                  <a:lnTo>
                    <a:pt x="6095" y="32099"/>
                  </a:lnTo>
                  <a:lnTo>
                    <a:pt x="1523" y="27527"/>
                  </a:lnTo>
                  <a:lnTo>
                    <a:pt x="0" y="24479"/>
                  </a:lnTo>
                  <a:lnTo>
                    <a:pt x="0" y="10667"/>
                  </a:lnTo>
                  <a:lnTo>
                    <a:pt x="1523" y="6095"/>
                  </a:lnTo>
                  <a:lnTo>
                    <a:pt x="4571" y="4571"/>
                  </a:lnTo>
                  <a:lnTo>
                    <a:pt x="6095" y="1523"/>
                  </a:lnTo>
                  <a:lnTo>
                    <a:pt x="10667" y="0"/>
                  </a:lnTo>
                  <a:lnTo>
                    <a:pt x="21335" y="0"/>
                  </a:lnTo>
                  <a:lnTo>
                    <a:pt x="25907" y="1523"/>
                  </a:lnTo>
                  <a:lnTo>
                    <a:pt x="30479" y="6095"/>
                  </a:lnTo>
                  <a:lnTo>
                    <a:pt x="30479" y="16763"/>
                  </a:lnTo>
                  <a:lnTo>
                    <a:pt x="30479" y="27527"/>
                  </a:lnTo>
                  <a:lnTo>
                    <a:pt x="25907" y="32099"/>
                  </a:lnTo>
                  <a:lnTo>
                    <a:pt x="21335" y="33623"/>
                  </a:lnTo>
                  <a:close/>
                </a:path>
              </a:pathLst>
            </a:custGeom>
            <a:solidFill>
              <a:srgbClr val="000000"/>
            </a:solidFill>
          </p:spPr>
          <p:txBody>
            <a:bodyPr wrap="square" lIns="0" tIns="0" rIns="0" bIns="0" rtlCol="0"/>
            <a:lstStyle/>
            <a:p>
              <a:pPr defTabSz="829178"/>
              <a:endParaRPr sz="1632">
                <a:solidFill>
                  <a:prstClr val="black"/>
                </a:solidFill>
                <a:latin typeface="Calibri"/>
              </a:endParaRPr>
            </a:p>
          </p:txBody>
        </p:sp>
      </p:grpSp>
      <p:pic>
        <p:nvPicPr>
          <p:cNvPr id="273" name="object 273"/>
          <p:cNvPicPr/>
          <p:nvPr/>
        </p:nvPicPr>
        <p:blipFill>
          <a:blip r:embed="rId188" cstate="print"/>
          <a:stretch>
            <a:fillRect/>
          </a:stretch>
        </p:blipFill>
        <p:spPr>
          <a:xfrm>
            <a:off x="2001382" y="4560657"/>
            <a:ext cx="65038" cy="65038"/>
          </a:xfrm>
          <a:prstGeom prst="rect">
            <a:avLst/>
          </a:prstGeom>
        </p:spPr>
      </p:pic>
      <p:grpSp>
        <p:nvGrpSpPr>
          <p:cNvPr id="274" name="object 274"/>
          <p:cNvGrpSpPr/>
          <p:nvPr/>
        </p:nvGrpSpPr>
        <p:grpSpPr>
          <a:xfrm>
            <a:off x="7640316" y="4560656"/>
            <a:ext cx="246450" cy="127832"/>
            <a:chOff x="7049737" y="5029390"/>
            <a:chExt cx="271780" cy="140970"/>
          </a:xfrm>
        </p:grpSpPr>
        <p:pic>
          <p:nvPicPr>
            <p:cNvPr id="275" name="object 275"/>
            <p:cNvPicPr/>
            <p:nvPr/>
          </p:nvPicPr>
          <p:blipFill>
            <a:blip r:embed="rId189" cstate="print"/>
            <a:stretch>
              <a:fillRect/>
            </a:stretch>
          </p:blipFill>
          <p:spPr>
            <a:xfrm>
              <a:off x="7049737" y="5029390"/>
              <a:ext cx="126682" cy="140398"/>
            </a:xfrm>
            <a:prstGeom prst="rect">
              <a:avLst/>
            </a:prstGeom>
          </p:spPr>
        </p:pic>
        <p:pic>
          <p:nvPicPr>
            <p:cNvPr id="276" name="object 276"/>
            <p:cNvPicPr/>
            <p:nvPr/>
          </p:nvPicPr>
          <p:blipFill>
            <a:blip r:embed="rId190" cstate="print"/>
            <a:stretch>
              <a:fillRect/>
            </a:stretch>
          </p:blipFill>
          <p:spPr>
            <a:xfrm>
              <a:off x="7211472" y="5029390"/>
              <a:ext cx="109823" cy="137350"/>
            </a:xfrm>
            <a:prstGeom prst="rect">
              <a:avLst/>
            </a:prstGeom>
          </p:spPr>
        </p:pic>
      </p:grpSp>
      <p:grpSp>
        <p:nvGrpSpPr>
          <p:cNvPr id="277" name="object 277"/>
          <p:cNvGrpSpPr/>
          <p:nvPr/>
        </p:nvGrpSpPr>
        <p:grpSpPr>
          <a:xfrm>
            <a:off x="9485412" y="4505291"/>
            <a:ext cx="603458" cy="183110"/>
            <a:chOff x="9084468" y="4968335"/>
            <a:chExt cx="665480" cy="201930"/>
          </a:xfrm>
        </p:grpSpPr>
        <p:pic>
          <p:nvPicPr>
            <p:cNvPr id="278" name="object 278"/>
            <p:cNvPicPr/>
            <p:nvPr/>
          </p:nvPicPr>
          <p:blipFill>
            <a:blip r:embed="rId191" cstate="print"/>
            <a:stretch>
              <a:fillRect/>
            </a:stretch>
          </p:blipFill>
          <p:spPr>
            <a:xfrm>
              <a:off x="9084468" y="4983575"/>
              <a:ext cx="137255" cy="183165"/>
            </a:xfrm>
            <a:prstGeom prst="rect">
              <a:avLst/>
            </a:prstGeom>
          </p:spPr>
        </p:pic>
        <p:pic>
          <p:nvPicPr>
            <p:cNvPr id="279" name="object 279"/>
            <p:cNvPicPr/>
            <p:nvPr/>
          </p:nvPicPr>
          <p:blipFill>
            <a:blip r:embed="rId192" cstate="print"/>
            <a:stretch>
              <a:fillRect/>
            </a:stretch>
          </p:blipFill>
          <p:spPr>
            <a:xfrm>
              <a:off x="9246203" y="4968335"/>
              <a:ext cx="109823" cy="198405"/>
            </a:xfrm>
            <a:prstGeom prst="rect">
              <a:avLst/>
            </a:prstGeom>
          </p:spPr>
        </p:pic>
        <p:pic>
          <p:nvPicPr>
            <p:cNvPr id="280" name="object 280"/>
            <p:cNvPicPr/>
            <p:nvPr/>
          </p:nvPicPr>
          <p:blipFill>
            <a:blip r:embed="rId193" cstate="print"/>
            <a:stretch>
              <a:fillRect/>
            </a:stretch>
          </p:blipFill>
          <p:spPr>
            <a:xfrm>
              <a:off x="9389554" y="5029390"/>
              <a:ext cx="117443" cy="140398"/>
            </a:xfrm>
            <a:prstGeom prst="rect">
              <a:avLst/>
            </a:prstGeom>
          </p:spPr>
        </p:pic>
        <p:pic>
          <p:nvPicPr>
            <p:cNvPr id="281" name="object 281"/>
            <p:cNvPicPr/>
            <p:nvPr/>
          </p:nvPicPr>
          <p:blipFill>
            <a:blip r:embed="rId194" cstate="print"/>
            <a:stretch>
              <a:fillRect/>
            </a:stretch>
          </p:blipFill>
          <p:spPr>
            <a:xfrm>
              <a:off x="9543574" y="5029390"/>
              <a:ext cx="205930" cy="140398"/>
            </a:xfrm>
            <a:prstGeom prst="rect">
              <a:avLst/>
            </a:prstGeom>
          </p:spPr>
        </p:pic>
      </p:grpSp>
      <p:pic>
        <p:nvPicPr>
          <p:cNvPr id="282" name="object 282"/>
          <p:cNvPicPr/>
          <p:nvPr/>
        </p:nvPicPr>
        <p:blipFill>
          <a:blip r:embed="rId195" cstate="print"/>
          <a:stretch>
            <a:fillRect/>
          </a:stretch>
        </p:blipFill>
        <p:spPr>
          <a:xfrm>
            <a:off x="2181210" y="4505292"/>
            <a:ext cx="5676333" cy="668525"/>
          </a:xfrm>
          <a:prstGeom prst="rect">
            <a:avLst/>
          </a:prstGeom>
        </p:spPr>
      </p:pic>
      <p:pic>
        <p:nvPicPr>
          <p:cNvPr id="283" name="object 283"/>
          <p:cNvPicPr/>
          <p:nvPr/>
        </p:nvPicPr>
        <p:blipFill>
          <a:blip r:embed="rId196" cstate="print"/>
          <a:stretch>
            <a:fillRect/>
          </a:stretch>
        </p:blipFill>
        <p:spPr>
          <a:xfrm>
            <a:off x="7940462" y="4505291"/>
            <a:ext cx="1463327" cy="447066"/>
          </a:xfrm>
          <a:prstGeom prst="rect">
            <a:avLst/>
          </a:prstGeom>
        </p:spPr>
      </p:pic>
    </p:spTree>
  </p:cSld>
  <p:clrMapOvr>
    <a:masterClrMapping/>
  </p:clrMapOvr>
</p:sld>
</file>

<file path=ppt/theme/theme1.xml><?xml version="1.0" encoding="utf-8"?>
<a:theme xmlns:a="http://schemas.openxmlformats.org/drawingml/2006/main" name="Office Theme">
  <a:themeElements>
    <a:clrScheme name="Custom 1">
      <a:dk1>
        <a:sysClr val="windowText" lastClr="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15322</TotalTime>
  <Words>11550</Words>
  <Application>Microsoft Office PowerPoint</Application>
  <PresentationFormat>Widescreen</PresentationFormat>
  <Paragraphs>849</Paragraphs>
  <Slides>207</Slides>
  <Notes>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207</vt:i4>
      </vt:variant>
    </vt:vector>
  </HeadingPairs>
  <TitlesOfParts>
    <vt:vector size="216" baseType="lpstr">
      <vt:lpstr>Arial</vt:lpstr>
      <vt:lpstr>Calibri</vt:lpstr>
      <vt:lpstr>Calibri Light</vt:lpstr>
      <vt:lpstr>Cambria</vt:lpstr>
      <vt:lpstr>Times New Roman</vt:lpstr>
      <vt:lpstr>Wingdings</vt:lpstr>
      <vt:lpstr>Office Theme</vt:lpstr>
      <vt:lpstr>1_Office Theme</vt:lpstr>
      <vt:lpstr>2_Office Theme</vt:lpstr>
      <vt:lpstr>STORAGE AREA NETWORK</vt:lpstr>
      <vt:lpstr>SYLLABUS</vt:lpstr>
      <vt:lpstr>PowerPoint Presentation</vt:lpstr>
      <vt:lpstr>PowerPoint Presentation</vt:lpstr>
      <vt:lpstr>MODULE 1</vt:lpstr>
      <vt:lpstr>INFORMATION STORAGE</vt:lpstr>
      <vt:lpstr>WHY INFORMATION STORAGE</vt:lpstr>
      <vt:lpstr>WHY INFORMATION STORAGE</vt:lpstr>
      <vt:lpstr>WHY INFORMATION STORAGE</vt:lpstr>
      <vt:lpstr>INFORMATION STORAGE</vt:lpstr>
      <vt:lpstr>INFORMATION STORAGE</vt:lpstr>
      <vt:lpstr>DATA</vt:lpstr>
      <vt:lpstr>FACTORS FOR GROWTH OF DATA</vt:lpstr>
      <vt:lpstr>FACTORS FOR GROWTH OF DATA</vt:lpstr>
      <vt:lpstr>TYPES OF DATA</vt:lpstr>
      <vt:lpstr>BIG DATA</vt:lpstr>
      <vt:lpstr>BIG DATA</vt:lpstr>
      <vt:lpstr>INFORMATION</vt:lpstr>
      <vt:lpstr>STORAGE</vt:lpstr>
      <vt:lpstr>EVOLUTION OF STORAGE ARCHITECTURE</vt:lpstr>
      <vt:lpstr>INTRODUCITON TO EVOLUTION OF  STORAGE ARCHITECTURE</vt:lpstr>
      <vt:lpstr>INTRODUCITON TO EVOLUTION OF  STORAGE ARCHITECTURE</vt:lpstr>
      <vt:lpstr>INTRODUCITON TO EVOLUTION OF  STORAGE ARCHITECTURE</vt:lpstr>
      <vt:lpstr>EVOLUTION OF STORAGE ARCHITECTURE</vt:lpstr>
      <vt:lpstr>DATA CENTER INFRASTRUCTURE</vt:lpstr>
      <vt:lpstr>CORE ELEMENTS OF A DATA CENTER</vt:lpstr>
      <vt:lpstr>CORE ELEMENTS OF A DATA CENTER</vt:lpstr>
      <vt:lpstr>KEY REQUIREMENTS FOR DATA CENTER ELEMENTS</vt:lpstr>
      <vt:lpstr>KEY REQUIREMENTS FOR DATA CENTER ELEMENTS</vt:lpstr>
      <vt:lpstr>KEY REQUIREMENTS FOR DATA CENTER ELEMENTS</vt:lpstr>
      <vt:lpstr>MANAGING STORAGE INFRASTRUCTURE</vt:lpstr>
      <vt:lpstr>CHALLENGES IN MANAGING INFORMATION</vt:lpstr>
      <vt:lpstr>VIRTUALIZATION AND CLOUD COMPUTING</vt:lpstr>
      <vt:lpstr>VIRTUALIZATION</vt:lpstr>
      <vt:lpstr>CLOUD COMPUTING</vt:lpstr>
      <vt:lpstr>MODULE 1</vt:lpstr>
      <vt:lpstr>APPLICATION DATABASE MANAGEMENT SYSTEM</vt:lpstr>
      <vt:lpstr>APPLICATION</vt:lpstr>
      <vt:lpstr>APPLICATION</vt:lpstr>
      <vt:lpstr>APPLICATION VIRTUALIZATION</vt:lpstr>
      <vt:lpstr>DATABASE MANAGEMENT SYSTEM</vt:lpstr>
      <vt:lpstr>HOST</vt:lpstr>
      <vt:lpstr>HOST</vt:lpstr>
      <vt:lpstr>HOST</vt:lpstr>
      <vt:lpstr>MEMORY VIRTUALIZATION</vt:lpstr>
      <vt:lpstr>MEMORY VIRTUALIZATION</vt:lpstr>
      <vt:lpstr>DEVICE DRIVER</vt:lpstr>
      <vt:lpstr>VOLUME MANAGER</vt:lpstr>
      <vt:lpstr>VOLUME MANAGER</vt:lpstr>
      <vt:lpstr>VOLUME MANAGER</vt:lpstr>
      <vt:lpstr>VOLUME MANAGER</vt:lpstr>
      <vt:lpstr>FILE SYSTEM</vt:lpstr>
      <vt:lpstr>FILE SYSTEM</vt:lpstr>
      <vt:lpstr>FILE SYSTEM</vt:lpstr>
      <vt:lpstr>FILE SYSTEM</vt:lpstr>
      <vt:lpstr>FILE SYSTEM</vt:lpstr>
      <vt:lpstr>FILE SYSTEM – JOURNALING Vs NONJOURNLAING</vt:lpstr>
      <vt:lpstr>FILE SYSTEM – JOURNALING Vs NONJOURNLAING</vt:lpstr>
      <vt:lpstr>FILE SYSTEM – JOURNALING Vs NONJOURNLAING</vt:lpstr>
      <vt:lpstr>COMPUTE VIRTUALIZATION</vt:lpstr>
      <vt:lpstr>COMPUTE VIRTUALIZATION</vt:lpstr>
      <vt:lpstr>COMPUTE VIRTUALIZATION</vt:lpstr>
      <vt:lpstr>COMPUTE VIRTUALIZATION</vt:lpstr>
      <vt:lpstr>CONNECTIVITY</vt:lpstr>
      <vt:lpstr>CONNECTIVITY</vt:lpstr>
      <vt:lpstr>CONNECTIVITY</vt:lpstr>
      <vt:lpstr>CONNECTIVITY</vt:lpstr>
      <vt:lpstr>INTERFACE PROTOCOLS: IDE/ATA &amp; SERIAL ATA</vt:lpstr>
      <vt:lpstr>INTERFACE PROTOCOLS: IDE/ATA &amp; SERIAL ATA</vt:lpstr>
      <vt:lpstr>INTERFACE PROTOCOLS: SCSI &amp; SERIAL SCSI</vt:lpstr>
      <vt:lpstr>INTERFACE PROTOCOLS: IP</vt:lpstr>
      <vt:lpstr>STORAGE </vt:lpstr>
      <vt:lpstr>STORAGE</vt:lpstr>
      <vt:lpstr>TAPE LIMITATIONS</vt:lpstr>
      <vt:lpstr>OPTICAL DISC STORAGE</vt:lpstr>
      <vt:lpstr>OPTICAL DISC STORAGE</vt:lpstr>
      <vt:lpstr>DISK DRIVE COMPONENT </vt:lpstr>
      <vt:lpstr>DISK DRIVE COMPONENTS</vt:lpstr>
      <vt:lpstr>DISK DRIVE COMPONENTS</vt:lpstr>
      <vt:lpstr>DISK DRIVE COMPONENTS - PLATTER</vt:lpstr>
      <vt:lpstr>DISK DRIVE COMPONENTS - PLATTER</vt:lpstr>
      <vt:lpstr>DISK DRIVE COMPONENTS - SPINDLE</vt:lpstr>
      <vt:lpstr>DISK DRIVE COMPONENTS - TRACKS</vt:lpstr>
      <vt:lpstr>DISK DRIVE COMPONENTS - CYLINDER</vt:lpstr>
      <vt:lpstr>DISK DRIVE COMPONENTS – READ WRITE ARM</vt:lpstr>
      <vt:lpstr>DISK DRIVE COMPONENTS – ARM ASSEMBLY</vt:lpstr>
      <vt:lpstr>DISK DRIVE COMPONENTS - PLATTER</vt:lpstr>
      <vt:lpstr>DISK DRIVE COMPONENTS - SPINDLE</vt:lpstr>
      <vt:lpstr>DISK DRIVE COMPONENTS – READ/WRITE HEAD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DISK DRIVE PERFORMANCE </vt:lpstr>
      <vt:lpstr>PowerPoint Presentation</vt:lpstr>
      <vt:lpstr>PowerPoint Presentation</vt:lpstr>
      <vt:lpstr>PowerPoint Presentation</vt:lpstr>
      <vt:lpstr>PowerPoint Presentation</vt:lpstr>
      <vt:lpstr>PowerPoint Presentation</vt:lpstr>
      <vt:lpstr>HOST ACCESSS TO DATA</vt:lpstr>
      <vt:lpstr>HOST ACCESS TO DATA</vt:lpstr>
      <vt:lpstr>HOST ACCESS TO DATA</vt:lpstr>
      <vt:lpstr>HOST ACCESS TO DATA</vt:lpstr>
      <vt:lpstr>PowerPoint Presentation</vt:lpstr>
      <vt:lpstr>DIRECT – ATTACHED STORAGE</vt:lpstr>
      <vt:lpstr>PowerPoint Presentation</vt:lpstr>
      <vt:lpstr>PowerPoint Presentation</vt:lpstr>
      <vt:lpstr>PowerPoint Presentation</vt:lpstr>
      <vt:lpstr>PowerPoint Presentation</vt:lpstr>
      <vt:lpstr>STORAGE DESIGN BASED ON APPLICATION</vt:lpstr>
      <vt:lpstr>STORAGE DESIGN BASED ON APPLICATION REQUIREMENTS AND DISK PERFORMANCE</vt:lpstr>
      <vt:lpstr>STORAGE DESIGN BASED ON APPLICATION REQUIREMENTS AND DISK PERFORMANCE</vt:lpstr>
      <vt:lpstr>STORAGE DESIGN BASED ON APPLICATION REQUIREMENTS AND DISK PERFORMANCE</vt:lpstr>
      <vt:lpstr>EXAMPLE</vt:lpstr>
      <vt:lpstr>MODULE 2</vt:lpstr>
      <vt:lpstr>RAID IMPLEMENTATION METHODS</vt:lpstr>
      <vt:lpstr>RAID IMPLEMENTATION METHODS</vt:lpstr>
      <vt:lpstr>RAID IMPLEMENTATION METHODS</vt:lpstr>
      <vt:lpstr>RAID IMPLEMENTATION METHODS</vt:lpstr>
      <vt:lpstr>RAID IMPLEMENTATION METHODS</vt:lpstr>
      <vt:lpstr>RAID ARRAY COMPONENTS</vt:lpstr>
      <vt:lpstr>RAID ARRAY COMPONENTS</vt:lpstr>
      <vt:lpstr>RAID TECHNIQUES</vt:lpstr>
      <vt:lpstr>RAID TECHNIQUES</vt:lpstr>
      <vt:lpstr>STRIPING</vt:lpstr>
      <vt:lpstr>STRIPING</vt:lpstr>
      <vt:lpstr>STRIPING</vt:lpstr>
      <vt:lpstr>MIRRORING</vt:lpstr>
      <vt:lpstr>MIRRORING</vt:lpstr>
      <vt:lpstr>MIRRORING</vt:lpstr>
      <vt:lpstr>PARITY</vt:lpstr>
      <vt:lpstr>PARITY</vt:lpstr>
      <vt:lpstr>PARITY</vt:lpstr>
      <vt:lpstr>PARITY</vt:lpstr>
      <vt:lpstr>PARITY</vt:lpstr>
      <vt:lpstr>RAID LEVELS</vt:lpstr>
      <vt:lpstr>RAID LEVELS</vt:lpstr>
      <vt:lpstr>RAID LEVELS</vt:lpstr>
      <vt:lpstr>RAID 0</vt:lpstr>
      <vt:lpstr>RAID 0</vt:lpstr>
      <vt:lpstr>RAID 1</vt:lpstr>
      <vt:lpstr>RAID 1</vt:lpstr>
      <vt:lpstr>NESTED RAID</vt:lpstr>
      <vt:lpstr>NESTED RAID</vt:lpstr>
      <vt:lpstr>NESTED RAID -  RAID 1 + 0</vt:lpstr>
      <vt:lpstr>NESTED RAID -  WORKING OF RAID 1 + 0</vt:lpstr>
      <vt:lpstr>NESTED RAID -  RAID 0 + 1</vt:lpstr>
      <vt:lpstr>NESTED RAID -  WORKING OF RAID 0 + 1</vt:lpstr>
      <vt:lpstr>RAID 3</vt:lpstr>
      <vt:lpstr>RAID 3</vt:lpstr>
      <vt:lpstr>RAID 4</vt:lpstr>
      <vt:lpstr>RAID 5</vt:lpstr>
      <vt:lpstr>RAID 5</vt:lpstr>
      <vt:lpstr>RAID 6</vt:lpstr>
      <vt:lpstr>RAID 6</vt:lpstr>
      <vt:lpstr>RAID IMPACT ON DISK PERFORMANCE</vt:lpstr>
      <vt:lpstr>RAID IMPACT ON DISK PERFORMANCE</vt:lpstr>
      <vt:lpstr>RAID IMPACT ON DISK PERFORMANCE</vt:lpstr>
      <vt:lpstr>RAID IMPACT ON DISK PERFORMANCE</vt:lpstr>
      <vt:lpstr>MODULE 2</vt:lpstr>
      <vt:lpstr>INTRODUCTION</vt:lpstr>
      <vt:lpstr>INTRODUCTION</vt:lpstr>
      <vt:lpstr>COMPONENTS OF AN INTELLIGENT STORAGE SYSTEM</vt:lpstr>
      <vt:lpstr>COMPONNETS OF AN INTELLIGENT STORAGE SYSTEM (ISS)</vt:lpstr>
      <vt:lpstr>FRONT END</vt:lpstr>
      <vt:lpstr>Cache</vt:lpstr>
      <vt:lpstr> READ OPERATION WITH CACHE</vt:lpstr>
      <vt:lpstr> WRITE OPERATION WITH CACHE</vt:lpstr>
      <vt:lpstr> Cache Management</vt:lpstr>
      <vt:lpstr> Cache Flushing</vt:lpstr>
      <vt:lpstr> Cache Data Protection</vt:lpstr>
      <vt:lpstr>Back end</vt:lpstr>
      <vt:lpstr>Back end</vt:lpstr>
      <vt:lpstr>Physical disk</vt:lpstr>
      <vt:lpstr>Physical disk</vt:lpstr>
      <vt:lpstr>TYPES OF INTELLIGENT STORAGE SYSTEM</vt:lpstr>
      <vt:lpstr>Types</vt:lpstr>
      <vt:lpstr>HIGH END STORAGE SYSTEMS</vt:lpstr>
      <vt:lpstr>HIGH END STORAGE SYSTEMS</vt:lpstr>
      <vt:lpstr>MID RANGE STORAGE SYSTEMS</vt:lpstr>
      <vt:lpstr>MIDRANGE STORAGE SYSTEMS</vt:lpstr>
      <vt:lpstr>MODULE 2</vt:lpstr>
      <vt:lpstr>INTRODUCTION</vt:lpstr>
      <vt:lpstr>Introduction</vt:lpstr>
      <vt:lpstr>Introduction</vt:lpstr>
      <vt:lpstr>FIBRE CHANNEL: OVERVIEW</vt:lpstr>
      <vt:lpstr>Fibre Channel</vt:lpstr>
      <vt:lpstr>THE SAN AND ITS EVOLUTION</vt:lpstr>
      <vt:lpstr>THE SAN AND ITS EVOLUTION</vt:lpstr>
      <vt:lpstr>THE SAN AND ITS EVOLUTION</vt:lpstr>
      <vt:lpstr>COMPONENTS OF FC SAN</vt:lpstr>
      <vt:lpstr>COMPONENTS OF FC SAN</vt:lpstr>
      <vt:lpstr>NODE PORTS</vt:lpstr>
      <vt:lpstr>CABLES AND CONNECTORS</vt:lpstr>
      <vt:lpstr>PowerPoint Presentation</vt:lpstr>
      <vt:lpstr>INTERCONNECT DEVICES</vt:lpstr>
      <vt:lpstr>SAN MANAGEMENT SOFTWARE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STORAGE AREA NETWORK</dc:title>
  <dc:creator>Bhavana A S</dc:creator>
  <cp:lastModifiedBy>Bhavana A S</cp:lastModifiedBy>
  <cp:revision>57</cp:revision>
  <dcterms:created xsi:type="dcterms:W3CDTF">2023-02-28T10:30:03Z</dcterms:created>
  <dcterms:modified xsi:type="dcterms:W3CDTF">2023-03-26T13:44:23Z</dcterms:modified>
</cp:coreProperties>
</file>